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25722263" cy="4572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80" userDrawn="1">
          <p15:clr>
            <a:srgbClr val="A4A3A4"/>
          </p15:clr>
        </p15:guide>
        <p15:guide id="2" pos="230" userDrawn="1">
          <p15:clr>
            <a:srgbClr val="A4A3A4"/>
          </p15:clr>
        </p15:guide>
        <p15:guide id="3" pos="8102" userDrawn="1">
          <p15:clr>
            <a:srgbClr val="A4A3A4"/>
          </p15:clr>
        </p15:guide>
        <p15:guide id="4" pos="15973" userDrawn="1">
          <p15:clr>
            <a:srgbClr val="A4A3A4"/>
          </p15:clr>
        </p15:guide>
        <p15:guide id="5" orient="horz" pos="28460" userDrawn="1">
          <p15:clr>
            <a:srgbClr val="A4A3A4"/>
          </p15:clr>
        </p15:guide>
        <p15:guide id="6" orient="horz" pos="820" userDrawn="1">
          <p15:clr>
            <a:srgbClr val="A4A3A4"/>
          </p15:clr>
        </p15:guide>
        <p15:guide id="7" pos="770" userDrawn="1">
          <p15:clr>
            <a:srgbClr val="A4A3A4"/>
          </p15:clr>
        </p15:guide>
        <p15:guide id="8" pos="8717" userDrawn="1">
          <p15:clr>
            <a:srgbClr val="A4A3A4"/>
          </p15:clr>
        </p15:guide>
        <p15:guide id="9" pos="15433" userDrawn="1">
          <p15:clr>
            <a:srgbClr val="A4A3A4"/>
          </p15:clr>
        </p15:guide>
        <p15:guide id="10" pos="13272" userDrawn="1">
          <p15:clr>
            <a:srgbClr val="A4A3A4"/>
          </p15:clr>
        </p15:guide>
        <p15:guide id="11" pos="12502" userDrawn="1">
          <p15:clr>
            <a:srgbClr val="A4A3A4"/>
          </p15:clr>
        </p15:guide>
        <p15:guide id="12" pos="748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33"/>
    <a:srgbClr val="EB3C39"/>
    <a:srgbClr val="FF2A1C"/>
    <a:srgbClr val="3643FF"/>
    <a:srgbClr val="080F1C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41D353-7814-D34E-9C65-DDFD1DB13615}" v="1" dt="2024-05-24T08:54:36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98"/>
    <p:restoredTop sz="86395"/>
  </p:normalViewPr>
  <p:slideViewPr>
    <p:cSldViewPr snapToGrid="0" snapToObjects="1">
      <p:cViewPr>
        <p:scale>
          <a:sx n="10" d="100"/>
          <a:sy n="10" d="100"/>
        </p:scale>
        <p:origin x="5256" y="1136"/>
      </p:cViewPr>
      <p:guideLst>
        <p:guide orient="horz" pos="15080"/>
        <p:guide pos="230"/>
        <p:guide pos="8102"/>
        <p:guide pos="15973"/>
        <p:guide orient="horz" pos="28460"/>
        <p:guide orient="horz" pos="820"/>
        <p:guide pos="770"/>
        <p:guide pos="8717"/>
        <p:guide pos="15433"/>
        <p:guide pos="13272"/>
        <p:guide pos="12502"/>
        <p:guide pos="74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153" d="100"/>
          <a:sy n="153" d="100"/>
        </p:scale>
        <p:origin x="47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539BAA3-9107-7A44-B923-593012ECC1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6CA98-80BC-3E4E-AD1E-A4B15C81B0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318B8-9FD4-9546-93E2-12CBC1689D89}" type="datetimeFigureOut">
              <a:rPr lang="ca-ES" smtClean="0"/>
              <a:t>24/5/24</a:t>
            </a:fld>
            <a:endParaRPr lang="ca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828E1E-F5C4-F04B-B6CA-A010DA53C1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F7FA0-989C-2247-90DD-1B8B82CA21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D4EB0-88AD-D74B-8953-BA9CF20A6DED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6297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F8D4E-7A35-C148-84D8-DA4753DDBB74}" type="datetimeFigureOut">
              <a:rPr lang="ca-ES" smtClean="0"/>
              <a:t>24/5/24</a:t>
            </a:fld>
            <a:endParaRPr lang="ca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822B9-0FAD-C841-B8FA-3C12F90E84AE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4557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1pPr>
    <a:lvl2pPr marL="1789587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2pPr>
    <a:lvl3pPr marL="3579175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3pPr>
    <a:lvl4pPr marL="5368762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4pPr>
    <a:lvl5pPr marL="7158354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5pPr>
    <a:lvl6pPr marL="8947942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6pPr>
    <a:lvl7pPr marL="10737529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7pPr>
    <a:lvl8pPr marL="12527117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8pPr>
    <a:lvl9pPr marL="14316704" algn="l" defTabSz="3579175" rtl="0" eaLnBrk="1" latinLnBrk="0" hangingPunct="1">
      <a:defRPr sz="469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C822B9-0FAD-C841-B8FA-3C12F90E84AE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16714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9170" y="7482420"/>
            <a:ext cx="21863924" cy="15917333"/>
          </a:xfrm>
        </p:spPr>
        <p:txBody>
          <a:bodyPr anchor="b"/>
          <a:lstStyle>
            <a:lvl1pPr algn="ctr">
              <a:defRPr sz="16878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5283" y="24013587"/>
            <a:ext cx="19291697" cy="11038413"/>
          </a:xfrm>
        </p:spPr>
        <p:txBody>
          <a:bodyPr/>
          <a:lstStyle>
            <a:lvl1pPr marL="0" indent="0" algn="ctr">
              <a:buNone/>
              <a:defRPr sz="6751"/>
            </a:lvl1pPr>
            <a:lvl2pPr marL="1286104" indent="0" algn="ctr">
              <a:buNone/>
              <a:defRPr sz="5626"/>
            </a:lvl2pPr>
            <a:lvl3pPr marL="2572207" indent="0" algn="ctr">
              <a:buNone/>
              <a:defRPr sz="5063"/>
            </a:lvl3pPr>
            <a:lvl4pPr marL="3858311" indent="0" algn="ctr">
              <a:buNone/>
              <a:defRPr sz="4501"/>
            </a:lvl4pPr>
            <a:lvl5pPr marL="5144414" indent="0" algn="ctr">
              <a:buNone/>
              <a:defRPr sz="4501"/>
            </a:lvl5pPr>
            <a:lvl6pPr marL="6430518" indent="0" algn="ctr">
              <a:buNone/>
              <a:defRPr sz="4501"/>
            </a:lvl6pPr>
            <a:lvl7pPr marL="7716622" indent="0" algn="ctr">
              <a:buNone/>
              <a:defRPr sz="4501"/>
            </a:lvl7pPr>
            <a:lvl8pPr marL="9002725" indent="0" algn="ctr">
              <a:buNone/>
              <a:defRPr sz="4501"/>
            </a:lvl8pPr>
            <a:lvl9pPr marL="10288829" indent="0" algn="ctr">
              <a:buNone/>
              <a:defRPr sz="4501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4210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7411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407496" y="2434167"/>
            <a:ext cx="5546363" cy="3874558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68407" y="2434167"/>
            <a:ext cx="16317561" cy="3874558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2416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8264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010" y="11398263"/>
            <a:ext cx="22185452" cy="19018247"/>
          </a:xfrm>
        </p:spPr>
        <p:txBody>
          <a:bodyPr anchor="b"/>
          <a:lstStyle>
            <a:lvl1pPr>
              <a:defRPr sz="16878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5010" y="30596430"/>
            <a:ext cx="22185452" cy="10001247"/>
          </a:xfrm>
        </p:spPr>
        <p:txBody>
          <a:bodyPr/>
          <a:lstStyle>
            <a:lvl1pPr marL="0" indent="0">
              <a:buNone/>
              <a:defRPr sz="6751">
                <a:solidFill>
                  <a:schemeClr val="tx1"/>
                </a:solidFill>
              </a:defRPr>
            </a:lvl1pPr>
            <a:lvl2pPr marL="1286104" indent="0">
              <a:buNone/>
              <a:defRPr sz="5626">
                <a:solidFill>
                  <a:schemeClr val="tx1">
                    <a:tint val="75000"/>
                  </a:schemeClr>
                </a:solidFill>
              </a:defRPr>
            </a:lvl2pPr>
            <a:lvl3pPr marL="2572207" indent="0">
              <a:buNone/>
              <a:defRPr sz="5063">
                <a:solidFill>
                  <a:schemeClr val="tx1">
                    <a:tint val="75000"/>
                  </a:schemeClr>
                </a:solidFill>
              </a:defRPr>
            </a:lvl3pPr>
            <a:lvl4pPr marL="3858311" indent="0">
              <a:buNone/>
              <a:defRPr sz="4501">
                <a:solidFill>
                  <a:schemeClr val="tx1">
                    <a:tint val="75000"/>
                  </a:schemeClr>
                </a:solidFill>
              </a:defRPr>
            </a:lvl4pPr>
            <a:lvl5pPr marL="5144414" indent="0">
              <a:buNone/>
              <a:defRPr sz="4501">
                <a:solidFill>
                  <a:schemeClr val="tx1">
                    <a:tint val="75000"/>
                  </a:schemeClr>
                </a:solidFill>
              </a:defRPr>
            </a:lvl5pPr>
            <a:lvl6pPr marL="6430518" indent="0">
              <a:buNone/>
              <a:defRPr sz="4501">
                <a:solidFill>
                  <a:schemeClr val="tx1">
                    <a:tint val="75000"/>
                  </a:schemeClr>
                </a:solidFill>
              </a:defRPr>
            </a:lvl6pPr>
            <a:lvl7pPr marL="7716622" indent="0">
              <a:buNone/>
              <a:defRPr sz="4501">
                <a:solidFill>
                  <a:schemeClr val="tx1">
                    <a:tint val="75000"/>
                  </a:schemeClr>
                </a:solidFill>
              </a:defRPr>
            </a:lvl7pPr>
            <a:lvl8pPr marL="9002725" indent="0">
              <a:buNone/>
              <a:defRPr sz="4501">
                <a:solidFill>
                  <a:schemeClr val="tx1">
                    <a:tint val="75000"/>
                  </a:schemeClr>
                </a:solidFill>
              </a:defRPr>
            </a:lvl8pPr>
            <a:lvl9pPr marL="10288829" indent="0">
              <a:buNone/>
              <a:defRPr sz="4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8144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68405" y="12170833"/>
            <a:ext cx="10931962" cy="290089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21896" y="12170833"/>
            <a:ext cx="10931962" cy="290089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36786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756" y="2434177"/>
            <a:ext cx="22185452" cy="883708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759" y="11207753"/>
            <a:ext cx="10881721" cy="5492747"/>
          </a:xfrm>
        </p:spPr>
        <p:txBody>
          <a:bodyPr anchor="b"/>
          <a:lstStyle>
            <a:lvl1pPr marL="0" indent="0">
              <a:buNone/>
              <a:defRPr sz="6751" b="1"/>
            </a:lvl1pPr>
            <a:lvl2pPr marL="1286104" indent="0">
              <a:buNone/>
              <a:defRPr sz="5626" b="1"/>
            </a:lvl2pPr>
            <a:lvl3pPr marL="2572207" indent="0">
              <a:buNone/>
              <a:defRPr sz="5063" b="1"/>
            </a:lvl3pPr>
            <a:lvl4pPr marL="3858311" indent="0">
              <a:buNone/>
              <a:defRPr sz="4501" b="1"/>
            </a:lvl4pPr>
            <a:lvl5pPr marL="5144414" indent="0">
              <a:buNone/>
              <a:defRPr sz="4501" b="1"/>
            </a:lvl5pPr>
            <a:lvl6pPr marL="6430518" indent="0">
              <a:buNone/>
              <a:defRPr sz="4501" b="1"/>
            </a:lvl6pPr>
            <a:lvl7pPr marL="7716622" indent="0">
              <a:buNone/>
              <a:defRPr sz="4501" b="1"/>
            </a:lvl7pPr>
            <a:lvl8pPr marL="9002725" indent="0">
              <a:buNone/>
              <a:defRPr sz="4501" b="1"/>
            </a:lvl8pPr>
            <a:lvl9pPr marL="10288829" indent="0">
              <a:buNone/>
              <a:defRPr sz="450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71759" y="16700500"/>
            <a:ext cx="10881721" cy="245639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021897" y="11207753"/>
            <a:ext cx="10935312" cy="5492747"/>
          </a:xfrm>
        </p:spPr>
        <p:txBody>
          <a:bodyPr anchor="b"/>
          <a:lstStyle>
            <a:lvl1pPr marL="0" indent="0">
              <a:buNone/>
              <a:defRPr sz="6751" b="1"/>
            </a:lvl1pPr>
            <a:lvl2pPr marL="1286104" indent="0">
              <a:buNone/>
              <a:defRPr sz="5626" b="1"/>
            </a:lvl2pPr>
            <a:lvl3pPr marL="2572207" indent="0">
              <a:buNone/>
              <a:defRPr sz="5063" b="1"/>
            </a:lvl3pPr>
            <a:lvl4pPr marL="3858311" indent="0">
              <a:buNone/>
              <a:defRPr sz="4501" b="1"/>
            </a:lvl4pPr>
            <a:lvl5pPr marL="5144414" indent="0">
              <a:buNone/>
              <a:defRPr sz="4501" b="1"/>
            </a:lvl5pPr>
            <a:lvl6pPr marL="6430518" indent="0">
              <a:buNone/>
              <a:defRPr sz="4501" b="1"/>
            </a:lvl6pPr>
            <a:lvl7pPr marL="7716622" indent="0">
              <a:buNone/>
              <a:defRPr sz="4501" b="1"/>
            </a:lvl7pPr>
            <a:lvl8pPr marL="9002725" indent="0">
              <a:buNone/>
              <a:defRPr sz="4501" b="1"/>
            </a:lvl8pPr>
            <a:lvl9pPr marL="10288829" indent="0">
              <a:buNone/>
              <a:defRPr sz="4501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021897" y="16700500"/>
            <a:ext cx="10935312" cy="245639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3104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992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1521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756" y="3048000"/>
            <a:ext cx="8296099" cy="10668000"/>
          </a:xfrm>
        </p:spPr>
        <p:txBody>
          <a:bodyPr anchor="b"/>
          <a:lstStyle>
            <a:lvl1pPr>
              <a:defRPr sz="9002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5312" y="6582844"/>
            <a:ext cx="13021896" cy="32490833"/>
          </a:xfrm>
        </p:spPr>
        <p:txBody>
          <a:bodyPr/>
          <a:lstStyle>
            <a:lvl1pPr>
              <a:defRPr sz="9002"/>
            </a:lvl1pPr>
            <a:lvl2pPr>
              <a:defRPr sz="7876"/>
            </a:lvl2pPr>
            <a:lvl3pPr>
              <a:defRPr sz="6751"/>
            </a:lvl3pPr>
            <a:lvl4pPr>
              <a:defRPr sz="5626"/>
            </a:lvl4pPr>
            <a:lvl5pPr>
              <a:defRPr sz="5626"/>
            </a:lvl5pPr>
            <a:lvl6pPr>
              <a:defRPr sz="5626"/>
            </a:lvl6pPr>
            <a:lvl7pPr>
              <a:defRPr sz="5626"/>
            </a:lvl7pPr>
            <a:lvl8pPr>
              <a:defRPr sz="5626"/>
            </a:lvl8pPr>
            <a:lvl9pPr>
              <a:defRPr sz="5626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1756" y="13716000"/>
            <a:ext cx="8296099" cy="25410587"/>
          </a:xfrm>
        </p:spPr>
        <p:txBody>
          <a:bodyPr/>
          <a:lstStyle>
            <a:lvl1pPr marL="0" indent="0">
              <a:buNone/>
              <a:defRPr sz="4501"/>
            </a:lvl1pPr>
            <a:lvl2pPr marL="1286104" indent="0">
              <a:buNone/>
              <a:defRPr sz="3938"/>
            </a:lvl2pPr>
            <a:lvl3pPr marL="2572207" indent="0">
              <a:buNone/>
              <a:defRPr sz="3376"/>
            </a:lvl3pPr>
            <a:lvl4pPr marL="3858311" indent="0">
              <a:buNone/>
              <a:defRPr sz="2813"/>
            </a:lvl4pPr>
            <a:lvl5pPr marL="5144414" indent="0">
              <a:buNone/>
              <a:defRPr sz="2813"/>
            </a:lvl5pPr>
            <a:lvl6pPr marL="6430518" indent="0">
              <a:buNone/>
              <a:defRPr sz="2813"/>
            </a:lvl6pPr>
            <a:lvl7pPr marL="7716622" indent="0">
              <a:buNone/>
              <a:defRPr sz="2813"/>
            </a:lvl7pPr>
            <a:lvl8pPr marL="9002725" indent="0">
              <a:buNone/>
              <a:defRPr sz="2813"/>
            </a:lvl8pPr>
            <a:lvl9pPr marL="10288829" indent="0">
              <a:buNone/>
              <a:defRPr sz="2813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999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1756" y="3048000"/>
            <a:ext cx="8296099" cy="10668000"/>
          </a:xfrm>
        </p:spPr>
        <p:txBody>
          <a:bodyPr anchor="b"/>
          <a:lstStyle>
            <a:lvl1pPr>
              <a:defRPr sz="9002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935312" y="6582844"/>
            <a:ext cx="13021896" cy="32490833"/>
          </a:xfrm>
        </p:spPr>
        <p:txBody>
          <a:bodyPr anchor="t"/>
          <a:lstStyle>
            <a:lvl1pPr marL="0" indent="0">
              <a:buNone/>
              <a:defRPr sz="9002"/>
            </a:lvl1pPr>
            <a:lvl2pPr marL="1286104" indent="0">
              <a:buNone/>
              <a:defRPr sz="7876"/>
            </a:lvl2pPr>
            <a:lvl3pPr marL="2572207" indent="0">
              <a:buNone/>
              <a:defRPr sz="6751"/>
            </a:lvl3pPr>
            <a:lvl4pPr marL="3858311" indent="0">
              <a:buNone/>
              <a:defRPr sz="5626"/>
            </a:lvl4pPr>
            <a:lvl5pPr marL="5144414" indent="0">
              <a:buNone/>
              <a:defRPr sz="5626"/>
            </a:lvl5pPr>
            <a:lvl6pPr marL="6430518" indent="0">
              <a:buNone/>
              <a:defRPr sz="5626"/>
            </a:lvl6pPr>
            <a:lvl7pPr marL="7716622" indent="0">
              <a:buNone/>
              <a:defRPr sz="5626"/>
            </a:lvl7pPr>
            <a:lvl8pPr marL="9002725" indent="0">
              <a:buNone/>
              <a:defRPr sz="5626"/>
            </a:lvl8pPr>
            <a:lvl9pPr marL="10288829" indent="0">
              <a:buNone/>
              <a:defRPr sz="5626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1756" y="13716000"/>
            <a:ext cx="8296099" cy="25410587"/>
          </a:xfrm>
        </p:spPr>
        <p:txBody>
          <a:bodyPr/>
          <a:lstStyle>
            <a:lvl1pPr marL="0" indent="0">
              <a:buNone/>
              <a:defRPr sz="4501"/>
            </a:lvl1pPr>
            <a:lvl2pPr marL="1286104" indent="0">
              <a:buNone/>
              <a:defRPr sz="3938"/>
            </a:lvl2pPr>
            <a:lvl3pPr marL="2572207" indent="0">
              <a:buNone/>
              <a:defRPr sz="3376"/>
            </a:lvl3pPr>
            <a:lvl4pPr marL="3858311" indent="0">
              <a:buNone/>
              <a:defRPr sz="2813"/>
            </a:lvl4pPr>
            <a:lvl5pPr marL="5144414" indent="0">
              <a:buNone/>
              <a:defRPr sz="2813"/>
            </a:lvl5pPr>
            <a:lvl6pPr marL="6430518" indent="0">
              <a:buNone/>
              <a:defRPr sz="2813"/>
            </a:lvl6pPr>
            <a:lvl7pPr marL="7716622" indent="0">
              <a:buNone/>
              <a:defRPr sz="2813"/>
            </a:lvl7pPr>
            <a:lvl8pPr marL="9002725" indent="0">
              <a:buNone/>
              <a:defRPr sz="2813"/>
            </a:lvl8pPr>
            <a:lvl9pPr marL="10288829" indent="0">
              <a:buNone/>
              <a:defRPr sz="2813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1843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8406" y="2434177"/>
            <a:ext cx="22185452" cy="88370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68406" y="12170833"/>
            <a:ext cx="22185452" cy="29008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68406" y="42375677"/>
            <a:ext cx="5787509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965AA-DFA7-F240-84A4-6AEA8ED9B0FB}" type="datetimeFigureOut">
              <a:rPr lang="ca-ES" smtClean="0"/>
              <a:t>24/5/24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20500" y="42375677"/>
            <a:ext cx="8681264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166348" y="42375677"/>
            <a:ext cx="5787509" cy="24341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81B60-2A2B-2644-8127-01881A1B4648}" type="slidenum">
              <a:rPr lang="ca-ES" smtClean="0"/>
              <a:t>‹nr.›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5856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572207" rtl="0" eaLnBrk="1" latinLnBrk="0" hangingPunct="1">
        <a:lnSpc>
          <a:spcPct val="90000"/>
        </a:lnSpc>
        <a:spcBef>
          <a:spcPct val="0"/>
        </a:spcBef>
        <a:buNone/>
        <a:defRPr sz="123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43052" indent="-643052" algn="l" defTabSz="2572207" rtl="0" eaLnBrk="1" latinLnBrk="0" hangingPunct="1">
        <a:lnSpc>
          <a:spcPct val="90000"/>
        </a:lnSpc>
        <a:spcBef>
          <a:spcPts val="2813"/>
        </a:spcBef>
        <a:buFont typeface="Arial" panose="020B0604020202020204" pitchFamily="34" charset="0"/>
        <a:buChar char="•"/>
        <a:defRPr sz="7876" kern="1200">
          <a:solidFill>
            <a:schemeClr val="tx1"/>
          </a:solidFill>
          <a:latin typeface="+mn-lt"/>
          <a:ea typeface="+mn-ea"/>
          <a:cs typeface="+mn-cs"/>
        </a:defRPr>
      </a:lvl1pPr>
      <a:lvl2pPr marL="1929155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6751" kern="1200">
          <a:solidFill>
            <a:schemeClr val="tx1"/>
          </a:solidFill>
          <a:latin typeface="+mn-lt"/>
          <a:ea typeface="+mn-ea"/>
          <a:cs typeface="+mn-cs"/>
        </a:defRPr>
      </a:lvl2pPr>
      <a:lvl3pPr marL="3215259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626" kern="1200">
          <a:solidFill>
            <a:schemeClr val="tx1"/>
          </a:solidFill>
          <a:latin typeface="+mn-lt"/>
          <a:ea typeface="+mn-ea"/>
          <a:cs typeface="+mn-cs"/>
        </a:defRPr>
      </a:lvl3pPr>
      <a:lvl4pPr marL="4501363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3" kern="1200">
          <a:solidFill>
            <a:schemeClr val="tx1"/>
          </a:solidFill>
          <a:latin typeface="+mn-lt"/>
          <a:ea typeface="+mn-ea"/>
          <a:cs typeface="+mn-cs"/>
        </a:defRPr>
      </a:lvl4pPr>
      <a:lvl5pPr marL="5787466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3" kern="1200">
          <a:solidFill>
            <a:schemeClr val="tx1"/>
          </a:solidFill>
          <a:latin typeface="+mn-lt"/>
          <a:ea typeface="+mn-ea"/>
          <a:cs typeface="+mn-cs"/>
        </a:defRPr>
      </a:lvl5pPr>
      <a:lvl6pPr marL="7073570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3" kern="1200">
          <a:solidFill>
            <a:schemeClr val="tx1"/>
          </a:solidFill>
          <a:latin typeface="+mn-lt"/>
          <a:ea typeface="+mn-ea"/>
          <a:cs typeface="+mn-cs"/>
        </a:defRPr>
      </a:lvl6pPr>
      <a:lvl7pPr marL="8359673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3" kern="1200">
          <a:solidFill>
            <a:schemeClr val="tx1"/>
          </a:solidFill>
          <a:latin typeface="+mn-lt"/>
          <a:ea typeface="+mn-ea"/>
          <a:cs typeface="+mn-cs"/>
        </a:defRPr>
      </a:lvl7pPr>
      <a:lvl8pPr marL="9645777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3" kern="1200">
          <a:solidFill>
            <a:schemeClr val="tx1"/>
          </a:solidFill>
          <a:latin typeface="+mn-lt"/>
          <a:ea typeface="+mn-ea"/>
          <a:cs typeface="+mn-cs"/>
        </a:defRPr>
      </a:lvl8pPr>
      <a:lvl9pPr marL="10931881" indent="-643052" algn="l" defTabSz="2572207" rtl="0" eaLnBrk="1" latinLnBrk="0" hangingPunct="1">
        <a:lnSpc>
          <a:spcPct val="90000"/>
        </a:lnSpc>
        <a:spcBef>
          <a:spcPts val="1407"/>
        </a:spcBef>
        <a:buFont typeface="Arial" panose="020B0604020202020204" pitchFamily="34" charset="0"/>
        <a:buChar char="•"/>
        <a:defRPr sz="5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1pPr>
      <a:lvl2pPr marL="1286104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2pPr>
      <a:lvl3pPr marL="2572207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3pPr>
      <a:lvl4pPr marL="3858311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4pPr>
      <a:lvl5pPr marL="5144414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5pPr>
      <a:lvl6pPr marL="6430518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6pPr>
      <a:lvl7pPr marL="7716622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7pPr>
      <a:lvl8pPr marL="9002725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8pPr>
      <a:lvl9pPr marL="10288829" algn="l" defTabSz="2572207" rtl="0" eaLnBrk="1" latinLnBrk="0" hangingPunct="1">
        <a:defRPr sz="5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4A9314C4-FB06-E64D-8525-7A91DB6C8912}"/>
              </a:ext>
            </a:extLst>
          </p:cNvPr>
          <p:cNvSpPr txBox="1"/>
          <p:nvPr/>
        </p:nvSpPr>
        <p:spPr>
          <a:xfrm>
            <a:off x="1121931" y="43546808"/>
            <a:ext cx="19865080" cy="120706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3400" b="1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" panose="020B0503050601040103" pitchFamily="34" charset="0"/>
                <a:cs typeface="Apercu Arabic Pro" panose="020B0503050601040103" pitchFamily="34" charset="0"/>
              </a:rPr>
              <a:t>References</a:t>
            </a:r>
            <a:endParaRPr lang="ca-ES" sz="3400" b="1" spc="70" dirty="0">
              <a:solidFill>
                <a:schemeClr val="tx1">
                  <a:lumMod val="65000"/>
                  <a:lumOff val="35000"/>
                </a:schemeClr>
              </a:solidFill>
              <a:latin typeface="Apercu Arabic Pro" panose="020B0503050601040103" pitchFamily="34" charset="0"/>
              <a:cs typeface="Apercu Arabic Pro" panose="020B0503050601040103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204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Introduce</a:t>
            </a:r>
            <a:r>
              <a:rPr lang="ca-ES" sz="204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204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your</a:t>
            </a:r>
            <a:r>
              <a:rPr lang="ca-ES" sz="204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204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references</a:t>
            </a:r>
            <a:r>
              <a:rPr lang="ca-ES" sz="204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text </a:t>
            </a:r>
            <a:r>
              <a:rPr lang="ca-ES" sz="204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here</a:t>
            </a:r>
            <a:r>
              <a:rPr lang="ca-ES" sz="204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D7305E9-29A9-4E4B-A768-8CA6827F10C3}"/>
              </a:ext>
            </a:extLst>
          </p:cNvPr>
          <p:cNvSpPr/>
          <p:nvPr/>
        </p:nvSpPr>
        <p:spPr>
          <a:xfrm>
            <a:off x="2381" y="-14173"/>
            <a:ext cx="25717500" cy="5471445"/>
          </a:xfrm>
          <a:prstGeom prst="rect">
            <a:avLst/>
          </a:prstGeom>
          <a:solidFill>
            <a:srgbClr val="CC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sz="4795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DE6D54-82D1-384D-B931-8EC02BF2F82E}"/>
              </a:ext>
            </a:extLst>
          </p:cNvPr>
          <p:cNvSpPr txBox="1"/>
          <p:nvPr/>
        </p:nvSpPr>
        <p:spPr>
          <a:xfrm>
            <a:off x="1249529" y="966130"/>
            <a:ext cx="18584825" cy="13611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8845" b="1" dirty="0">
                <a:solidFill>
                  <a:schemeClr val="bg1"/>
                </a:solidFill>
                <a:latin typeface="Apercu Arabic Pro" panose="020B0503050601040103" pitchFamily="34" charset="0"/>
                <a:cs typeface="Apercu Arabic Pro" panose="020B0503050601040103" pitchFamily="34" charset="0"/>
              </a:rPr>
              <a:t>Title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B75D069-EA74-3F4C-9F8A-7C083EF110D4}"/>
              </a:ext>
            </a:extLst>
          </p:cNvPr>
          <p:cNvSpPr txBox="1"/>
          <p:nvPr/>
        </p:nvSpPr>
        <p:spPr>
          <a:xfrm>
            <a:off x="1222909" y="2880943"/>
            <a:ext cx="18621155" cy="7332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4765" dirty="0" err="1">
                <a:solidFill>
                  <a:schemeClr val="bg1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Authors</a:t>
            </a:r>
            <a:r>
              <a:rPr lang="ca-ES" sz="4765" dirty="0">
                <a:solidFill>
                  <a:schemeClr val="bg1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 of </a:t>
            </a:r>
            <a:r>
              <a:rPr lang="ca-ES" sz="4765" dirty="0" err="1">
                <a:solidFill>
                  <a:schemeClr val="bg1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the</a:t>
            </a:r>
            <a:r>
              <a:rPr lang="ca-ES" sz="4765" dirty="0">
                <a:solidFill>
                  <a:schemeClr val="bg1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 E-</a:t>
            </a:r>
            <a:r>
              <a:rPr lang="ca-ES" sz="4765" dirty="0" err="1">
                <a:solidFill>
                  <a:schemeClr val="bg1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Poster</a:t>
            </a:r>
            <a:endParaRPr lang="ca-ES" sz="4765" baseline="30000" dirty="0">
              <a:solidFill>
                <a:schemeClr val="bg1"/>
              </a:solidFill>
              <a:latin typeface="Apercu Arabic Pro Medium" panose="020B0503050601040103" pitchFamily="34" charset="0"/>
              <a:cs typeface="Apercu Arabic Pro Medium" panose="020B05030506010401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3D4C316-0834-AF42-B45F-CA4E58980F2D}"/>
              </a:ext>
            </a:extLst>
          </p:cNvPr>
          <p:cNvSpPr txBox="1"/>
          <p:nvPr/>
        </p:nvSpPr>
        <p:spPr>
          <a:xfrm>
            <a:off x="1213199" y="3827028"/>
            <a:ext cx="18621155" cy="6809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4425" dirty="0" err="1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Companies</a:t>
            </a:r>
            <a:r>
              <a:rPr lang="ca-ES" sz="4425" dirty="0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 </a:t>
            </a:r>
            <a:r>
              <a:rPr lang="ca-ES" sz="4425" dirty="0" err="1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and</a:t>
            </a:r>
            <a:r>
              <a:rPr lang="ca-ES" sz="4425" dirty="0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 </a:t>
            </a:r>
            <a:r>
              <a:rPr lang="ca-ES" sz="4425" dirty="0" err="1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Associations</a:t>
            </a:r>
            <a:r>
              <a:rPr lang="ca-ES" sz="4425" dirty="0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 of </a:t>
            </a:r>
            <a:r>
              <a:rPr lang="ca-ES" sz="4425" dirty="0" err="1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the</a:t>
            </a:r>
            <a:r>
              <a:rPr lang="ca-ES" sz="4425" dirty="0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 E-</a:t>
            </a:r>
            <a:r>
              <a:rPr lang="ca-ES" sz="4425" dirty="0" err="1">
                <a:solidFill>
                  <a:schemeClr val="bg1">
                    <a:lumMod val="65000"/>
                  </a:schemeClr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Poster</a:t>
            </a:r>
            <a:endParaRPr lang="ca-ES" sz="4425" dirty="0">
              <a:solidFill>
                <a:schemeClr val="bg1">
                  <a:lumMod val="65000"/>
                </a:schemeClr>
              </a:solidFill>
              <a:latin typeface="Apercu Arabic Pro Medium" panose="020B0503050601040103" pitchFamily="34" charset="0"/>
              <a:cs typeface="Apercu Arabic Pro Medium" panose="020B05030506010401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16322D1-C699-6C49-BD77-8870ACC08CA2}"/>
              </a:ext>
            </a:extLst>
          </p:cNvPr>
          <p:cNvSpPr/>
          <p:nvPr/>
        </p:nvSpPr>
        <p:spPr>
          <a:xfrm>
            <a:off x="21083714" y="1092975"/>
            <a:ext cx="3415635" cy="1738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4795" dirty="0">
                <a:solidFill>
                  <a:schemeClr val="tx1"/>
                </a:solidFill>
              </a:rPr>
              <a:t>Poster number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82DCE590-1D6D-E84A-A70A-1F4689041240}"/>
              </a:ext>
            </a:extLst>
          </p:cNvPr>
          <p:cNvSpPr>
            <a:spLocks/>
          </p:cNvSpPr>
          <p:nvPr/>
        </p:nvSpPr>
        <p:spPr>
          <a:xfrm>
            <a:off x="371099" y="5726643"/>
            <a:ext cx="12308925" cy="3713485"/>
          </a:xfrm>
          <a:prstGeom prst="roundRect">
            <a:avLst>
              <a:gd name="adj" fmla="val 6879"/>
            </a:avLst>
          </a:prstGeom>
          <a:solidFill>
            <a:schemeClr val="bg1"/>
          </a:solidFill>
          <a:ln>
            <a:noFill/>
          </a:ln>
          <a:effectLst>
            <a:outerShdw blurRad="508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sz="4795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32C9AA8-BAF5-4F40-A62D-3BB2150606F5}"/>
              </a:ext>
            </a:extLst>
          </p:cNvPr>
          <p:cNvSpPr txBox="1"/>
          <p:nvPr/>
        </p:nvSpPr>
        <p:spPr>
          <a:xfrm>
            <a:off x="1207131" y="6459403"/>
            <a:ext cx="10929140" cy="654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4255" b="1" dirty="0" err="1">
                <a:solidFill>
                  <a:srgbClr val="080F1C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Introduction</a:t>
            </a:r>
            <a:endParaRPr lang="ca-ES" sz="4255" b="1" dirty="0">
              <a:solidFill>
                <a:srgbClr val="080F1C"/>
              </a:solidFill>
              <a:latin typeface="Apercu Arabic Pro Medium" panose="020B0503050601040103" pitchFamily="34" charset="0"/>
              <a:cs typeface="Apercu Arabic Pro Medium" panose="020B05030506010401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ABDC944-3DBD-DF45-908C-DDE2E79E3B4D}"/>
              </a:ext>
            </a:extLst>
          </p:cNvPr>
          <p:cNvSpPr txBox="1"/>
          <p:nvPr/>
        </p:nvSpPr>
        <p:spPr>
          <a:xfrm>
            <a:off x="1238956" y="7323035"/>
            <a:ext cx="10646150" cy="1339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Introduce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your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text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here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. (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This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font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size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is for documents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with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low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volume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of text)</a:t>
            </a:r>
            <a:endParaRPr lang="ca-ES" sz="3060" spc="70" dirty="0">
              <a:solidFill>
                <a:srgbClr val="FF2A1C"/>
              </a:solidFill>
              <a:latin typeface="Apercu Arabic Pro Light" panose="020B0303050601040103" pitchFamily="34" charset="0"/>
              <a:cs typeface="Apercu Arabic Pro Light" panose="020B0303050601040103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BBCE91C-98CB-9244-9C49-07A9B12048D8}"/>
              </a:ext>
            </a:extLst>
          </p:cNvPr>
          <p:cNvCxnSpPr/>
          <p:nvPr/>
        </p:nvCxnSpPr>
        <p:spPr>
          <a:xfrm>
            <a:off x="371099" y="7237595"/>
            <a:ext cx="12308925" cy="0"/>
          </a:xfrm>
          <a:prstGeom prst="line">
            <a:avLst/>
          </a:prstGeom>
          <a:ln w="12700">
            <a:solidFill>
              <a:schemeClr val="bg2">
                <a:lumMod val="90000"/>
                <a:alpha val="2541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27B7085C-F95D-BE40-B081-0F8D2298BBA0}"/>
              </a:ext>
            </a:extLst>
          </p:cNvPr>
          <p:cNvSpPr>
            <a:spLocks/>
          </p:cNvSpPr>
          <p:nvPr/>
        </p:nvSpPr>
        <p:spPr>
          <a:xfrm>
            <a:off x="369624" y="9957588"/>
            <a:ext cx="12308925" cy="3713485"/>
          </a:xfrm>
          <a:prstGeom prst="roundRect">
            <a:avLst>
              <a:gd name="adj" fmla="val 6879"/>
            </a:avLst>
          </a:prstGeom>
          <a:solidFill>
            <a:schemeClr val="bg1"/>
          </a:solidFill>
          <a:ln>
            <a:noFill/>
          </a:ln>
          <a:effectLst>
            <a:outerShdw blurRad="508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sz="4795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935F7AE-CB00-6642-9F12-A9C6D9BD9FAA}"/>
              </a:ext>
            </a:extLst>
          </p:cNvPr>
          <p:cNvSpPr txBox="1"/>
          <p:nvPr/>
        </p:nvSpPr>
        <p:spPr>
          <a:xfrm>
            <a:off x="1205651" y="10690348"/>
            <a:ext cx="10929140" cy="654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4255" b="1" dirty="0">
                <a:solidFill>
                  <a:srgbClr val="080F1C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Objectives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D4A05F9-B576-744D-AEF6-9E899D9FD729}"/>
              </a:ext>
            </a:extLst>
          </p:cNvPr>
          <p:cNvSpPr txBox="1"/>
          <p:nvPr/>
        </p:nvSpPr>
        <p:spPr>
          <a:xfrm>
            <a:off x="1237481" y="11553980"/>
            <a:ext cx="10646150" cy="1339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Introduce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your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text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here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. (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This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font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size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is for documents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with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low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volume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of text)</a:t>
            </a:r>
            <a:endParaRPr lang="ca-ES" sz="3060" spc="70" dirty="0">
              <a:solidFill>
                <a:srgbClr val="FF2A1C"/>
              </a:solidFill>
              <a:latin typeface="Apercu Arabic Pro Light" panose="020B0303050601040103" pitchFamily="34" charset="0"/>
              <a:cs typeface="Apercu Arabic Pro Light" panose="020B0303050601040103" pitchFamily="34" charset="0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2BBD25E-DF8D-E740-8319-546B10374BAD}"/>
              </a:ext>
            </a:extLst>
          </p:cNvPr>
          <p:cNvCxnSpPr/>
          <p:nvPr/>
        </p:nvCxnSpPr>
        <p:spPr>
          <a:xfrm>
            <a:off x="369624" y="11468540"/>
            <a:ext cx="12308925" cy="0"/>
          </a:xfrm>
          <a:prstGeom prst="line">
            <a:avLst/>
          </a:prstGeom>
          <a:ln w="12700">
            <a:solidFill>
              <a:schemeClr val="bg2">
                <a:lumMod val="90000"/>
                <a:alpha val="2541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2EFEDBBA-F339-8741-8F53-111B56A47EB4}"/>
              </a:ext>
            </a:extLst>
          </p:cNvPr>
          <p:cNvSpPr>
            <a:spLocks/>
          </p:cNvSpPr>
          <p:nvPr/>
        </p:nvSpPr>
        <p:spPr>
          <a:xfrm>
            <a:off x="371099" y="14188533"/>
            <a:ext cx="12308925" cy="3713485"/>
          </a:xfrm>
          <a:prstGeom prst="roundRect">
            <a:avLst>
              <a:gd name="adj" fmla="val 6879"/>
            </a:avLst>
          </a:prstGeom>
          <a:solidFill>
            <a:schemeClr val="bg1"/>
          </a:solidFill>
          <a:ln>
            <a:noFill/>
          </a:ln>
          <a:effectLst>
            <a:outerShdw blurRad="508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sz="4795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D205156-99E3-784B-AEE1-9AC06E7922AB}"/>
              </a:ext>
            </a:extLst>
          </p:cNvPr>
          <p:cNvSpPr txBox="1"/>
          <p:nvPr/>
        </p:nvSpPr>
        <p:spPr>
          <a:xfrm>
            <a:off x="1207131" y="14921293"/>
            <a:ext cx="10929140" cy="654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4255" b="1" dirty="0" err="1">
                <a:solidFill>
                  <a:srgbClr val="080F1C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Methods</a:t>
            </a:r>
            <a:endParaRPr lang="ca-ES" sz="4255" b="1" dirty="0">
              <a:solidFill>
                <a:srgbClr val="080F1C"/>
              </a:solidFill>
              <a:latin typeface="Apercu Arabic Pro Medium" panose="020B0503050601040103" pitchFamily="34" charset="0"/>
              <a:cs typeface="Apercu Arabic Pro Medium" panose="020B05030506010401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ABBCA15-FE36-B14B-96C0-347D7DC30590}"/>
              </a:ext>
            </a:extLst>
          </p:cNvPr>
          <p:cNvSpPr txBox="1"/>
          <p:nvPr/>
        </p:nvSpPr>
        <p:spPr>
          <a:xfrm>
            <a:off x="1238956" y="15784925"/>
            <a:ext cx="10646150" cy="1339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Introduce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your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text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here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. (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This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font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size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is for documents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with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low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volume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of text)</a:t>
            </a:r>
            <a:endParaRPr lang="ca-ES" sz="3060" spc="70" dirty="0">
              <a:solidFill>
                <a:srgbClr val="FF2A1C"/>
              </a:solidFill>
              <a:latin typeface="Apercu Arabic Pro Light" panose="020B0303050601040103" pitchFamily="34" charset="0"/>
              <a:cs typeface="Apercu Arabic Pro Light" panose="020B0303050601040103" pitchFamily="34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C8C39C0-80CE-A14D-A32F-087A0EB9EDC7}"/>
              </a:ext>
            </a:extLst>
          </p:cNvPr>
          <p:cNvCxnSpPr/>
          <p:nvPr/>
        </p:nvCxnSpPr>
        <p:spPr>
          <a:xfrm>
            <a:off x="371099" y="15699485"/>
            <a:ext cx="12308925" cy="0"/>
          </a:xfrm>
          <a:prstGeom prst="line">
            <a:avLst/>
          </a:prstGeom>
          <a:ln w="12700">
            <a:solidFill>
              <a:schemeClr val="bg2">
                <a:lumMod val="90000"/>
                <a:alpha val="2541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C10F3A1E-94C6-814A-8699-C8FC37C1E7CD}"/>
              </a:ext>
            </a:extLst>
          </p:cNvPr>
          <p:cNvSpPr>
            <a:spLocks/>
          </p:cNvSpPr>
          <p:nvPr/>
        </p:nvSpPr>
        <p:spPr>
          <a:xfrm>
            <a:off x="13094119" y="5726643"/>
            <a:ext cx="12308925" cy="3713485"/>
          </a:xfrm>
          <a:prstGeom prst="roundRect">
            <a:avLst>
              <a:gd name="adj" fmla="val 6879"/>
            </a:avLst>
          </a:prstGeom>
          <a:solidFill>
            <a:schemeClr val="bg1"/>
          </a:solidFill>
          <a:ln>
            <a:noFill/>
          </a:ln>
          <a:effectLst>
            <a:outerShdw blurRad="508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sz="4795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C1F0F6-C288-EE47-AED6-17D82AC6B7AB}"/>
              </a:ext>
            </a:extLst>
          </p:cNvPr>
          <p:cNvSpPr txBox="1"/>
          <p:nvPr/>
        </p:nvSpPr>
        <p:spPr>
          <a:xfrm>
            <a:off x="13930151" y="6459403"/>
            <a:ext cx="10929140" cy="654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4255" b="1" dirty="0" err="1">
                <a:solidFill>
                  <a:srgbClr val="080F1C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Results</a:t>
            </a:r>
            <a:endParaRPr lang="ca-ES" sz="4255" b="1" dirty="0">
              <a:solidFill>
                <a:srgbClr val="080F1C"/>
              </a:solidFill>
              <a:latin typeface="Apercu Arabic Pro Medium" panose="020B0503050601040103" pitchFamily="34" charset="0"/>
              <a:cs typeface="Apercu Arabic Pro Medium" panose="020B0503050601040103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41B00BA-5535-4341-B698-C51F66265BB8}"/>
              </a:ext>
            </a:extLst>
          </p:cNvPr>
          <p:cNvSpPr txBox="1"/>
          <p:nvPr/>
        </p:nvSpPr>
        <p:spPr>
          <a:xfrm>
            <a:off x="13961976" y="7323035"/>
            <a:ext cx="10646150" cy="1339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Introduce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your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text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here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. (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This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font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size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is for documents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with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low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volume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of text)</a:t>
            </a:r>
            <a:endParaRPr lang="ca-ES" sz="3060" spc="70" dirty="0">
              <a:solidFill>
                <a:srgbClr val="FF2A1C"/>
              </a:solidFill>
              <a:latin typeface="Apercu Arabic Pro Light" panose="020B0303050601040103" pitchFamily="34" charset="0"/>
              <a:cs typeface="Apercu Arabic Pro Light" panose="020B0303050601040103" pitchFamily="34" charset="0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8758CBD-7EC1-934E-9B2A-606E332F411A}"/>
              </a:ext>
            </a:extLst>
          </p:cNvPr>
          <p:cNvCxnSpPr/>
          <p:nvPr/>
        </p:nvCxnSpPr>
        <p:spPr>
          <a:xfrm>
            <a:off x="13094119" y="7237595"/>
            <a:ext cx="12308925" cy="0"/>
          </a:xfrm>
          <a:prstGeom prst="line">
            <a:avLst/>
          </a:prstGeom>
          <a:ln w="12700">
            <a:solidFill>
              <a:schemeClr val="bg2">
                <a:lumMod val="90000"/>
                <a:alpha val="2541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51572D34-20DC-EF41-AA1E-5FDB1DC94F76}"/>
              </a:ext>
            </a:extLst>
          </p:cNvPr>
          <p:cNvSpPr>
            <a:spLocks/>
          </p:cNvSpPr>
          <p:nvPr/>
        </p:nvSpPr>
        <p:spPr>
          <a:xfrm>
            <a:off x="13094119" y="9979843"/>
            <a:ext cx="12308925" cy="3713485"/>
          </a:xfrm>
          <a:prstGeom prst="roundRect">
            <a:avLst>
              <a:gd name="adj" fmla="val 6879"/>
            </a:avLst>
          </a:prstGeom>
          <a:solidFill>
            <a:schemeClr val="bg1"/>
          </a:solidFill>
          <a:ln>
            <a:noFill/>
          </a:ln>
          <a:effectLst>
            <a:outerShdw blurRad="50800" dir="5400000" algn="t" rotWithShape="0">
              <a:prstClr val="black">
                <a:alpha val="2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sz="4795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9055DDF-1217-4642-8638-64D1F444391A}"/>
              </a:ext>
            </a:extLst>
          </p:cNvPr>
          <p:cNvSpPr txBox="1"/>
          <p:nvPr/>
        </p:nvSpPr>
        <p:spPr>
          <a:xfrm>
            <a:off x="13930151" y="10712603"/>
            <a:ext cx="10929140" cy="654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a-ES" sz="4255" b="1" dirty="0" err="1">
                <a:solidFill>
                  <a:srgbClr val="080F1C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Discussion</a:t>
            </a:r>
            <a:r>
              <a:rPr lang="ca-ES" sz="4255" b="1" dirty="0">
                <a:solidFill>
                  <a:srgbClr val="080F1C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 &amp; </a:t>
            </a:r>
            <a:r>
              <a:rPr lang="ca-ES" sz="4255" b="1" dirty="0" err="1">
                <a:solidFill>
                  <a:srgbClr val="080F1C"/>
                </a:solidFill>
                <a:latin typeface="Apercu Arabic Pro Medium" panose="020B0503050601040103" pitchFamily="34" charset="0"/>
                <a:cs typeface="Apercu Arabic Pro Medium" panose="020B0503050601040103" pitchFamily="34" charset="0"/>
              </a:rPr>
              <a:t>Conclusion</a:t>
            </a:r>
            <a:endParaRPr lang="ca-ES" sz="4255" b="1" dirty="0">
              <a:solidFill>
                <a:srgbClr val="080F1C"/>
              </a:solidFill>
              <a:latin typeface="Apercu Arabic Pro Medium" panose="020B0503050601040103" pitchFamily="34" charset="0"/>
              <a:cs typeface="Apercu Arabic Pro Medium" panose="020B0503050601040103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C6892F7-CFA0-3A4A-813D-5AC87DED341D}"/>
              </a:ext>
            </a:extLst>
          </p:cNvPr>
          <p:cNvSpPr txBox="1"/>
          <p:nvPr/>
        </p:nvSpPr>
        <p:spPr>
          <a:xfrm>
            <a:off x="13961976" y="11576235"/>
            <a:ext cx="10646150" cy="13397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Introduce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your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text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here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. (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This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font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size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is for documents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with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low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</a:t>
            </a:r>
            <a:r>
              <a:rPr lang="ca-ES" sz="3060" spc="7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volume</a:t>
            </a:r>
            <a:r>
              <a:rPr lang="ca-ES" sz="3060" spc="70" dirty="0">
                <a:solidFill>
                  <a:schemeClr val="tx1">
                    <a:lumMod val="65000"/>
                    <a:lumOff val="35000"/>
                  </a:schemeClr>
                </a:solidFill>
                <a:latin typeface="Apercu Arabic Pro Light" panose="020B0303050601040103" pitchFamily="34" charset="0"/>
                <a:cs typeface="Apercu Arabic Pro Light" panose="020B0303050601040103" pitchFamily="34" charset="0"/>
              </a:rPr>
              <a:t> of text)</a:t>
            </a:r>
            <a:endParaRPr lang="ca-ES" sz="3060" spc="70" dirty="0">
              <a:solidFill>
                <a:srgbClr val="FF2A1C"/>
              </a:solidFill>
              <a:latin typeface="Apercu Arabic Pro Light" panose="020B0303050601040103" pitchFamily="34" charset="0"/>
              <a:cs typeface="Apercu Arabic Pro Light" panose="020B0303050601040103" pitchFamily="34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8DF7AA5-4062-C446-A931-ADE9007A5193}"/>
              </a:ext>
            </a:extLst>
          </p:cNvPr>
          <p:cNvCxnSpPr/>
          <p:nvPr/>
        </p:nvCxnSpPr>
        <p:spPr>
          <a:xfrm>
            <a:off x="13094119" y="11490795"/>
            <a:ext cx="12308925" cy="0"/>
          </a:xfrm>
          <a:prstGeom prst="line">
            <a:avLst/>
          </a:prstGeom>
          <a:ln w="12700">
            <a:solidFill>
              <a:schemeClr val="bg2">
                <a:lumMod val="90000"/>
                <a:alpha val="2541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33DB8B7-4B7D-BD27-39B5-5887027272C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1620419" y="41655493"/>
            <a:ext cx="3782625" cy="37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10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a">
  <a:themeElements>
    <a:clrScheme name="Office 2013 - 2022 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97bd349-66da-4766-96a8-583ed83819d0" xsi:nil="true"/>
    <lcf76f155ced4ddcb4097134ff3c332f xmlns="bf8c8c86-4658-44f7-b43d-b2c57e3b5b9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64BD2A3673034D8A2065CE6CD118AB" ma:contentTypeVersion="18" ma:contentTypeDescription="Create a new document." ma:contentTypeScope="" ma:versionID="4785a157be1573253e210e6ba28103a9">
  <xsd:schema xmlns:xsd="http://www.w3.org/2001/XMLSchema" xmlns:xs="http://www.w3.org/2001/XMLSchema" xmlns:p="http://schemas.microsoft.com/office/2006/metadata/properties" xmlns:ns2="bf8c8c86-4658-44f7-b43d-b2c57e3b5b9e" xmlns:ns3="497bd349-66da-4766-96a8-583ed83819d0" targetNamespace="http://schemas.microsoft.com/office/2006/metadata/properties" ma:root="true" ma:fieldsID="6cc5c88bb7ef3c2a96e1e6adc00fa340" ns2:_="" ns3:_="">
    <xsd:import namespace="bf8c8c86-4658-44f7-b43d-b2c57e3b5b9e"/>
    <xsd:import namespace="497bd349-66da-4766-96a8-583ed83819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8c8c86-4658-44f7-b43d-b2c57e3b5b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5288dc-f81e-4de9-8c99-64640c990d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7bd349-66da-4766-96a8-583ed83819d0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ec0782f-1ca8-498c-8362-f2baefe48f59}" ma:internalName="TaxCatchAll" ma:showField="CatchAllData" ma:web="497bd349-66da-4766-96a8-583ed83819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97F7F8-BCBF-4C33-AE52-11B73B5862DE}">
  <ds:schemaRefs>
    <ds:schemaRef ds:uri="http://purl.org/dc/terms/"/>
    <ds:schemaRef ds:uri="http://schemas.openxmlformats.org/package/2006/metadata/core-properties"/>
    <ds:schemaRef ds:uri="26b79fc6-9c62-4ef2-9a6e-4118b91fc204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a6025676-058e-4cb7-bf13-acfbea0e4b1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8C603C2-7935-4A9E-A2E5-FFD381A7E226}"/>
</file>

<file path=customXml/itemProps3.xml><?xml version="1.0" encoding="utf-8"?>
<ds:datastoreItem xmlns:ds="http://schemas.openxmlformats.org/officeDocument/2006/customXml" ds:itemID="{DBC8E744-CAE0-4D84-8CCA-E43FEBC0DE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1168</TotalTime>
  <Words>118</Words>
  <Application>Microsoft Macintosh PowerPoint</Application>
  <PresentationFormat>Aangepast</PresentationFormat>
  <Paragraphs>17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8" baseType="lpstr">
      <vt:lpstr>Apercu Arabic Pro</vt:lpstr>
      <vt:lpstr>Apercu Arabic Pro Light</vt:lpstr>
      <vt:lpstr>Apercu Arabic Pro Medium</vt:lpstr>
      <vt:lpstr>Arial</vt:lpstr>
      <vt:lpstr>Calibri</vt:lpstr>
      <vt:lpstr>Calibri Light</vt:lpstr>
      <vt:lpstr>Office 2013 - 2022 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Koen van der Meer (Solid Rental)</cp:lastModifiedBy>
  <cp:revision>15</cp:revision>
  <dcterms:created xsi:type="dcterms:W3CDTF">2022-03-14T12:46:05Z</dcterms:created>
  <dcterms:modified xsi:type="dcterms:W3CDTF">2024-05-24T09:42:36Z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0x010100847169A1ABDCDA41A3D419E08E4AC5F0</vt:lpwstr>
  </property>
</Properties>
</file>