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2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33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A4768-3778-4A39-90DC-96F797F9A330}" v="12" dt="2023-10-20T06:48:59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50" d="100"/>
          <a:sy n="50" d="100"/>
        </p:scale>
        <p:origin x="12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4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FUCANAN" userId="604f8111-d237-4d44-aa72-6336eb3477ac" providerId="ADAL" clId="{AC8A4768-3778-4A39-90DC-96F797F9A330}"/>
    <pc:docChg chg="undo redo custSel modSld modMainMaster">
      <pc:chgData name="Veronica FUCANAN" userId="604f8111-d237-4d44-aa72-6336eb3477ac" providerId="ADAL" clId="{AC8A4768-3778-4A39-90DC-96F797F9A330}" dt="2023-10-20T06:48:59.488" v="90"/>
      <pc:docMkLst>
        <pc:docMk/>
      </pc:docMkLst>
      <pc:sldChg chg="addSp delSp modSp mod setBg">
        <pc:chgData name="Veronica FUCANAN" userId="604f8111-d237-4d44-aa72-6336eb3477ac" providerId="ADAL" clId="{AC8A4768-3778-4A39-90DC-96F797F9A330}" dt="2023-10-20T06:38:04.330" v="4" actId="478"/>
        <pc:sldMkLst>
          <pc:docMk/>
          <pc:sldMk cId="656941907" sldId="262"/>
        </pc:sldMkLst>
        <pc:picChg chg="add del mod">
          <ac:chgData name="Veronica FUCANAN" userId="604f8111-d237-4d44-aa72-6336eb3477ac" providerId="ADAL" clId="{AC8A4768-3778-4A39-90DC-96F797F9A330}" dt="2023-10-20T06:38:04.330" v="4" actId="478"/>
          <ac:picMkLst>
            <pc:docMk/>
            <pc:sldMk cId="656941907" sldId="262"/>
            <ac:picMk id="5" creationId="{7528904A-9011-FAE8-6EAC-2C6B51FB1024}"/>
          </ac:picMkLst>
        </pc:picChg>
      </pc:sldChg>
      <pc:sldChg chg="modSp mod">
        <pc:chgData name="Veronica FUCANAN" userId="604f8111-d237-4d44-aa72-6336eb3477ac" providerId="ADAL" clId="{AC8A4768-3778-4A39-90DC-96F797F9A330}" dt="2023-10-20T06:38:15.318" v="5" actId="14100"/>
        <pc:sldMkLst>
          <pc:docMk/>
          <pc:sldMk cId="1063553905" sldId="266"/>
        </pc:sldMkLst>
        <pc:spChg chg="mod">
          <ac:chgData name="Veronica FUCANAN" userId="604f8111-d237-4d44-aa72-6336eb3477ac" providerId="ADAL" clId="{AC8A4768-3778-4A39-90DC-96F797F9A330}" dt="2023-10-20T06:38:15.318" v="5" actId="14100"/>
          <ac:spMkLst>
            <pc:docMk/>
            <pc:sldMk cId="1063553905" sldId="266"/>
            <ac:spMk id="3" creationId="{39194C8A-E228-C924-0B15-7081D7CF358A}"/>
          </ac:spMkLst>
        </pc:spChg>
      </pc:sldChg>
      <pc:sldMasterChg chg="modSldLayout">
        <pc:chgData name="Veronica FUCANAN" userId="604f8111-d237-4d44-aa72-6336eb3477ac" providerId="ADAL" clId="{AC8A4768-3778-4A39-90DC-96F797F9A330}" dt="2023-10-20T06:48:59.488" v="90"/>
        <pc:sldMasterMkLst>
          <pc:docMk/>
          <pc:sldMasterMk cId="3132204383" sldId="2147483648"/>
        </pc:sldMasterMkLst>
        <pc:sldLayoutChg chg="addSp delSp modSp mod">
          <pc:chgData name="Veronica FUCANAN" userId="604f8111-d237-4d44-aa72-6336eb3477ac" providerId="ADAL" clId="{AC8A4768-3778-4A39-90DC-96F797F9A330}" dt="2023-10-20T06:48:22.025" v="74" actId="1036"/>
          <pc:sldLayoutMkLst>
            <pc:docMk/>
            <pc:sldMasterMk cId="3132204383" sldId="2147483648"/>
            <pc:sldLayoutMk cId="2769653966" sldId="2147483651"/>
          </pc:sldLayoutMkLst>
          <pc:picChg chg="add del">
            <ac:chgData name="Veronica FUCANAN" userId="604f8111-d237-4d44-aa72-6336eb3477ac" providerId="ADAL" clId="{AC8A4768-3778-4A39-90DC-96F797F9A330}" dt="2023-10-20T06:48:14.865" v="30" actId="478"/>
            <ac:picMkLst>
              <pc:docMk/>
              <pc:sldMasterMk cId="3132204383" sldId="2147483648"/>
              <pc:sldLayoutMk cId="2769653966" sldId="2147483651"/>
              <ac:picMk id="4" creationId="{98D64CCF-88F8-1C5A-0688-7B80C75B7827}"/>
            </ac:picMkLst>
          </pc:picChg>
          <pc:picChg chg="mod">
            <ac:chgData name="Veronica FUCANAN" userId="604f8111-d237-4d44-aa72-6336eb3477ac" providerId="ADAL" clId="{AC8A4768-3778-4A39-90DC-96F797F9A330}" dt="2023-10-20T06:47:38.907" v="9" actId="14100"/>
            <ac:picMkLst>
              <pc:docMk/>
              <pc:sldMasterMk cId="3132204383" sldId="2147483648"/>
              <pc:sldLayoutMk cId="2769653966" sldId="2147483651"/>
              <ac:picMk id="6" creationId="{C9F6D58B-EA44-41A0-840C-473FED420226}"/>
            </ac:picMkLst>
          </pc:picChg>
          <pc:picChg chg="add mod">
            <ac:chgData name="Veronica FUCANAN" userId="604f8111-d237-4d44-aa72-6336eb3477ac" providerId="ADAL" clId="{AC8A4768-3778-4A39-90DC-96F797F9A330}" dt="2023-10-20T06:48:22.025" v="74" actId="1036"/>
            <ac:picMkLst>
              <pc:docMk/>
              <pc:sldMasterMk cId="3132204383" sldId="2147483648"/>
              <pc:sldLayoutMk cId="2769653966" sldId="2147483651"/>
              <ac:picMk id="7" creationId="{AC9E8E24-B718-33AA-5755-F555BAF7C0D2}"/>
            </ac:picMkLst>
          </pc:picChg>
        </pc:sldLayoutChg>
        <pc:sldLayoutChg chg="addSp delSp modSp mod">
          <pc:chgData name="Veronica FUCANAN" userId="604f8111-d237-4d44-aa72-6336eb3477ac" providerId="ADAL" clId="{AC8A4768-3778-4A39-90DC-96F797F9A330}" dt="2023-10-20T06:48:34.052" v="78"/>
          <pc:sldLayoutMkLst>
            <pc:docMk/>
            <pc:sldMasterMk cId="3132204383" sldId="2147483648"/>
            <pc:sldLayoutMk cId="4082123091" sldId="2147483652"/>
          </pc:sldLayoutMkLst>
          <pc:picChg chg="del">
            <ac:chgData name="Veronica FUCANAN" userId="604f8111-d237-4d44-aa72-6336eb3477ac" providerId="ADAL" clId="{AC8A4768-3778-4A39-90DC-96F797F9A330}" dt="2023-10-20T06:48:33.665" v="77" actId="478"/>
            <ac:picMkLst>
              <pc:docMk/>
              <pc:sldMasterMk cId="3132204383" sldId="2147483648"/>
              <pc:sldLayoutMk cId="4082123091" sldId="2147483652"/>
              <ac:picMk id="5" creationId="{31FD30BA-F5B2-BB72-29A3-7B645B94D2C8}"/>
            </ac:picMkLst>
          </pc:picChg>
          <pc:picChg chg="add mod">
            <ac:chgData name="Veronica FUCANAN" userId="604f8111-d237-4d44-aa72-6336eb3477ac" providerId="ADAL" clId="{AC8A4768-3778-4A39-90DC-96F797F9A330}" dt="2023-10-20T06:48:34.052" v="78"/>
            <ac:picMkLst>
              <pc:docMk/>
              <pc:sldMasterMk cId="3132204383" sldId="2147483648"/>
              <pc:sldLayoutMk cId="4082123091" sldId="2147483652"/>
              <ac:picMk id="7" creationId="{B27A52AE-42F7-A162-6202-16FA2A6C432F}"/>
            </ac:picMkLst>
          </pc:picChg>
        </pc:sldLayoutChg>
        <pc:sldLayoutChg chg="addSp delSp modSp mod">
          <pc:chgData name="Veronica FUCANAN" userId="604f8111-d237-4d44-aa72-6336eb3477ac" providerId="ADAL" clId="{AC8A4768-3778-4A39-90DC-96F797F9A330}" dt="2023-10-20T06:48:38.669" v="80"/>
          <pc:sldLayoutMkLst>
            <pc:docMk/>
            <pc:sldMasterMk cId="3132204383" sldId="2147483648"/>
            <pc:sldLayoutMk cId="3180318744" sldId="2147483653"/>
          </pc:sldLayoutMkLst>
          <pc:picChg chg="del">
            <ac:chgData name="Veronica FUCANAN" userId="604f8111-d237-4d44-aa72-6336eb3477ac" providerId="ADAL" clId="{AC8A4768-3778-4A39-90DC-96F797F9A330}" dt="2023-10-20T06:48:38.242" v="79" actId="478"/>
            <ac:picMkLst>
              <pc:docMk/>
              <pc:sldMasterMk cId="3132204383" sldId="2147483648"/>
              <pc:sldLayoutMk cId="3180318744" sldId="2147483653"/>
              <ac:picMk id="2" creationId="{4032BC94-F306-067F-A842-03EBB0B56224}"/>
            </ac:picMkLst>
          </pc:picChg>
          <pc:picChg chg="add mod">
            <ac:chgData name="Veronica FUCANAN" userId="604f8111-d237-4d44-aa72-6336eb3477ac" providerId="ADAL" clId="{AC8A4768-3778-4A39-90DC-96F797F9A330}" dt="2023-10-20T06:48:38.669" v="80"/>
            <ac:picMkLst>
              <pc:docMk/>
              <pc:sldMasterMk cId="3132204383" sldId="2147483648"/>
              <pc:sldLayoutMk cId="3180318744" sldId="2147483653"/>
              <ac:picMk id="7" creationId="{B202168D-86E0-8A2B-7493-53A70A15A2F0}"/>
            </ac:picMkLst>
          </pc:picChg>
        </pc:sldLayoutChg>
        <pc:sldLayoutChg chg="addSp delSp modSp mod">
          <pc:chgData name="Veronica FUCANAN" userId="604f8111-d237-4d44-aa72-6336eb3477ac" providerId="ADAL" clId="{AC8A4768-3778-4A39-90DC-96F797F9A330}" dt="2023-10-20T06:48:30.302" v="76"/>
          <pc:sldLayoutMkLst>
            <pc:docMk/>
            <pc:sldMasterMk cId="3132204383" sldId="2147483648"/>
            <pc:sldLayoutMk cId="1306684822" sldId="2147483654"/>
          </pc:sldLayoutMkLst>
          <pc:picChg chg="add mod">
            <ac:chgData name="Veronica FUCANAN" userId="604f8111-d237-4d44-aa72-6336eb3477ac" providerId="ADAL" clId="{AC8A4768-3778-4A39-90DC-96F797F9A330}" dt="2023-10-20T06:48:30.302" v="76"/>
            <ac:picMkLst>
              <pc:docMk/>
              <pc:sldMasterMk cId="3132204383" sldId="2147483648"/>
              <pc:sldLayoutMk cId="1306684822" sldId="2147483654"/>
              <ac:picMk id="2" creationId="{F2AFE447-434D-337A-DC11-E16C11DA7C9C}"/>
            </ac:picMkLst>
          </pc:picChg>
          <pc:picChg chg="del">
            <ac:chgData name="Veronica FUCANAN" userId="604f8111-d237-4d44-aa72-6336eb3477ac" providerId="ADAL" clId="{AC8A4768-3778-4A39-90DC-96F797F9A330}" dt="2023-10-20T06:48:29.955" v="75" actId="478"/>
            <ac:picMkLst>
              <pc:docMk/>
              <pc:sldMasterMk cId="3132204383" sldId="2147483648"/>
              <pc:sldLayoutMk cId="1306684822" sldId="2147483654"/>
              <ac:picMk id="4" creationId="{983628FB-30B0-AC42-B5E0-957974C8955B}"/>
            </ac:picMkLst>
          </pc:picChg>
        </pc:sldLayoutChg>
        <pc:sldLayoutChg chg="addSp delSp modSp mod">
          <pc:chgData name="Veronica FUCANAN" userId="604f8111-d237-4d44-aa72-6336eb3477ac" providerId="ADAL" clId="{AC8A4768-3778-4A39-90DC-96F797F9A330}" dt="2023-10-20T06:48:42.066" v="82"/>
          <pc:sldLayoutMkLst>
            <pc:docMk/>
            <pc:sldMasterMk cId="3132204383" sldId="2147483648"/>
            <pc:sldLayoutMk cId="301207447" sldId="2147483655"/>
          </pc:sldLayoutMkLst>
          <pc:picChg chg="del">
            <ac:chgData name="Veronica FUCANAN" userId="604f8111-d237-4d44-aa72-6336eb3477ac" providerId="ADAL" clId="{AC8A4768-3778-4A39-90DC-96F797F9A330}" dt="2023-10-20T06:48:41.820" v="81" actId="478"/>
            <ac:picMkLst>
              <pc:docMk/>
              <pc:sldMasterMk cId="3132204383" sldId="2147483648"/>
              <pc:sldLayoutMk cId="301207447" sldId="2147483655"/>
              <ac:picMk id="2" creationId="{99FCCE99-2609-1643-B09E-8BC4357406FB}"/>
            </ac:picMkLst>
          </pc:picChg>
          <pc:picChg chg="add mod">
            <ac:chgData name="Veronica FUCANAN" userId="604f8111-d237-4d44-aa72-6336eb3477ac" providerId="ADAL" clId="{AC8A4768-3778-4A39-90DC-96F797F9A330}" dt="2023-10-20T06:48:42.066" v="82"/>
            <ac:picMkLst>
              <pc:docMk/>
              <pc:sldMasterMk cId="3132204383" sldId="2147483648"/>
              <pc:sldLayoutMk cId="301207447" sldId="2147483655"/>
              <ac:picMk id="5" creationId="{375CE053-D1F0-AE82-19DF-160DDC64977D}"/>
            </ac:picMkLst>
          </pc:picChg>
        </pc:sldLayoutChg>
        <pc:sldLayoutChg chg="addSp delSp modSp mod">
          <pc:chgData name="Veronica FUCANAN" userId="604f8111-d237-4d44-aa72-6336eb3477ac" providerId="ADAL" clId="{AC8A4768-3778-4A39-90DC-96F797F9A330}" dt="2023-10-20T06:48:46.001" v="84"/>
          <pc:sldLayoutMkLst>
            <pc:docMk/>
            <pc:sldMasterMk cId="3132204383" sldId="2147483648"/>
            <pc:sldLayoutMk cId="2638946219" sldId="2147483656"/>
          </pc:sldLayoutMkLst>
          <pc:picChg chg="del">
            <ac:chgData name="Veronica FUCANAN" userId="604f8111-d237-4d44-aa72-6336eb3477ac" providerId="ADAL" clId="{AC8A4768-3778-4A39-90DC-96F797F9A330}" dt="2023-10-20T06:48:45.626" v="83" actId="478"/>
            <ac:picMkLst>
              <pc:docMk/>
              <pc:sldMasterMk cId="3132204383" sldId="2147483648"/>
              <pc:sldLayoutMk cId="2638946219" sldId="2147483656"/>
              <ac:picMk id="2" creationId="{B37E4664-9099-9A7B-E66E-ABEAEA4D38D5}"/>
            </ac:picMkLst>
          </pc:picChg>
          <pc:picChg chg="add mod">
            <ac:chgData name="Veronica FUCANAN" userId="604f8111-d237-4d44-aa72-6336eb3477ac" providerId="ADAL" clId="{AC8A4768-3778-4A39-90DC-96F797F9A330}" dt="2023-10-20T06:48:46.001" v="84"/>
            <ac:picMkLst>
              <pc:docMk/>
              <pc:sldMasterMk cId="3132204383" sldId="2147483648"/>
              <pc:sldLayoutMk cId="2638946219" sldId="2147483656"/>
              <ac:picMk id="5" creationId="{6B6CCED8-2D2C-41D1-0777-D26DB604E2A6}"/>
            </ac:picMkLst>
          </pc:picChg>
        </pc:sldLayoutChg>
        <pc:sldLayoutChg chg="addSp delSp modSp mod">
          <pc:chgData name="Veronica FUCANAN" userId="604f8111-d237-4d44-aa72-6336eb3477ac" providerId="ADAL" clId="{AC8A4768-3778-4A39-90DC-96F797F9A330}" dt="2023-10-20T06:48:50.695" v="86"/>
          <pc:sldLayoutMkLst>
            <pc:docMk/>
            <pc:sldMasterMk cId="3132204383" sldId="2147483648"/>
            <pc:sldLayoutMk cId="4132651479" sldId="2147483657"/>
          </pc:sldLayoutMkLst>
          <pc:picChg chg="del">
            <ac:chgData name="Veronica FUCANAN" userId="604f8111-d237-4d44-aa72-6336eb3477ac" providerId="ADAL" clId="{AC8A4768-3778-4A39-90DC-96F797F9A330}" dt="2023-10-20T06:48:50.163" v="85" actId="478"/>
            <ac:picMkLst>
              <pc:docMk/>
              <pc:sldMasterMk cId="3132204383" sldId="2147483648"/>
              <pc:sldLayoutMk cId="4132651479" sldId="2147483657"/>
              <ac:picMk id="5" creationId="{2D646F00-B799-28A2-D7AD-9C2FF30D6020}"/>
            </ac:picMkLst>
          </pc:picChg>
          <pc:picChg chg="add mod">
            <ac:chgData name="Veronica FUCANAN" userId="604f8111-d237-4d44-aa72-6336eb3477ac" providerId="ADAL" clId="{AC8A4768-3778-4A39-90DC-96F797F9A330}" dt="2023-10-20T06:48:50.695" v="86"/>
            <ac:picMkLst>
              <pc:docMk/>
              <pc:sldMasterMk cId="3132204383" sldId="2147483648"/>
              <pc:sldLayoutMk cId="4132651479" sldId="2147483657"/>
              <ac:picMk id="8" creationId="{B620979A-38E9-4C2A-D198-525F04FB1673}"/>
            </ac:picMkLst>
          </pc:picChg>
        </pc:sldLayoutChg>
        <pc:sldLayoutChg chg="addSp delSp modSp mod">
          <pc:chgData name="Veronica FUCANAN" userId="604f8111-d237-4d44-aa72-6336eb3477ac" providerId="ADAL" clId="{AC8A4768-3778-4A39-90DC-96F797F9A330}" dt="2023-10-20T06:48:55.710" v="88"/>
          <pc:sldLayoutMkLst>
            <pc:docMk/>
            <pc:sldMasterMk cId="3132204383" sldId="2147483648"/>
            <pc:sldLayoutMk cId="201067687" sldId="2147483658"/>
          </pc:sldLayoutMkLst>
          <pc:picChg chg="del">
            <ac:chgData name="Veronica FUCANAN" userId="604f8111-d237-4d44-aa72-6336eb3477ac" providerId="ADAL" clId="{AC8A4768-3778-4A39-90DC-96F797F9A330}" dt="2023-10-20T06:48:55.404" v="87" actId="478"/>
            <ac:picMkLst>
              <pc:docMk/>
              <pc:sldMasterMk cId="3132204383" sldId="2147483648"/>
              <pc:sldLayoutMk cId="201067687" sldId="2147483658"/>
              <ac:picMk id="2" creationId="{3F7AC24D-E042-51C0-AA31-424384E45B44}"/>
            </ac:picMkLst>
          </pc:picChg>
          <pc:picChg chg="add mod">
            <ac:chgData name="Veronica FUCANAN" userId="604f8111-d237-4d44-aa72-6336eb3477ac" providerId="ADAL" clId="{AC8A4768-3778-4A39-90DC-96F797F9A330}" dt="2023-10-20T06:48:55.710" v="88"/>
            <ac:picMkLst>
              <pc:docMk/>
              <pc:sldMasterMk cId="3132204383" sldId="2147483648"/>
              <pc:sldLayoutMk cId="201067687" sldId="2147483658"/>
              <ac:picMk id="4" creationId="{CB24AC34-EC55-E680-487D-D05F7A7F17CF}"/>
            </ac:picMkLst>
          </pc:picChg>
        </pc:sldLayoutChg>
        <pc:sldLayoutChg chg="addSp delSp modSp mod">
          <pc:chgData name="Veronica FUCANAN" userId="604f8111-d237-4d44-aa72-6336eb3477ac" providerId="ADAL" clId="{AC8A4768-3778-4A39-90DC-96F797F9A330}" dt="2023-10-20T06:48:59.488" v="90"/>
          <pc:sldLayoutMkLst>
            <pc:docMk/>
            <pc:sldMasterMk cId="3132204383" sldId="2147483648"/>
            <pc:sldLayoutMk cId="3778996320" sldId="2147483659"/>
          </pc:sldLayoutMkLst>
          <pc:picChg chg="del">
            <ac:chgData name="Veronica FUCANAN" userId="604f8111-d237-4d44-aa72-6336eb3477ac" providerId="ADAL" clId="{AC8A4768-3778-4A39-90DC-96F797F9A330}" dt="2023-10-20T06:48:59.064" v="89" actId="478"/>
            <ac:picMkLst>
              <pc:docMk/>
              <pc:sldMasterMk cId="3132204383" sldId="2147483648"/>
              <pc:sldLayoutMk cId="3778996320" sldId="2147483659"/>
              <ac:picMk id="4" creationId="{F5C48C19-75ED-BF67-D533-7A32E64C7373}"/>
            </ac:picMkLst>
          </pc:picChg>
          <pc:picChg chg="add mod">
            <ac:chgData name="Veronica FUCANAN" userId="604f8111-d237-4d44-aa72-6336eb3477ac" providerId="ADAL" clId="{AC8A4768-3778-4A39-90DC-96F797F9A330}" dt="2023-10-20T06:48:59.488" v="90"/>
            <ac:picMkLst>
              <pc:docMk/>
              <pc:sldMasterMk cId="3132204383" sldId="2147483648"/>
              <pc:sldLayoutMk cId="3778996320" sldId="2147483659"/>
              <ac:picMk id="7" creationId="{DDEF315A-C276-CAA6-88A7-EE3239B1BB7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2B6632-A72E-45C2-B2F8-A9BC7A326F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58836-0265-4E92-B15F-7884FC5E8F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33AA5-3CA4-4AED-9992-825815F3C70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F9EEE-117C-4F36-83A7-731B4CF1DB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F836F-5849-46EB-9D73-C8E5521887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444E-087B-4692-A72D-AC833807C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ED1C7-DAA6-48DC-8105-D27B71E4C7CF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3C3A-9BB0-4808-BF64-91308A465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2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238A-8E63-4EA5-B09D-552BD2F26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06" y="2351290"/>
            <a:ext cx="9144000" cy="118309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10DA2-954C-4803-B3CD-7067E8E43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6" y="376740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33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79CF61-10A9-4A96-8CC3-EA0DED000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5F504-25FF-425D-A01F-7C339A56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6306-297A-4C39-A3EA-64DB1F7B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F5E4-AAF6-4A75-B616-B3EA014A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C493F6-ED2B-4218-B373-F54E76CC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CB24AC34-EC55-E680-487D-D05F7A7F1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7B9172-162E-4C44-A91D-51CFCFB78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F4A4D-4007-4FB4-B225-CE0877288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DCB48-D7EF-4368-BECA-757E0F123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E31C-1F6E-4F1A-BD8F-421DC2CA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D8E0-1BD3-4E9F-BA81-78D7EFEF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DDEF315A-C276-CAA6-88A7-EE3239B1B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9481262-AA97-448B-9DDE-4C517E635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1"/>
            <a:ext cx="9105900" cy="58864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8AFD93-8678-4F13-970B-75966458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EB69-35AA-4770-A17C-25BB0028D2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1974" y="1389063"/>
            <a:ext cx="10791825" cy="505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F2AFE447-434D-337A-DC11-E16C11DA7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0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9F6D58B-EA44-41A0-840C-473FED420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3A905-8215-4104-9309-903B99E0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D1588-25BF-49E6-BDD7-67A3DACC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AC9E8E24-B718-33AA-5755-F555BAF7C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87B818-076D-4FED-AB91-D2F0D9661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6AC15-B91A-48C5-A925-12AFBE09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67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C51A-B9C0-4189-AAC4-B1B80D372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D3263-8973-4A63-9D0D-1897819AB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C8F1C-C13B-4CBE-AF97-C47F3A48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B27A52AE-42F7-A162-6202-16FA2A6C4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2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F832AEC-8EB9-47F6-8B4E-0B8EBE6E2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84620-9432-4F95-BD7C-456C88F07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CE348-5177-4A6B-B709-69546E170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327C9-A8B3-46AC-BD4C-D5CF30C66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C39E9-4A52-47B7-A713-F14C9BD9E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7EC5D7-DC45-4ABD-A617-07F25FE8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B202168D-86E0-8A2B-7493-53A70A15A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1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51B4EB-51FB-4659-B672-9E669849A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D4E53-3451-446B-B73D-6B7DA00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01BD44-3A66-4601-9CE0-48C5F636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1C43-82FB-4733-9561-D4F030F862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449" y="1517650"/>
            <a:ext cx="11168787" cy="5203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375CE053-D1F0-AE82-19DF-160DDC6497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0F399C-D5DA-4FA3-B9B4-7177B081E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165B-2E71-4FB5-BA4B-EEFEF68A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93826"/>
            <a:ext cx="6172200" cy="44719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D72EC-70E3-4E48-BFB2-2091401DE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5CB9C-2C31-4DD6-B28E-69838551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A7FC6-E6CA-4301-A57A-D1A826F2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5A1FAB-108D-4FC8-96BC-21A649331589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1257300"/>
          </a:xfrm>
          <a:prstGeom prst="rect">
            <a:avLst/>
          </a:prstGeom>
          <a:solidFill>
            <a:srgbClr val="CC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aloo Thambi 2" panose="03080502040302020200" pitchFamily="66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Click to edit Master title style</a:t>
            </a:r>
            <a:endParaRPr lang="en-GB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Picture 4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6B6CCED8-2D2C-41D1-0777-D26DB604E2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4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2C31-80C9-475F-AA81-E3C564A7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A332C-C50D-42C1-A2C2-FA69B803A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A4701-B067-41E8-A149-D4C87433B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55DB9-942A-4842-B08D-9487E132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B421F-85A3-44C5-8FDF-08384D43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013612-1186-4553-9454-547BC2D94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B620979A-38E9-4C2A-D198-525F04FB1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1" y="5349980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5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3ED1-0FB3-4A5C-A263-5E7E8362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669D0-2E98-4B46-B680-0D900F36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E864B-1187-4158-BB13-3F059047C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3D35-C3DA-48CD-9542-E9154E93D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3373-559B-4B19-B23C-A0BBDA7AE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0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02D8-5A9C-A9AE-3C3B-C59069358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06" y="2351290"/>
            <a:ext cx="5411822" cy="1183092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86834-BB41-4406-F271-C465AEFE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6" y="3767408"/>
            <a:ext cx="5226996" cy="165576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65694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6B6B-08BD-66E5-F80A-EF165478E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DISCLOSURES</a:t>
            </a:r>
            <a:endParaRPr lang="en-GB" sz="28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98B019D-ED8A-F9B9-DB51-338B4A72C8C3}"/>
              </a:ext>
            </a:extLst>
          </p:cNvPr>
          <p:cNvSpPr txBox="1">
            <a:spLocks/>
          </p:cNvSpPr>
          <p:nvPr/>
        </p:nvSpPr>
        <p:spPr>
          <a:xfrm>
            <a:off x="355137" y="1417638"/>
            <a:ext cx="1035000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I have the following potential conflicts of interest to report: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Receipt of grants/research support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Receipt of honoraria and travel support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Participation in a company sponsored speakers‘ bureau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Employment in industry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Shareholder in a healthcare company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Owner of a healthcare company</a:t>
            </a:r>
          </a:p>
          <a:p>
            <a:pPr defTabSz="438912">
              <a:defRPr/>
            </a:pP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342900" indent="-34290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I do not have any potential conflict of interest </a:t>
            </a:r>
          </a:p>
        </p:txBody>
      </p:sp>
    </p:spTree>
    <p:extLst>
      <p:ext uri="{BB962C8B-B14F-4D97-AF65-F5344CB8AC3E}">
        <p14:creationId xmlns:p14="http://schemas.microsoft.com/office/powerpoint/2010/main" val="20060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C975-CD4D-2132-7F2C-DC4F9594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4C8A-E228-C924-0B15-7081D7CF35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449" y="1517650"/>
            <a:ext cx="11168787" cy="409937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5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0AB2-CF1C-3A10-14FD-0246581A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048A-E607-60F2-8F5C-814AF92BFF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1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59D1-F8DB-A83B-A697-290483E3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59444-4679-5661-033F-4DE55ACE59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6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7bd349-66da-4766-96a8-583ed83819d0" xsi:nil="true"/>
    <lcf76f155ced4ddcb4097134ff3c332f xmlns="bf8c8c86-4658-44f7-b43d-b2c57e3b5b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4BD2A3673034D8A2065CE6CD118AB" ma:contentTypeVersion="18" ma:contentTypeDescription="Create a new document." ma:contentTypeScope="" ma:versionID="4785a157be1573253e210e6ba28103a9">
  <xsd:schema xmlns:xsd="http://www.w3.org/2001/XMLSchema" xmlns:xs="http://www.w3.org/2001/XMLSchema" xmlns:p="http://schemas.microsoft.com/office/2006/metadata/properties" xmlns:ns2="bf8c8c86-4658-44f7-b43d-b2c57e3b5b9e" xmlns:ns3="497bd349-66da-4766-96a8-583ed83819d0" targetNamespace="http://schemas.microsoft.com/office/2006/metadata/properties" ma:root="true" ma:fieldsID="6cc5c88bb7ef3c2a96e1e6adc00fa340" ns2:_="" ns3:_="">
    <xsd:import namespace="bf8c8c86-4658-44f7-b43d-b2c57e3b5b9e"/>
    <xsd:import namespace="497bd349-66da-4766-96a8-583ed8381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c8c86-4658-44f7-b43d-b2c57e3b5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85288dc-f81e-4de9-8c99-64640c990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bd349-66da-4766-96a8-583ed83819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c0782f-1ca8-498c-8362-f2baefe48f59}" ma:internalName="TaxCatchAll" ma:showField="CatchAllData" ma:web="497bd349-66da-4766-96a8-583ed8381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DCABC-BACE-4788-9C69-6F91458D295F}">
  <ds:schemaRefs>
    <ds:schemaRef ds:uri="http://schemas.microsoft.com/office/2006/metadata/properties"/>
    <ds:schemaRef ds:uri="http://schemas.microsoft.com/office/infopath/2007/PartnerControls"/>
    <ds:schemaRef ds:uri="497bd349-66da-4766-96a8-583ed83819d0"/>
    <ds:schemaRef ds:uri="bf8c8c86-4658-44f7-b43d-b2c57e3b5b9e"/>
  </ds:schemaRefs>
</ds:datastoreItem>
</file>

<file path=customXml/itemProps2.xml><?xml version="1.0" encoding="utf-8"?>
<ds:datastoreItem xmlns:ds="http://schemas.openxmlformats.org/officeDocument/2006/customXml" ds:itemID="{F11369B2-4AA6-4320-9752-8DE503139555}"/>
</file>

<file path=customXml/itemProps3.xml><?xml version="1.0" encoding="utf-8"?>
<ds:datastoreItem xmlns:ds="http://schemas.openxmlformats.org/officeDocument/2006/customXml" ds:itemID="{7EEF1F42-0B51-4CF8-9848-80F174019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58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 Black</vt:lpstr>
      <vt:lpstr>Wingdings</vt:lpstr>
      <vt:lpstr>Office Theme</vt:lpstr>
      <vt:lpstr>PRESENTATION TITLE</vt:lpstr>
      <vt:lpstr>DISCLOSURES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Madina LAPEYRE</dc:creator>
  <cp:lastModifiedBy>Veronica FUCANAN</cp:lastModifiedBy>
  <cp:revision>7</cp:revision>
  <dcterms:created xsi:type="dcterms:W3CDTF">2021-06-24T09:35:47Z</dcterms:created>
  <dcterms:modified xsi:type="dcterms:W3CDTF">2023-10-20T06:49:05Z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0x010100E164BD2A3673034D8A2065CE6CD118AB</vt:lpwstr>
  </property>
  <property fmtid="{D5CDD505-2E9C-101B-9397-08002B2CF9AE}" pid="3" name="MediaServiceImageTags">
    <vt:lpwstr/>
  </property>
</Properties>
</file>