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m" ContentType="application/vnd.ms-excel.sheet.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9.xml" ContentType="application/vnd.openxmlformats-officedocument.drawingml.chart+xml"/>
  <Override PartName="/ppt/charts/chart10.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handoutMasterIdLst>
    <p:handoutMasterId r:id="rId8"/>
  </p:handoutMasterIdLst>
  <p:sldIdLst>
    <p:sldId id="262" r:id="rId2"/>
    <p:sldId id="256" r:id="rId3"/>
    <p:sldId id="261" r:id="rId4"/>
    <p:sldId id="258" r:id="rId5"/>
    <p:sldId id="259" r:id="rId6"/>
    <p:sldId id="263" r:id="rId7"/>
  </p:sldIdLst>
  <p:sldSz cx="30275213" cy="42803763"/>
  <p:notesSz cx="9929813" cy="14357350"/>
  <p:defaultTextStyle>
    <a:defPPr>
      <a:defRPr lang="en-US"/>
    </a:defPPr>
    <a:lvl1pPr marL="0" algn="l" defTabSz="3507680" rtl="0" eaLnBrk="1" latinLnBrk="0" hangingPunct="1">
      <a:defRPr sz="6905" kern="1200">
        <a:solidFill>
          <a:schemeClr val="tx1"/>
        </a:solidFill>
        <a:latin typeface="+mn-lt"/>
        <a:ea typeface="+mn-ea"/>
        <a:cs typeface="+mn-cs"/>
      </a:defRPr>
    </a:lvl1pPr>
    <a:lvl2pPr marL="1753839" algn="l" defTabSz="3507680" rtl="0" eaLnBrk="1" latinLnBrk="0" hangingPunct="1">
      <a:defRPr sz="6905" kern="1200">
        <a:solidFill>
          <a:schemeClr val="tx1"/>
        </a:solidFill>
        <a:latin typeface="+mn-lt"/>
        <a:ea typeface="+mn-ea"/>
        <a:cs typeface="+mn-cs"/>
      </a:defRPr>
    </a:lvl2pPr>
    <a:lvl3pPr marL="3507680" algn="l" defTabSz="3507680" rtl="0" eaLnBrk="1" latinLnBrk="0" hangingPunct="1">
      <a:defRPr sz="6905" kern="1200">
        <a:solidFill>
          <a:schemeClr val="tx1"/>
        </a:solidFill>
        <a:latin typeface="+mn-lt"/>
        <a:ea typeface="+mn-ea"/>
        <a:cs typeface="+mn-cs"/>
      </a:defRPr>
    </a:lvl3pPr>
    <a:lvl4pPr marL="5261519" algn="l" defTabSz="3507680" rtl="0" eaLnBrk="1" latinLnBrk="0" hangingPunct="1">
      <a:defRPr sz="6905" kern="1200">
        <a:solidFill>
          <a:schemeClr val="tx1"/>
        </a:solidFill>
        <a:latin typeface="+mn-lt"/>
        <a:ea typeface="+mn-ea"/>
        <a:cs typeface="+mn-cs"/>
      </a:defRPr>
    </a:lvl4pPr>
    <a:lvl5pPr marL="7015359" algn="l" defTabSz="3507680" rtl="0" eaLnBrk="1" latinLnBrk="0" hangingPunct="1">
      <a:defRPr sz="6905" kern="1200">
        <a:solidFill>
          <a:schemeClr val="tx1"/>
        </a:solidFill>
        <a:latin typeface="+mn-lt"/>
        <a:ea typeface="+mn-ea"/>
        <a:cs typeface="+mn-cs"/>
      </a:defRPr>
    </a:lvl5pPr>
    <a:lvl6pPr marL="8769198" algn="l" defTabSz="3507680" rtl="0" eaLnBrk="1" latinLnBrk="0" hangingPunct="1">
      <a:defRPr sz="6905" kern="1200">
        <a:solidFill>
          <a:schemeClr val="tx1"/>
        </a:solidFill>
        <a:latin typeface="+mn-lt"/>
        <a:ea typeface="+mn-ea"/>
        <a:cs typeface="+mn-cs"/>
      </a:defRPr>
    </a:lvl6pPr>
    <a:lvl7pPr marL="10523038" algn="l" defTabSz="3507680" rtl="0" eaLnBrk="1" latinLnBrk="0" hangingPunct="1">
      <a:defRPr sz="6905" kern="1200">
        <a:solidFill>
          <a:schemeClr val="tx1"/>
        </a:solidFill>
        <a:latin typeface="+mn-lt"/>
        <a:ea typeface="+mn-ea"/>
        <a:cs typeface="+mn-cs"/>
      </a:defRPr>
    </a:lvl7pPr>
    <a:lvl8pPr marL="12276878" algn="l" defTabSz="3507680" rtl="0" eaLnBrk="1" latinLnBrk="0" hangingPunct="1">
      <a:defRPr sz="6905" kern="1200">
        <a:solidFill>
          <a:schemeClr val="tx1"/>
        </a:solidFill>
        <a:latin typeface="+mn-lt"/>
        <a:ea typeface="+mn-ea"/>
        <a:cs typeface="+mn-cs"/>
      </a:defRPr>
    </a:lvl8pPr>
    <a:lvl9pPr marL="14030717" algn="l" defTabSz="350768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6CB1"/>
    <a:srgbClr val="000000"/>
    <a:srgbClr val="F9B0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1891" autoAdjust="0"/>
    <p:restoredTop sz="94651" autoAdjust="0"/>
  </p:normalViewPr>
  <p:slideViewPr>
    <p:cSldViewPr snapToGrid="0" snapToObjects="1">
      <p:cViewPr>
        <p:scale>
          <a:sx n="33" d="100"/>
          <a:sy n="33" d="100"/>
        </p:scale>
        <p:origin x="1212" y="-273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showGuides="1">
      <p:cViewPr varScale="1">
        <p:scale>
          <a:sx n="75" d="100"/>
          <a:sy n="75" d="100"/>
        </p:scale>
        <p:origin x="293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Macro-Enabled_Worksheet8.xlsm"/></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Macro-Enabled_Worksheet9.xlsm"/></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Macro-Enabled_Worksheet10.xlsm"/></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2.xlsm"/></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Macro-Enabled_Worksheet3.xlsm"/></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Macro-Enabled_Worksheet7.xlsm"/></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3200" b="1" dirty="0">
                <a:solidFill>
                  <a:schemeClr val="tx1"/>
                </a:solidFill>
              </a:rPr>
              <a:t>Chart</a:t>
            </a:r>
            <a:r>
              <a:rPr lang="en-US" sz="3200" b="1" baseline="0" dirty="0">
                <a:solidFill>
                  <a:schemeClr val="tx1"/>
                </a:solidFill>
              </a:rPr>
              <a:t> Title</a:t>
            </a:r>
            <a:endParaRPr lang="en-US" sz="3200" b="1" dirty="0">
              <a:solidFill>
                <a:schemeClr val="tx1"/>
              </a:solidFill>
            </a:endParaRPr>
          </a:p>
        </c:rich>
      </c:tx>
      <c:layout>
        <c:manualLayout>
          <c:xMode val="edge"/>
          <c:yMode val="edge"/>
          <c:x val="0.31977639488861598"/>
          <c:y val="5.7677864208368498E-2"/>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DA24-4D67-A08F-CA6E863157CA}"/>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DA24-4D67-A08F-CA6E863157CA}"/>
              </c:ext>
            </c:extLst>
          </c:dPt>
          <c:dPt>
            <c:idx val="2"/>
            <c:bubble3D val="0"/>
            <c:spPr>
              <a:solidFill>
                <a:srgbClr val="F9B029"/>
              </a:solidFill>
              <a:ln w="11160">
                <a:solidFill>
                  <a:srgbClr val="FFFFFF"/>
                </a:solidFill>
                <a:prstDash val="solid"/>
              </a:ln>
            </c:spPr>
            <c:extLst>
              <c:ext xmlns:c16="http://schemas.microsoft.com/office/drawing/2014/chart" uri="{C3380CC4-5D6E-409C-BE32-E72D297353CC}">
                <c16:uniqueId val="{00000005-DA24-4D67-A08F-CA6E863157CA}"/>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DA24-4D67-A08F-CA6E863157CA}"/>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0.11139899969988901"/>
          <c:y val="0.89354195260385805"/>
          <c:w val="0.78746864812404405"/>
          <c:h val="7.3836395450568498E-2"/>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3200" b="1" dirty="0">
                <a:solidFill>
                  <a:schemeClr val="tx1"/>
                </a:solidFill>
              </a:rPr>
              <a:t>Chart</a:t>
            </a:r>
            <a:r>
              <a:rPr lang="en-US" sz="3200" b="1" baseline="0" dirty="0">
                <a:solidFill>
                  <a:schemeClr val="tx1"/>
                </a:solidFill>
              </a:rPr>
              <a:t> Title</a:t>
            </a:r>
            <a:endParaRPr lang="en-US" sz="3200" b="1" dirty="0">
              <a:solidFill>
                <a:schemeClr val="tx1"/>
              </a:solidFill>
            </a:endParaRPr>
          </a:p>
        </c:rich>
      </c:tx>
      <c:layout>
        <c:manualLayout>
          <c:xMode val="edge"/>
          <c:yMode val="edge"/>
          <c:x val="0.31977639488861598"/>
          <c:y val="5.7677864208368498E-2"/>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156B-4712-9991-0859D74848F7}"/>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156B-4712-9991-0859D74848F7}"/>
              </c:ext>
            </c:extLst>
          </c:dPt>
          <c:dPt>
            <c:idx val="2"/>
            <c:bubble3D val="0"/>
            <c:spPr>
              <a:solidFill>
                <a:srgbClr val="F9B029"/>
              </a:solidFill>
              <a:ln w="11160">
                <a:solidFill>
                  <a:srgbClr val="FFFFFF"/>
                </a:solidFill>
                <a:prstDash val="solid"/>
              </a:ln>
            </c:spPr>
            <c:extLst>
              <c:ext xmlns:c16="http://schemas.microsoft.com/office/drawing/2014/chart" uri="{C3380CC4-5D6E-409C-BE32-E72D297353CC}">
                <c16:uniqueId val="{00000005-156B-4712-9991-0859D74848F7}"/>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156B-4712-9991-0859D74848F7}"/>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0.11139899969988901"/>
          <c:y val="0.89354195260385805"/>
          <c:w val="0.78746864812404405"/>
          <c:h val="7.3836395450568498E-2"/>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970" b="1" i="0" u="none" strike="noStrike" kern="1200" spc="0" baseline="0">
                <a:solidFill>
                  <a:schemeClr val="tx1"/>
                </a:solidFill>
                <a:latin typeface="Arial" charset="0"/>
                <a:ea typeface="Arial" charset="0"/>
                <a:cs typeface="Arial" charset="0"/>
              </a:defRPr>
            </a:pPr>
            <a:r>
              <a:rPr lang="en-US" sz="3600" b="1" dirty="0">
                <a:solidFill>
                  <a:schemeClr val="tx1"/>
                </a:solidFill>
                <a:latin typeface="Arial" charset="0"/>
                <a:ea typeface="Arial" charset="0"/>
                <a:cs typeface="Arial" charset="0"/>
              </a:rPr>
              <a:t>Chart</a:t>
            </a:r>
            <a:r>
              <a:rPr lang="en-US" sz="3600" b="1" baseline="0" dirty="0">
                <a:solidFill>
                  <a:schemeClr val="tx1"/>
                </a:solidFill>
                <a:latin typeface="Arial" charset="0"/>
                <a:ea typeface="Arial" charset="0"/>
                <a:cs typeface="Arial" charset="0"/>
              </a:rPr>
              <a:t> Title</a:t>
            </a:r>
            <a:endParaRPr lang="en-US" sz="3600" b="1" dirty="0">
              <a:solidFill>
                <a:schemeClr val="tx1"/>
              </a:solidFill>
              <a:latin typeface="Arial" charset="0"/>
              <a:ea typeface="Arial" charset="0"/>
              <a:cs typeface="Arial" charset="0"/>
            </a:endParaRPr>
          </a:p>
        </c:rich>
      </c:tx>
      <c:layout>
        <c:manualLayout>
          <c:xMode val="edge"/>
          <c:yMode val="edge"/>
          <c:x val="0.38284917498069099"/>
          <c:y val="2.46956303721842E-2"/>
        </c:manualLayout>
      </c:layout>
      <c:overlay val="0"/>
      <c:spPr>
        <a:noFill/>
        <a:ln w="37084">
          <a:noFill/>
        </a:ln>
      </c:spPr>
    </c:title>
    <c:autoTitleDeleted val="0"/>
    <c:plotArea>
      <c:layout>
        <c:manualLayout>
          <c:layoutTarget val="inner"/>
          <c:xMode val="edge"/>
          <c:yMode val="edge"/>
          <c:x val="5.9650506024880201E-2"/>
          <c:y val="0.189494614595316"/>
          <c:w val="0.89237340955380096"/>
          <c:h val="0.61769158787392597"/>
        </c:manualLayout>
      </c:layout>
      <c:barChart>
        <c:barDir val="col"/>
        <c:grouping val="clustered"/>
        <c:varyColors val="0"/>
        <c:ser>
          <c:idx val="0"/>
          <c:order val="0"/>
          <c:tx>
            <c:strRef>
              <c:f>Sheet1!$B$1</c:f>
              <c:strCache>
                <c:ptCount val="1"/>
                <c:pt idx="0">
                  <c:v>Series 1</c:v>
                </c:pt>
              </c:strCache>
            </c:strRef>
          </c:tx>
          <c:spPr>
            <a:solidFill>
              <a:srgbClr val="005BBB"/>
            </a:solidFill>
            <a:ln w="37084">
              <a:noFill/>
            </a:ln>
          </c:spPr>
          <c:invertIfNegative val="0"/>
          <c:cat>
            <c:strRef>
              <c:f>Sheet1!$A$2:$A$5</c:f>
              <c:strCache>
                <c:ptCount val="4"/>
                <c:pt idx="0">
                  <c:v>category </c:v>
                </c:pt>
                <c:pt idx="1">
                  <c:v>category </c:v>
                </c:pt>
                <c:pt idx="2">
                  <c:v>category </c:v>
                </c:pt>
                <c:pt idx="3">
                  <c:v>category </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783-459C-B07D-E2A7011D9A40}"/>
            </c:ext>
          </c:extLst>
        </c:ser>
        <c:ser>
          <c:idx val="1"/>
          <c:order val="1"/>
          <c:tx>
            <c:strRef>
              <c:f>Sheet1!$C$1</c:f>
              <c:strCache>
                <c:ptCount val="1"/>
                <c:pt idx="0">
                  <c:v>Series 2</c:v>
                </c:pt>
              </c:strCache>
            </c:strRef>
          </c:tx>
          <c:spPr>
            <a:solidFill>
              <a:srgbClr val="41B6E6"/>
            </a:solidFill>
            <a:ln w="37084">
              <a:noFill/>
            </a:ln>
          </c:spPr>
          <c:invertIfNegative val="0"/>
          <c:cat>
            <c:strRef>
              <c:f>Sheet1!$A$2:$A$5</c:f>
              <c:strCache>
                <c:ptCount val="4"/>
                <c:pt idx="0">
                  <c:v>category </c:v>
                </c:pt>
                <c:pt idx="1">
                  <c:v>category </c:v>
                </c:pt>
                <c:pt idx="2">
                  <c:v>category </c:v>
                </c:pt>
                <c:pt idx="3">
                  <c:v>category </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783-459C-B07D-E2A7011D9A40}"/>
            </c:ext>
          </c:extLst>
        </c:ser>
        <c:ser>
          <c:idx val="2"/>
          <c:order val="2"/>
          <c:tx>
            <c:strRef>
              <c:f>Sheet1!$D$1</c:f>
              <c:strCache>
                <c:ptCount val="1"/>
                <c:pt idx="0">
                  <c:v>Series 3</c:v>
                </c:pt>
              </c:strCache>
            </c:strRef>
          </c:tx>
          <c:spPr>
            <a:solidFill>
              <a:srgbClr val="F9B029"/>
            </a:solidFill>
            <a:ln w="37084">
              <a:noFill/>
            </a:ln>
          </c:spPr>
          <c:invertIfNegative val="0"/>
          <c:cat>
            <c:strRef>
              <c:f>Sheet1!$A$2:$A$5</c:f>
              <c:strCache>
                <c:ptCount val="4"/>
                <c:pt idx="0">
                  <c:v>category </c:v>
                </c:pt>
                <c:pt idx="1">
                  <c:v>category </c:v>
                </c:pt>
                <c:pt idx="2">
                  <c:v>category </c:v>
                </c:pt>
                <c:pt idx="3">
                  <c:v>category </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783-459C-B07D-E2A7011D9A40}"/>
            </c:ext>
          </c:extLst>
        </c:ser>
        <c:dLbls>
          <c:showLegendKey val="0"/>
          <c:showVal val="0"/>
          <c:showCatName val="0"/>
          <c:showSerName val="0"/>
          <c:showPercent val="0"/>
          <c:showBubbleSize val="0"/>
        </c:dLbls>
        <c:gapWidth val="219"/>
        <c:overlap val="-27"/>
        <c:axId val="-2119232176"/>
        <c:axId val="-2119371456"/>
      </c:barChart>
      <c:catAx>
        <c:axId val="-2119232176"/>
        <c:scaling>
          <c:orientation val="minMax"/>
        </c:scaling>
        <c:delete val="0"/>
        <c:axPos val="b"/>
        <c:numFmt formatCode="General" sourceLinked="1"/>
        <c:majorTickMark val="none"/>
        <c:minorTickMark val="none"/>
        <c:tickLblPos val="nextTo"/>
        <c:spPr>
          <a:noFill/>
          <a:ln w="87983" cap="flat" cmpd="sng" algn="ctr">
            <a:solidFill>
              <a:schemeClr val="bg2">
                <a:lumMod val="50000"/>
              </a:schemeClr>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charset="0"/>
                <a:ea typeface="Arial" charset="0"/>
                <a:cs typeface="Arial" charset="0"/>
              </a:defRPr>
            </a:pPr>
            <a:endParaRPr lang="fr-FR"/>
          </a:p>
        </c:txPr>
        <c:crossAx val="-2119371456"/>
        <c:crosses val="autoZero"/>
        <c:auto val="1"/>
        <c:lblAlgn val="ctr"/>
        <c:lblOffset val="100"/>
        <c:noMultiLvlLbl val="0"/>
      </c:catAx>
      <c:valAx>
        <c:axId val="-2119371456"/>
        <c:scaling>
          <c:orientation val="minMax"/>
        </c:scaling>
        <c:delete val="0"/>
        <c:axPos val="l"/>
        <c:majorGridlines>
          <c:spPr>
            <a:ln w="20304" cap="flat" cmpd="sng" algn="ctr">
              <a:solidFill>
                <a:schemeClr val="tx1">
                  <a:lumMod val="60000"/>
                  <a:lumOff val="40000"/>
                </a:schemeClr>
              </a:solidFill>
              <a:prstDash val="dash"/>
              <a:round/>
            </a:ln>
            <a:effectLst/>
          </c:spPr>
        </c:majorGridlines>
        <c:numFmt formatCode="General" sourceLinked="1"/>
        <c:majorTickMark val="none"/>
        <c:minorTickMark val="none"/>
        <c:tickLblPos val="nextTo"/>
        <c:spPr>
          <a:ln w="9271">
            <a:noFill/>
          </a:ln>
        </c:spPr>
        <c:txPr>
          <a:bodyPr rot="-60000000" spcFirstLastPara="1" vertOverflow="ellipsis" vert="horz" wrap="square" anchor="ctr" anchorCtr="1"/>
          <a:lstStyle/>
          <a:p>
            <a:pPr>
              <a:defRPr sz="2552" b="0" i="0" u="none" strike="noStrike" kern="1200" baseline="0">
                <a:solidFill>
                  <a:schemeClr val="tx1"/>
                </a:solidFill>
                <a:latin typeface="Arial" charset="0"/>
                <a:ea typeface="Arial" charset="0"/>
                <a:cs typeface="Arial" charset="0"/>
              </a:defRPr>
            </a:pPr>
            <a:endParaRPr lang="fr-FR"/>
          </a:p>
        </c:txPr>
        <c:crossAx val="-2119232176"/>
        <c:crosses val="autoZero"/>
        <c:crossBetween val="between"/>
      </c:valAx>
      <c:spPr>
        <a:noFill/>
        <a:ln w="37084">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fr-FR"/>
          </a:p>
        </c:txPr>
      </c:legendEntry>
      <c:layout>
        <c:manualLayout>
          <c:xMode val="edge"/>
          <c:yMode val="edge"/>
          <c:x val="0.24603309371156001"/>
          <c:y val="0.93121241547064004"/>
          <c:w val="0.49653017319412801"/>
          <c:h val="6.0968015008725798E-2"/>
        </c:manualLayout>
      </c:layout>
      <c:overlay val="0"/>
      <c:spPr>
        <a:noFill/>
        <a:ln w="37084">
          <a:noFill/>
        </a:ln>
      </c:spPr>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fr-FR"/>
        </a:p>
      </c:txPr>
    </c:legend>
    <c:plotVisOnly val="1"/>
    <c:dispBlanksAs val="gap"/>
    <c:showDLblsOverMax val="0"/>
  </c:chart>
  <c:spPr>
    <a:solidFill>
      <a:schemeClr val="bg1">
        <a:alpha val="62000"/>
      </a:schemeClr>
    </a:solidFill>
    <a:ln>
      <a:noFill/>
    </a:ln>
    <a:effectLst/>
  </c:spPr>
  <c:txPr>
    <a:bodyPr/>
    <a:lstStyle/>
    <a:p>
      <a:pPr>
        <a:defRPr/>
      </a:pPr>
      <a:endParaRPr lang="fr-F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3200" b="1" dirty="0">
                <a:solidFill>
                  <a:schemeClr val="tx1"/>
                </a:solidFill>
              </a:rPr>
              <a:t>Chart</a:t>
            </a:r>
            <a:r>
              <a:rPr lang="en-US" sz="3200" b="1" baseline="0" dirty="0">
                <a:solidFill>
                  <a:schemeClr val="tx1"/>
                </a:solidFill>
              </a:rPr>
              <a:t> Title</a:t>
            </a:r>
            <a:endParaRPr lang="en-US" sz="3200" b="1" dirty="0">
              <a:solidFill>
                <a:schemeClr val="tx1"/>
              </a:solidFill>
            </a:endParaRPr>
          </a:p>
        </c:rich>
      </c:tx>
      <c:layout>
        <c:manualLayout>
          <c:xMode val="edge"/>
          <c:yMode val="edge"/>
          <c:x val="0.31977639488861598"/>
          <c:y val="5.7677864208368498E-2"/>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906A-473C-B965-563A40BE39C9}"/>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906A-473C-B965-563A40BE39C9}"/>
              </c:ext>
            </c:extLst>
          </c:dPt>
          <c:dPt>
            <c:idx val="2"/>
            <c:bubble3D val="0"/>
            <c:spPr>
              <a:solidFill>
                <a:srgbClr val="F9B029"/>
              </a:solidFill>
              <a:ln w="11160">
                <a:solidFill>
                  <a:srgbClr val="FFFFFF"/>
                </a:solidFill>
                <a:prstDash val="solid"/>
              </a:ln>
            </c:spPr>
            <c:extLst>
              <c:ext xmlns:c16="http://schemas.microsoft.com/office/drawing/2014/chart" uri="{C3380CC4-5D6E-409C-BE32-E72D297353CC}">
                <c16:uniqueId val="{00000005-906A-473C-B965-563A40BE39C9}"/>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906A-473C-B965-563A40BE39C9}"/>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0.11139899969988901"/>
          <c:y val="0.89354195260385805"/>
          <c:w val="0.78746864812404405"/>
          <c:h val="7.3836395450568498E-2"/>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A6AA-4C7E-894D-5247497A5CFF}"/>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A6AA-4C7E-894D-5247497A5CFF}"/>
              </c:ext>
            </c:extLst>
          </c:dPt>
          <c:dPt>
            <c:idx val="2"/>
            <c:bubble3D val="0"/>
            <c:spPr>
              <a:solidFill>
                <a:srgbClr val="F9B029"/>
              </a:solidFill>
              <a:ln w="11160">
                <a:solidFill>
                  <a:srgbClr val="FFFFFF"/>
                </a:solidFill>
                <a:prstDash val="solid"/>
              </a:ln>
            </c:spPr>
            <c:extLst>
              <c:ext xmlns:c16="http://schemas.microsoft.com/office/drawing/2014/chart" uri="{C3380CC4-5D6E-409C-BE32-E72D297353CC}">
                <c16:uniqueId val="{00000005-A6AA-4C7E-894D-5247497A5CFF}"/>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1.4</c:v>
                </c:pt>
              </c:numCache>
            </c:numRef>
          </c:val>
          <c:extLst>
            <c:ext xmlns:c16="http://schemas.microsoft.com/office/drawing/2014/chart" uri="{C3380CC4-5D6E-409C-BE32-E72D297353CC}">
              <c16:uniqueId val="{00000006-A6AA-4C7E-894D-5247497A5CFF}"/>
            </c:ext>
          </c:extLst>
        </c:ser>
        <c:dLbls>
          <c:showLegendKey val="0"/>
          <c:showVal val="0"/>
          <c:showCatName val="0"/>
          <c:showSerName val="0"/>
          <c:showPercent val="0"/>
          <c:showBubbleSize val="0"/>
          <c:showLeaderLines val="1"/>
        </c:dLbls>
        <c:firstSliceAng val="0"/>
        <c:holeSize val="50"/>
      </c:doughnutChart>
      <c:spPr>
        <a:noFill/>
        <a:ln w="25400">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Entry>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DDB1-467E-A528-895A57941053}"/>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DDB1-467E-A528-895A57941053}"/>
              </c:ext>
            </c:extLst>
          </c:dPt>
          <c:dPt>
            <c:idx val="2"/>
            <c:bubble3D val="0"/>
            <c:spPr>
              <a:solidFill>
                <a:srgbClr val="F9B029"/>
              </a:solidFill>
              <a:ln w="11160">
                <a:solidFill>
                  <a:srgbClr val="FFFFFF"/>
                </a:solidFill>
                <a:prstDash val="solid"/>
              </a:ln>
            </c:spPr>
            <c:extLst>
              <c:ext xmlns:c16="http://schemas.microsoft.com/office/drawing/2014/chart" uri="{C3380CC4-5D6E-409C-BE32-E72D297353CC}">
                <c16:uniqueId val="{00000005-DDB1-467E-A528-895A57941053}"/>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DDB1-467E-A528-895A57941053}"/>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Entry>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DB27-48D8-B7EF-5E69BCB0972C}"/>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DB27-48D8-B7EF-5E69BCB0972C}"/>
              </c:ext>
            </c:extLst>
          </c:dPt>
          <c:dPt>
            <c:idx val="2"/>
            <c:bubble3D val="0"/>
            <c:spPr>
              <a:solidFill>
                <a:srgbClr val="F9B029"/>
              </a:solidFill>
              <a:ln w="11160">
                <a:solidFill>
                  <a:srgbClr val="FFFFFF"/>
                </a:solidFill>
                <a:prstDash val="solid"/>
              </a:ln>
            </c:spPr>
            <c:extLst>
              <c:ext xmlns:c16="http://schemas.microsoft.com/office/drawing/2014/chart" uri="{C3380CC4-5D6E-409C-BE32-E72D297353CC}">
                <c16:uniqueId val="{00000005-DB27-48D8-B7EF-5E69BCB0972C}"/>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1.4</c:v>
                </c:pt>
              </c:numCache>
            </c:numRef>
          </c:val>
          <c:extLst>
            <c:ext xmlns:c16="http://schemas.microsoft.com/office/drawing/2014/chart" uri="{C3380CC4-5D6E-409C-BE32-E72D297353CC}">
              <c16:uniqueId val="{00000006-DB27-48D8-B7EF-5E69BCB0972C}"/>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Entry>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CC0A-4B29-AA43-D2DB9B95DDAC}"/>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CC0A-4B29-AA43-D2DB9B95DDAC}"/>
              </c:ext>
            </c:extLst>
          </c:dPt>
          <c:dPt>
            <c:idx val="2"/>
            <c:bubble3D val="0"/>
            <c:spPr>
              <a:solidFill>
                <a:srgbClr val="F9B029"/>
              </a:solidFill>
              <a:ln w="11160">
                <a:solidFill>
                  <a:srgbClr val="FFFFFF"/>
                </a:solidFill>
                <a:prstDash val="solid"/>
              </a:ln>
            </c:spPr>
            <c:extLst>
              <c:ext xmlns:c16="http://schemas.microsoft.com/office/drawing/2014/chart" uri="{C3380CC4-5D6E-409C-BE32-E72D297353CC}">
                <c16:uniqueId val="{00000005-CC0A-4B29-AA43-D2DB9B95DDAC}"/>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CC0A-4B29-AA43-D2DB9B95DDAC}"/>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Entry>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970" b="1" i="0" u="none" strike="noStrike" kern="1200" spc="0" baseline="0">
                <a:solidFill>
                  <a:schemeClr val="tx1"/>
                </a:solidFill>
                <a:latin typeface="Arial" charset="0"/>
                <a:ea typeface="Arial" charset="0"/>
                <a:cs typeface="Arial" charset="0"/>
              </a:defRPr>
            </a:pPr>
            <a:r>
              <a:rPr lang="en-US" sz="3600" b="1" dirty="0">
                <a:solidFill>
                  <a:schemeClr val="tx1"/>
                </a:solidFill>
                <a:latin typeface="Arial" charset="0"/>
                <a:ea typeface="Arial" charset="0"/>
                <a:cs typeface="Arial" charset="0"/>
              </a:rPr>
              <a:t>Chart</a:t>
            </a:r>
            <a:r>
              <a:rPr lang="en-US" sz="3600" b="1" baseline="0" dirty="0">
                <a:solidFill>
                  <a:schemeClr val="tx1"/>
                </a:solidFill>
                <a:latin typeface="Arial" charset="0"/>
                <a:ea typeface="Arial" charset="0"/>
                <a:cs typeface="Arial" charset="0"/>
              </a:rPr>
              <a:t> Title</a:t>
            </a:r>
            <a:endParaRPr lang="en-US" sz="3600" b="1" dirty="0">
              <a:solidFill>
                <a:schemeClr val="tx1"/>
              </a:solidFill>
              <a:latin typeface="Arial" charset="0"/>
              <a:ea typeface="Arial" charset="0"/>
              <a:cs typeface="Arial" charset="0"/>
            </a:endParaRPr>
          </a:p>
        </c:rich>
      </c:tx>
      <c:layout>
        <c:manualLayout>
          <c:xMode val="edge"/>
          <c:yMode val="edge"/>
          <c:x val="0.38284917498069099"/>
          <c:y val="2.46956303721842E-2"/>
        </c:manualLayout>
      </c:layout>
      <c:overlay val="0"/>
      <c:spPr>
        <a:noFill/>
        <a:ln w="37084">
          <a:noFill/>
        </a:ln>
      </c:spPr>
    </c:title>
    <c:autoTitleDeleted val="0"/>
    <c:plotArea>
      <c:layout>
        <c:manualLayout>
          <c:layoutTarget val="inner"/>
          <c:xMode val="edge"/>
          <c:yMode val="edge"/>
          <c:x val="5.9650506024880201E-2"/>
          <c:y val="0.189494614595316"/>
          <c:w val="0.89237340955380096"/>
          <c:h val="0.61769158787392597"/>
        </c:manualLayout>
      </c:layout>
      <c:barChart>
        <c:barDir val="col"/>
        <c:grouping val="clustered"/>
        <c:varyColors val="0"/>
        <c:ser>
          <c:idx val="0"/>
          <c:order val="0"/>
          <c:tx>
            <c:strRef>
              <c:f>Sheet1!$B$1</c:f>
              <c:strCache>
                <c:ptCount val="1"/>
                <c:pt idx="0">
                  <c:v>Series 1</c:v>
                </c:pt>
              </c:strCache>
            </c:strRef>
          </c:tx>
          <c:spPr>
            <a:solidFill>
              <a:srgbClr val="005BBB"/>
            </a:solidFill>
            <a:ln w="37084">
              <a:noFill/>
            </a:ln>
          </c:spPr>
          <c:invertIfNegative val="0"/>
          <c:cat>
            <c:strRef>
              <c:f>Sheet1!$A$2:$A$5</c:f>
              <c:strCache>
                <c:ptCount val="4"/>
                <c:pt idx="0">
                  <c:v>category </c:v>
                </c:pt>
                <c:pt idx="1">
                  <c:v>category </c:v>
                </c:pt>
                <c:pt idx="2">
                  <c:v>category </c:v>
                </c:pt>
                <c:pt idx="3">
                  <c:v>category </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D3C-41F5-AB5B-E20D15522EEE}"/>
            </c:ext>
          </c:extLst>
        </c:ser>
        <c:ser>
          <c:idx val="1"/>
          <c:order val="1"/>
          <c:tx>
            <c:strRef>
              <c:f>Sheet1!$C$1</c:f>
              <c:strCache>
                <c:ptCount val="1"/>
                <c:pt idx="0">
                  <c:v>Series 2</c:v>
                </c:pt>
              </c:strCache>
            </c:strRef>
          </c:tx>
          <c:spPr>
            <a:solidFill>
              <a:srgbClr val="41B6E6"/>
            </a:solidFill>
            <a:ln w="37084">
              <a:noFill/>
            </a:ln>
          </c:spPr>
          <c:invertIfNegative val="0"/>
          <c:cat>
            <c:strRef>
              <c:f>Sheet1!$A$2:$A$5</c:f>
              <c:strCache>
                <c:ptCount val="4"/>
                <c:pt idx="0">
                  <c:v>category </c:v>
                </c:pt>
                <c:pt idx="1">
                  <c:v>category </c:v>
                </c:pt>
                <c:pt idx="2">
                  <c:v>category </c:v>
                </c:pt>
                <c:pt idx="3">
                  <c:v>category </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1D3C-41F5-AB5B-E20D15522EEE}"/>
            </c:ext>
          </c:extLst>
        </c:ser>
        <c:ser>
          <c:idx val="2"/>
          <c:order val="2"/>
          <c:tx>
            <c:strRef>
              <c:f>Sheet1!$D$1</c:f>
              <c:strCache>
                <c:ptCount val="1"/>
                <c:pt idx="0">
                  <c:v>Series 3</c:v>
                </c:pt>
              </c:strCache>
            </c:strRef>
          </c:tx>
          <c:spPr>
            <a:solidFill>
              <a:srgbClr val="F9B029"/>
            </a:solidFill>
            <a:ln w="37084">
              <a:noFill/>
            </a:ln>
          </c:spPr>
          <c:invertIfNegative val="0"/>
          <c:cat>
            <c:strRef>
              <c:f>Sheet1!$A$2:$A$5</c:f>
              <c:strCache>
                <c:ptCount val="4"/>
                <c:pt idx="0">
                  <c:v>category </c:v>
                </c:pt>
                <c:pt idx="1">
                  <c:v>category </c:v>
                </c:pt>
                <c:pt idx="2">
                  <c:v>category </c:v>
                </c:pt>
                <c:pt idx="3">
                  <c:v>category </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1D3C-41F5-AB5B-E20D15522EEE}"/>
            </c:ext>
          </c:extLst>
        </c:ser>
        <c:dLbls>
          <c:showLegendKey val="0"/>
          <c:showVal val="0"/>
          <c:showCatName val="0"/>
          <c:showSerName val="0"/>
          <c:showPercent val="0"/>
          <c:showBubbleSize val="0"/>
        </c:dLbls>
        <c:gapWidth val="219"/>
        <c:overlap val="-27"/>
        <c:axId val="-2119232176"/>
        <c:axId val="-2119371456"/>
      </c:barChart>
      <c:catAx>
        <c:axId val="-2119232176"/>
        <c:scaling>
          <c:orientation val="minMax"/>
        </c:scaling>
        <c:delete val="0"/>
        <c:axPos val="b"/>
        <c:numFmt formatCode="General" sourceLinked="1"/>
        <c:majorTickMark val="none"/>
        <c:minorTickMark val="none"/>
        <c:tickLblPos val="nextTo"/>
        <c:spPr>
          <a:noFill/>
          <a:ln w="87983" cap="flat" cmpd="sng" algn="ctr">
            <a:solidFill>
              <a:schemeClr val="bg2">
                <a:lumMod val="50000"/>
              </a:schemeClr>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charset="0"/>
                <a:ea typeface="Arial" charset="0"/>
                <a:cs typeface="Arial" charset="0"/>
              </a:defRPr>
            </a:pPr>
            <a:endParaRPr lang="fr-FR"/>
          </a:p>
        </c:txPr>
        <c:crossAx val="-2119371456"/>
        <c:crosses val="autoZero"/>
        <c:auto val="1"/>
        <c:lblAlgn val="ctr"/>
        <c:lblOffset val="100"/>
        <c:noMultiLvlLbl val="0"/>
      </c:catAx>
      <c:valAx>
        <c:axId val="-2119371456"/>
        <c:scaling>
          <c:orientation val="minMax"/>
        </c:scaling>
        <c:delete val="0"/>
        <c:axPos val="l"/>
        <c:majorGridlines>
          <c:spPr>
            <a:ln w="20304" cap="flat" cmpd="sng" algn="ctr">
              <a:solidFill>
                <a:schemeClr val="tx1">
                  <a:lumMod val="60000"/>
                  <a:lumOff val="40000"/>
                </a:schemeClr>
              </a:solidFill>
              <a:prstDash val="dash"/>
              <a:round/>
            </a:ln>
            <a:effectLst/>
          </c:spPr>
        </c:majorGridlines>
        <c:numFmt formatCode="General" sourceLinked="1"/>
        <c:majorTickMark val="none"/>
        <c:minorTickMark val="none"/>
        <c:tickLblPos val="nextTo"/>
        <c:spPr>
          <a:ln w="9271">
            <a:noFill/>
          </a:ln>
        </c:spPr>
        <c:txPr>
          <a:bodyPr rot="-60000000" spcFirstLastPara="1" vertOverflow="ellipsis" vert="horz" wrap="square" anchor="ctr" anchorCtr="1"/>
          <a:lstStyle/>
          <a:p>
            <a:pPr>
              <a:defRPr sz="2552" b="0" i="0" u="none" strike="noStrike" kern="1200" baseline="0">
                <a:solidFill>
                  <a:schemeClr val="tx1"/>
                </a:solidFill>
                <a:latin typeface="Arial" charset="0"/>
                <a:ea typeface="Arial" charset="0"/>
                <a:cs typeface="Arial" charset="0"/>
              </a:defRPr>
            </a:pPr>
            <a:endParaRPr lang="fr-FR"/>
          </a:p>
        </c:txPr>
        <c:crossAx val="-2119232176"/>
        <c:crosses val="autoZero"/>
        <c:crossBetween val="between"/>
      </c:valAx>
      <c:spPr>
        <a:noFill/>
        <a:ln w="37084">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fr-FR"/>
          </a:p>
        </c:txPr>
      </c:legendEntry>
      <c:layout>
        <c:manualLayout>
          <c:xMode val="edge"/>
          <c:yMode val="edge"/>
          <c:x val="0.24603309371156001"/>
          <c:y val="0.93121241547064004"/>
          <c:w val="0.49653017319412801"/>
          <c:h val="6.0968015008725798E-2"/>
        </c:manualLayout>
      </c:layout>
      <c:overlay val="0"/>
      <c:spPr>
        <a:noFill/>
        <a:ln w="37084">
          <a:noFill/>
        </a:ln>
      </c:spPr>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fr-FR"/>
        </a:p>
      </c:txPr>
    </c:legend>
    <c:plotVisOnly val="1"/>
    <c:dispBlanksAs val="gap"/>
    <c:showDLblsOverMax val="0"/>
  </c:chart>
  <c:spPr>
    <a:solidFill>
      <a:schemeClr val="bg1">
        <a:alpha val="62000"/>
      </a:schemeClr>
    </a:solidFill>
    <a:ln>
      <a:noFill/>
    </a:ln>
    <a:effectLst/>
  </c:spPr>
  <c:txPr>
    <a:bodyPr/>
    <a:lstStyle/>
    <a:p>
      <a:pPr>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3200" b="1" dirty="0">
                <a:solidFill>
                  <a:schemeClr val="tx1"/>
                </a:solidFill>
              </a:rPr>
              <a:t>Chart</a:t>
            </a:r>
            <a:r>
              <a:rPr lang="en-US" sz="3200" b="1" baseline="0" dirty="0">
                <a:solidFill>
                  <a:schemeClr val="tx1"/>
                </a:solidFill>
              </a:rPr>
              <a:t> Title</a:t>
            </a:r>
            <a:endParaRPr lang="en-US" sz="3200" b="1" dirty="0">
              <a:solidFill>
                <a:schemeClr val="tx1"/>
              </a:solidFill>
            </a:endParaRPr>
          </a:p>
        </c:rich>
      </c:tx>
      <c:layout>
        <c:manualLayout>
          <c:xMode val="edge"/>
          <c:yMode val="edge"/>
          <c:x val="0.31977639488861598"/>
          <c:y val="5.7677864208368498E-2"/>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DA24-4D67-A08F-CA6E863157CA}"/>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DA24-4D67-A08F-CA6E863157CA}"/>
              </c:ext>
            </c:extLst>
          </c:dPt>
          <c:dPt>
            <c:idx val="2"/>
            <c:bubble3D val="0"/>
            <c:spPr>
              <a:solidFill>
                <a:srgbClr val="F9B029"/>
              </a:solidFill>
              <a:ln w="11160">
                <a:solidFill>
                  <a:srgbClr val="FFFFFF"/>
                </a:solidFill>
                <a:prstDash val="solid"/>
              </a:ln>
            </c:spPr>
            <c:extLst>
              <c:ext xmlns:c16="http://schemas.microsoft.com/office/drawing/2014/chart" uri="{C3380CC4-5D6E-409C-BE32-E72D297353CC}">
                <c16:uniqueId val="{00000005-DA24-4D67-A08F-CA6E863157CA}"/>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DA24-4D67-A08F-CA6E863157CA}"/>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0.11139899969988901"/>
          <c:y val="0.89354195260385805"/>
          <c:w val="0.78746864812404405"/>
          <c:h val="7.3836395450568498E-2"/>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dLbls>
          <c:showLegendKey val="0"/>
          <c:showVal val="0"/>
          <c:showCatName val="0"/>
          <c:showSerName val="0"/>
          <c:showPercent val="0"/>
          <c:showBubbleSize val="0"/>
          <c:showLeaderLines val="0"/>
        </c:dLbls>
        <c:firstSliceAng val="0"/>
        <c:holeSize val="50"/>
      </c:doughnutChart>
      <c:spPr>
        <a:noFill/>
        <a:ln w="22320">
          <a:noFill/>
        </a:ln>
      </c:spPr>
    </c:plotArea>
    <c:legend>
      <c:legendPos val="b"/>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dLbls>
          <c:showLegendKey val="0"/>
          <c:showVal val="0"/>
          <c:showCatName val="0"/>
          <c:showSerName val="0"/>
          <c:showPercent val="0"/>
          <c:showBubbleSize val="0"/>
          <c:showLeaderLines val="0"/>
        </c:dLbls>
        <c:firstSliceAng val="0"/>
        <c:holeSize val="50"/>
      </c:doughnutChart>
      <c:spPr>
        <a:noFill/>
        <a:ln w="22320">
          <a:noFill/>
        </a:ln>
      </c:spPr>
    </c:plotArea>
    <c:legend>
      <c:legendPos val="b"/>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c:spPr>
  <c:txPr>
    <a:bodyPr/>
    <a:lstStyle/>
    <a:p>
      <a:pPr>
        <a:defRPr/>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970" b="1" i="0" u="none" strike="noStrike" kern="1200" spc="0" baseline="0">
                <a:solidFill>
                  <a:schemeClr val="tx1"/>
                </a:solidFill>
                <a:latin typeface="Arial" charset="0"/>
                <a:ea typeface="Arial" charset="0"/>
                <a:cs typeface="Arial" charset="0"/>
              </a:defRPr>
            </a:pPr>
            <a:r>
              <a:rPr lang="en-US" sz="3600" b="1" dirty="0">
                <a:solidFill>
                  <a:schemeClr val="tx1"/>
                </a:solidFill>
                <a:latin typeface="Arial" charset="0"/>
                <a:ea typeface="Arial" charset="0"/>
                <a:cs typeface="Arial" charset="0"/>
              </a:rPr>
              <a:t>Chart</a:t>
            </a:r>
            <a:r>
              <a:rPr lang="en-US" sz="3600" b="1" baseline="0" dirty="0">
                <a:solidFill>
                  <a:schemeClr val="tx1"/>
                </a:solidFill>
                <a:latin typeface="Arial" charset="0"/>
                <a:ea typeface="Arial" charset="0"/>
                <a:cs typeface="Arial" charset="0"/>
              </a:rPr>
              <a:t> Title</a:t>
            </a:r>
            <a:endParaRPr lang="en-US" sz="3600" b="1" dirty="0">
              <a:solidFill>
                <a:schemeClr val="tx1"/>
              </a:solidFill>
              <a:latin typeface="Arial" charset="0"/>
              <a:ea typeface="Arial" charset="0"/>
              <a:cs typeface="Arial" charset="0"/>
            </a:endParaRPr>
          </a:p>
        </c:rich>
      </c:tx>
      <c:layout>
        <c:manualLayout>
          <c:xMode val="edge"/>
          <c:yMode val="edge"/>
          <c:x val="0.38284917498069099"/>
          <c:y val="2.46956303721842E-2"/>
        </c:manualLayout>
      </c:layout>
      <c:overlay val="0"/>
      <c:spPr>
        <a:noFill/>
        <a:ln w="37084">
          <a:noFill/>
        </a:ln>
      </c:spPr>
    </c:title>
    <c:autoTitleDeleted val="0"/>
    <c:plotArea>
      <c:layout>
        <c:manualLayout>
          <c:layoutTarget val="inner"/>
          <c:xMode val="edge"/>
          <c:yMode val="edge"/>
          <c:x val="5.9650506024880201E-2"/>
          <c:y val="0.189494614595316"/>
          <c:w val="0.89237340955380096"/>
          <c:h val="0.61769158787392597"/>
        </c:manualLayout>
      </c:layout>
      <c:barChart>
        <c:barDir val="col"/>
        <c:grouping val="clustered"/>
        <c:varyColors val="0"/>
        <c:ser>
          <c:idx val="0"/>
          <c:order val="0"/>
          <c:tx>
            <c:strRef>
              <c:f>Sheet1!$B$1</c:f>
              <c:strCache>
                <c:ptCount val="1"/>
                <c:pt idx="0">
                  <c:v>Series 1</c:v>
                </c:pt>
              </c:strCache>
            </c:strRef>
          </c:tx>
          <c:spPr>
            <a:solidFill>
              <a:srgbClr val="005BBB"/>
            </a:solidFill>
            <a:ln w="37084">
              <a:noFill/>
            </a:ln>
          </c:spPr>
          <c:invertIfNegative val="0"/>
          <c:cat>
            <c:strRef>
              <c:f>Sheet1!$A$2:$A$5</c:f>
              <c:strCache>
                <c:ptCount val="4"/>
                <c:pt idx="0">
                  <c:v>category </c:v>
                </c:pt>
                <c:pt idx="1">
                  <c:v>category </c:v>
                </c:pt>
                <c:pt idx="2">
                  <c:v>category </c:v>
                </c:pt>
                <c:pt idx="3">
                  <c:v>category </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D3C-41F5-AB5B-E20D15522EEE}"/>
            </c:ext>
          </c:extLst>
        </c:ser>
        <c:ser>
          <c:idx val="1"/>
          <c:order val="1"/>
          <c:tx>
            <c:strRef>
              <c:f>Sheet1!$C$1</c:f>
              <c:strCache>
                <c:ptCount val="1"/>
                <c:pt idx="0">
                  <c:v>Series 2</c:v>
                </c:pt>
              </c:strCache>
            </c:strRef>
          </c:tx>
          <c:spPr>
            <a:solidFill>
              <a:srgbClr val="41B6E6"/>
            </a:solidFill>
            <a:ln w="37084">
              <a:noFill/>
            </a:ln>
          </c:spPr>
          <c:invertIfNegative val="0"/>
          <c:cat>
            <c:strRef>
              <c:f>Sheet1!$A$2:$A$5</c:f>
              <c:strCache>
                <c:ptCount val="4"/>
                <c:pt idx="0">
                  <c:v>category </c:v>
                </c:pt>
                <c:pt idx="1">
                  <c:v>category </c:v>
                </c:pt>
                <c:pt idx="2">
                  <c:v>category </c:v>
                </c:pt>
                <c:pt idx="3">
                  <c:v>category </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1D3C-41F5-AB5B-E20D15522EEE}"/>
            </c:ext>
          </c:extLst>
        </c:ser>
        <c:ser>
          <c:idx val="2"/>
          <c:order val="2"/>
          <c:tx>
            <c:strRef>
              <c:f>Sheet1!$D$1</c:f>
              <c:strCache>
                <c:ptCount val="1"/>
                <c:pt idx="0">
                  <c:v>Series 3</c:v>
                </c:pt>
              </c:strCache>
            </c:strRef>
          </c:tx>
          <c:spPr>
            <a:solidFill>
              <a:srgbClr val="F9B029"/>
            </a:solidFill>
            <a:ln w="37084">
              <a:noFill/>
            </a:ln>
          </c:spPr>
          <c:invertIfNegative val="0"/>
          <c:cat>
            <c:strRef>
              <c:f>Sheet1!$A$2:$A$5</c:f>
              <c:strCache>
                <c:ptCount val="4"/>
                <c:pt idx="0">
                  <c:v>category </c:v>
                </c:pt>
                <c:pt idx="1">
                  <c:v>category </c:v>
                </c:pt>
                <c:pt idx="2">
                  <c:v>category </c:v>
                </c:pt>
                <c:pt idx="3">
                  <c:v>category </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1D3C-41F5-AB5B-E20D15522EEE}"/>
            </c:ext>
          </c:extLst>
        </c:ser>
        <c:dLbls>
          <c:showLegendKey val="0"/>
          <c:showVal val="0"/>
          <c:showCatName val="0"/>
          <c:showSerName val="0"/>
          <c:showPercent val="0"/>
          <c:showBubbleSize val="0"/>
        </c:dLbls>
        <c:gapWidth val="219"/>
        <c:overlap val="-27"/>
        <c:axId val="-2119232176"/>
        <c:axId val="-2119371456"/>
      </c:barChart>
      <c:catAx>
        <c:axId val="-2119232176"/>
        <c:scaling>
          <c:orientation val="minMax"/>
        </c:scaling>
        <c:delete val="0"/>
        <c:axPos val="b"/>
        <c:numFmt formatCode="General" sourceLinked="1"/>
        <c:majorTickMark val="none"/>
        <c:minorTickMark val="none"/>
        <c:tickLblPos val="nextTo"/>
        <c:spPr>
          <a:noFill/>
          <a:ln w="87983" cap="flat" cmpd="sng" algn="ctr">
            <a:solidFill>
              <a:schemeClr val="bg2">
                <a:lumMod val="50000"/>
              </a:schemeClr>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charset="0"/>
                <a:ea typeface="Arial" charset="0"/>
                <a:cs typeface="Arial" charset="0"/>
              </a:defRPr>
            </a:pPr>
            <a:endParaRPr lang="fr-FR"/>
          </a:p>
        </c:txPr>
        <c:crossAx val="-2119371456"/>
        <c:crosses val="autoZero"/>
        <c:auto val="1"/>
        <c:lblAlgn val="ctr"/>
        <c:lblOffset val="100"/>
        <c:noMultiLvlLbl val="0"/>
      </c:catAx>
      <c:valAx>
        <c:axId val="-2119371456"/>
        <c:scaling>
          <c:orientation val="minMax"/>
        </c:scaling>
        <c:delete val="0"/>
        <c:axPos val="l"/>
        <c:majorGridlines>
          <c:spPr>
            <a:ln w="20304" cap="flat" cmpd="sng" algn="ctr">
              <a:solidFill>
                <a:schemeClr val="tx1">
                  <a:lumMod val="60000"/>
                  <a:lumOff val="40000"/>
                </a:schemeClr>
              </a:solidFill>
              <a:prstDash val="dash"/>
              <a:round/>
            </a:ln>
            <a:effectLst/>
          </c:spPr>
        </c:majorGridlines>
        <c:numFmt formatCode="General" sourceLinked="1"/>
        <c:majorTickMark val="none"/>
        <c:minorTickMark val="none"/>
        <c:tickLblPos val="nextTo"/>
        <c:spPr>
          <a:ln w="9271">
            <a:noFill/>
          </a:ln>
        </c:spPr>
        <c:txPr>
          <a:bodyPr rot="-60000000" spcFirstLastPara="1" vertOverflow="ellipsis" vert="horz" wrap="square" anchor="ctr" anchorCtr="1"/>
          <a:lstStyle/>
          <a:p>
            <a:pPr>
              <a:defRPr sz="2552" b="0" i="0" u="none" strike="noStrike" kern="1200" baseline="0">
                <a:solidFill>
                  <a:schemeClr val="tx1"/>
                </a:solidFill>
                <a:latin typeface="Arial" charset="0"/>
                <a:ea typeface="Arial" charset="0"/>
                <a:cs typeface="Arial" charset="0"/>
              </a:defRPr>
            </a:pPr>
            <a:endParaRPr lang="fr-FR"/>
          </a:p>
        </c:txPr>
        <c:crossAx val="-2119232176"/>
        <c:crosses val="autoZero"/>
        <c:crossBetween val="between"/>
      </c:valAx>
      <c:spPr>
        <a:noFill/>
        <a:ln w="37084">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fr-FR"/>
          </a:p>
        </c:txPr>
      </c:legendEntry>
      <c:layout>
        <c:manualLayout>
          <c:xMode val="edge"/>
          <c:yMode val="edge"/>
          <c:x val="0.24603309371156001"/>
          <c:y val="0.93121241547064004"/>
          <c:w val="0.49653017319412801"/>
          <c:h val="6.0968015008725798E-2"/>
        </c:manualLayout>
      </c:layout>
      <c:overlay val="0"/>
      <c:spPr>
        <a:noFill/>
        <a:ln w="37084">
          <a:noFill/>
        </a:ln>
      </c:spPr>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fr-FR"/>
        </a:p>
      </c:txPr>
    </c:legend>
    <c:plotVisOnly val="1"/>
    <c:dispBlanksAs val="gap"/>
    <c:showDLblsOverMax val="0"/>
  </c:chart>
  <c:spPr>
    <a:solidFill>
      <a:schemeClr val="bg1">
        <a:alpha val="62000"/>
      </a:schemeClr>
    </a:solidFill>
    <a:ln>
      <a:noFill/>
    </a:ln>
    <a:effectLst/>
  </c:spPr>
  <c:txPr>
    <a:bodyPr/>
    <a:lstStyle/>
    <a:p>
      <a:pPr>
        <a:defRPr/>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970" b="1" i="0" u="none" strike="noStrike" kern="1200" spc="0" baseline="0">
                <a:solidFill>
                  <a:schemeClr val="tx1"/>
                </a:solidFill>
                <a:latin typeface="Arial" charset="0"/>
                <a:ea typeface="Arial" charset="0"/>
                <a:cs typeface="Arial" charset="0"/>
              </a:defRPr>
            </a:pPr>
            <a:r>
              <a:rPr lang="en-US" sz="3600" b="1" dirty="0">
                <a:solidFill>
                  <a:schemeClr val="tx1"/>
                </a:solidFill>
                <a:latin typeface="Arial" charset="0"/>
                <a:ea typeface="Arial" charset="0"/>
                <a:cs typeface="Arial" charset="0"/>
              </a:rPr>
              <a:t>Chart</a:t>
            </a:r>
            <a:r>
              <a:rPr lang="en-US" sz="3600" b="1" baseline="0" dirty="0">
                <a:solidFill>
                  <a:schemeClr val="tx1"/>
                </a:solidFill>
                <a:latin typeface="Arial" charset="0"/>
                <a:ea typeface="Arial" charset="0"/>
                <a:cs typeface="Arial" charset="0"/>
              </a:rPr>
              <a:t> Title</a:t>
            </a:r>
            <a:endParaRPr lang="en-US" sz="3600" b="1" dirty="0">
              <a:solidFill>
                <a:schemeClr val="tx1"/>
              </a:solidFill>
              <a:latin typeface="Arial" charset="0"/>
              <a:ea typeface="Arial" charset="0"/>
              <a:cs typeface="Arial" charset="0"/>
            </a:endParaRPr>
          </a:p>
        </c:rich>
      </c:tx>
      <c:layout>
        <c:manualLayout>
          <c:xMode val="edge"/>
          <c:yMode val="edge"/>
          <c:x val="0.38284917498069099"/>
          <c:y val="2.46956303721842E-2"/>
        </c:manualLayout>
      </c:layout>
      <c:overlay val="0"/>
      <c:spPr>
        <a:noFill/>
        <a:ln w="37084">
          <a:noFill/>
        </a:ln>
      </c:spPr>
    </c:title>
    <c:autoTitleDeleted val="0"/>
    <c:plotArea>
      <c:layout>
        <c:manualLayout>
          <c:layoutTarget val="inner"/>
          <c:xMode val="edge"/>
          <c:yMode val="edge"/>
          <c:x val="5.9650506024880201E-2"/>
          <c:y val="0.189494614595316"/>
          <c:w val="0.89237340955380096"/>
          <c:h val="0.61769158787392597"/>
        </c:manualLayout>
      </c:layout>
      <c:barChart>
        <c:barDir val="col"/>
        <c:grouping val="clustered"/>
        <c:varyColors val="0"/>
        <c:ser>
          <c:idx val="0"/>
          <c:order val="0"/>
          <c:tx>
            <c:strRef>
              <c:f>Sheet1!$B$1</c:f>
              <c:strCache>
                <c:ptCount val="1"/>
                <c:pt idx="0">
                  <c:v>Series 1</c:v>
                </c:pt>
              </c:strCache>
            </c:strRef>
          </c:tx>
          <c:spPr>
            <a:solidFill>
              <a:srgbClr val="005BBB"/>
            </a:solidFill>
            <a:ln w="37084">
              <a:noFill/>
            </a:ln>
          </c:spPr>
          <c:invertIfNegative val="0"/>
          <c:cat>
            <c:strRef>
              <c:f>Sheet1!$A$2:$A$5</c:f>
              <c:strCache>
                <c:ptCount val="4"/>
                <c:pt idx="0">
                  <c:v>category </c:v>
                </c:pt>
                <c:pt idx="1">
                  <c:v>category </c:v>
                </c:pt>
                <c:pt idx="2">
                  <c:v>category </c:v>
                </c:pt>
                <c:pt idx="3">
                  <c:v>category </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8D0-43C7-958C-DB2946D23DE5}"/>
            </c:ext>
          </c:extLst>
        </c:ser>
        <c:ser>
          <c:idx val="1"/>
          <c:order val="1"/>
          <c:tx>
            <c:strRef>
              <c:f>Sheet1!$C$1</c:f>
              <c:strCache>
                <c:ptCount val="1"/>
                <c:pt idx="0">
                  <c:v>Series 2</c:v>
                </c:pt>
              </c:strCache>
            </c:strRef>
          </c:tx>
          <c:spPr>
            <a:solidFill>
              <a:srgbClr val="41B6E6"/>
            </a:solidFill>
            <a:ln w="37084">
              <a:noFill/>
            </a:ln>
          </c:spPr>
          <c:invertIfNegative val="0"/>
          <c:cat>
            <c:strRef>
              <c:f>Sheet1!$A$2:$A$5</c:f>
              <c:strCache>
                <c:ptCount val="4"/>
                <c:pt idx="0">
                  <c:v>category </c:v>
                </c:pt>
                <c:pt idx="1">
                  <c:v>category </c:v>
                </c:pt>
                <c:pt idx="2">
                  <c:v>category </c:v>
                </c:pt>
                <c:pt idx="3">
                  <c:v>category </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8D0-43C7-958C-DB2946D23DE5}"/>
            </c:ext>
          </c:extLst>
        </c:ser>
        <c:ser>
          <c:idx val="2"/>
          <c:order val="2"/>
          <c:tx>
            <c:strRef>
              <c:f>Sheet1!$D$1</c:f>
              <c:strCache>
                <c:ptCount val="1"/>
                <c:pt idx="0">
                  <c:v>Series 3</c:v>
                </c:pt>
              </c:strCache>
            </c:strRef>
          </c:tx>
          <c:spPr>
            <a:solidFill>
              <a:srgbClr val="F9B029"/>
            </a:solidFill>
            <a:ln w="37084">
              <a:noFill/>
            </a:ln>
          </c:spPr>
          <c:invertIfNegative val="0"/>
          <c:cat>
            <c:strRef>
              <c:f>Sheet1!$A$2:$A$5</c:f>
              <c:strCache>
                <c:ptCount val="4"/>
                <c:pt idx="0">
                  <c:v>category </c:v>
                </c:pt>
                <c:pt idx="1">
                  <c:v>category </c:v>
                </c:pt>
                <c:pt idx="2">
                  <c:v>category </c:v>
                </c:pt>
                <c:pt idx="3">
                  <c:v>category </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88D0-43C7-958C-DB2946D23DE5}"/>
            </c:ext>
          </c:extLst>
        </c:ser>
        <c:dLbls>
          <c:showLegendKey val="0"/>
          <c:showVal val="0"/>
          <c:showCatName val="0"/>
          <c:showSerName val="0"/>
          <c:showPercent val="0"/>
          <c:showBubbleSize val="0"/>
        </c:dLbls>
        <c:gapWidth val="219"/>
        <c:overlap val="-27"/>
        <c:axId val="-2119232176"/>
        <c:axId val="-2119371456"/>
      </c:barChart>
      <c:catAx>
        <c:axId val="-2119232176"/>
        <c:scaling>
          <c:orientation val="minMax"/>
        </c:scaling>
        <c:delete val="0"/>
        <c:axPos val="b"/>
        <c:numFmt formatCode="General" sourceLinked="1"/>
        <c:majorTickMark val="none"/>
        <c:minorTickMark val="none"/>
        <c:tickLblPos val="nextTo"/>
        <c:spPr>
          <a:noFill/>
          <a:ln w="87983" cap="flat" cmpd="sng" algn="ctr">
            <a:solidFill>
              <a:schemeClr val="bg2">
                <a:lumMod val="50000"/>
              </a:schemeClr>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charset="0"/>
                <a:ea typeface="Arial" charset="0"/>
                <a:cs typeface="Arial" charset="0"/>
              </a:defRPr>
            </a:pPr>
            <a:endParaRPr lang="fr-FR"/>
          </a:p>
        </c:txPr>
        <c:crossAx val="-2119371456"/>
        <c:crosses val="autoZero"/>
        <c:auto val="1"/>
        <c:lblAlgn val="ctr"/>
        <c:lblOffset val="100"/>
        <c:noMultiLvlLbl val="0"/>
      </c:catAx>
      <c:valAx>
        <c:axId val="-2119371456"/>
        <c:scaling>
          <c:orientation val="minMax"/>
        </c:scaling>
        <c:delete val="0"/>
        <c:axPos val="l"/>
        <c:majorGridlines>
          <c:spPr>
            <a:ln w="20304" cap="flat" cmpd="sng" algn="ctr">
              <a:solidFill>
                <a:schemeClr val="tx1">
                  <a:lumMod val="60000"/>
                  <a:lumOff val="40000"/>
                </a:schemeClr>
              </a:solidFill>
              <a:prstDash val="dash"/>
              <a:round/>
            </a:ln>
            <a:effectLst/>
          </c:spPr>
        </c:majorGridlines>
        <c:numFmt formatCode="General" sourceLinked="1"/>
        <c:majorTickMark val="none"/>
        <c:minorTickMark val="none"/>
        <c:tickLblPos val="nextTo"/>
        <c:spPr>
          <a:ln w="9271">
            <a:noFill/>
          </a:ln>
        </c:spPr>
        <c:txPr>
          <a:bodyPr rot="-60000000" spcFirstLastPara="1" vertOverflow="ellipsis" vert="horz" wrap="square" anchor="ctr" anchorCtr="1"/>
          <a:lstStyle/>
          <a:p>
            <a:pPr>
              <a:defRPr sz="2552" b="0" i="0" u="none" strike="noStrike" kern="1200" baseline="0">
                <a:solidFill>
                  <a:schemeClr val="tx1"/>
                </a:solidFill>
                <a:latin typeface="Arial" charset="0"/>
                <a:ea typeface="Arial" charset="0"/>
                <a:cs typeface="Arial" charset="0"/>
              </a:defRPr>
            </a:pPr>
            <a:endParaRPr lang="fr-FR"/>
          </a:p>
        </c:txPr>
        <c:crossAx val="-2119232176"/>
        <c:crosses val="autoZero"/>
        <c:crossBetween val="between"/>
      </c:valAx>
      <c:spPr>
        <a:noFill/>
        <a:ln w="37084">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fr-FR"/>
          </a:p>
        </c:txPr>
      </c:legendEntry>
      <c:layout>
        <c:manualLayout>
          <c:xMode val="edge"/>
          <c:yMode val="edge"/>
          <c:x val="0.24603309371156001"/>
          <c:y val="0.93121241547064004"/>
          <c:w val="0.49653017319412801"/>
          <c:h val="6.0968015008725798E-2"/>
        </c:manualLayout>
      </c:layout>
      <c:overlay val="0"/>
      <c:spPr>
        <a:noFill/>
        <a:ln w="37084">
          <a:noFill/>
        </a:ln>
      </c:spPr>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fr-FR"/>
        </a:p>
      </c:txPr>
    </c:legend>
    <c:plotVisOnly val="1"/>
    <c:dispBlanksAs val="gap"/>
    <c:showDLblsOverMax val="0"/>
  </c:chart>
  <c:spPr>
    <a:solidFill>
      <a:schemeClr val="bg1">
        <a:alpha val="62000"/>
      </a:schemeClr>
    </a:solidFill>
    <a:ln>
      <a:noFill/>
    </a:ln>
    <a:effectLst/>
  </c:spPr>
  <c:txPr>
    <a:bodyPr/>
    <a:lstStyle/>
    <a:p>
      <a:pPr>
        <a:defRPr/>
      </a:pPr>
      <a:endParaRPr lang="fr-F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9615C9-C6F1-014D-A3A7-7A5DB4A377FE}" type="doc">
      <dgm:prSet loTypeId="urn:microsoft.com/office/officeart/2005/8/layout/pyramid1" loCatId="" qsTypeId="urn:microsoft.com/office/officeart/2005/8/quickstyle/simple1" qsCatId="simple" csTypeId="urn:microsoft.com/office/officeart/2005/8/colors/accent1_2" csCatId="accent1" phldr="1"/>
      <dgm:spPr/>
    </dgm:pt>
    <dgm:pt modelId="{F2A80D4E-DCDF-DD47-B0A0-103201ABFF8D}">
      <dgm:prSet phldrT="[Text]" custT="1"/>
      <dgm:spPr>
        <a:solidFill>
          <a:srgbClr val="F9B029"/>
        </a:solidFill>
        <a:ln>
          <a:solidFill>
            <a:schemeClr val="lt1">
              <a:hueOff val="0"/>
              <a:satOff val="0"/>
              <a:lumOff val="0"/>
            </a:schemeClr>
          </a:solidFill>
        </a:ln>
      </dgm:spPr>
      <dgm:t>
        <a:bodyPr anchor="b"/>
        <a:lstStyle/>
        <a:p>
          <a:r>
            <a:rPr lang="en-US" sz="2800" dirty="0">
              <a:solidFill>
                <a:schemeClr val="bg1"/>
              </a:solidFill>
            </a:rPr>
            <a:t>Series 1</a:t>
          </a:r>
          <a:br>
            <a:rPr lang="en-US" sz="2800" dirty="0">
              <a:solidFill>
                <a:schemeClr val="bg1"/>
              </a:solidFill>
            </a:rPr>
          </a:br>
          <a:endParaRPr lang="en-US" sz="1400" dirty="0">
            <a:solidFill>
              <a:schemeClr val="bg1"/>
            </a:solidFill>
          </a:endParaRPr>
        </a:p>
      </dgm:t>
    </dgm:pt>
    <dgm:pt modelId="{AAE9F486-967B-F741-A320-903B7BAD1BB6}" type="parTrans" cxnId="{5F0B9C5A-22D4-104D-A6D7-3D8E89847F26}">
      <dgm:prSet/>
      <dgm:spPr/>
      <dgm:t>
        <a:bodyPr/>
        <a:lstStyle/>
        <a:p>
          <a:endParaRPr lang="en-US"/>
        </a:p>
      </dgm:t>
    </dgm:pt>
    <dgm:pt modelId="{F9FAAC82-4768-9541-B270-7F034CA5B77C}" type="sibTrans" cxnId="{5F0B9C5A-22D4-104D-A6D7-3D8E89847F26}">
      <dgm:prSet/>
      <dgm:spPr/>
      <dgm:t>
        <a:bodyPr/>
        <a:lstStyle/>
        <a:p>
          <a:endParaRPr lang="en-US"/>
        </a:p>
      </dgm:t>
    </dgm:pt>
    <dgm:pt modelId="{7AF5E0A5-A3D5-5044-9AE9-85D2AACDE2EC}">
      <dgm:prSet phldrT="[Text]" custT="1"/>
      <dgm:spPr>
        <a:solidFill>
          <a:schemeClr val="accent2"/>
        </a:solidFill>
        <a:ln w="63500">
          <a:solidFill>
            <a:schemeClr val="bg1"/>
          </a:solidFill>
        </a:ln>
      </dgm:spPr>
      <dgm:t>
        <a:bodyPr anchor="b"/>
        <a:lstStyle/>
        <a:p>
          <a:pPr>
            <a:lnSpc>
              <a:spcPct val="100000"/>
            </a:lnSpc>
          </a:pPr>
          <a:r>
            <a:rPr lang="en-US" sz="2800" dirty="0">
              <a:solidFill>
                <a:schemeClr val="bg1"/>
              </a:solidFill>
            </a:rPr>
            <a:t>Series 2</a:t>
          </a:r>
        </a:p>
        <a:p>
          <a:pPr>
            <a:lnSpc>
              <a:spcPct val="100000"/>
            </a:lnSpc>
          </a:pPr>
          <a:endParaRPr lang="en-US" sz="1400" dirty="0">
            <a:solidFill>
              <a:schemeClr val="bg1"/>
            </a:solidFill>
          </a:endParaRPr>
        </a:p>
      </dgm:t>
    </dgm:pt>
    <dgm:pt modelId="{AB25051B-11ED-0545-8F30-6F13878D99BD}" type="parTrans" cxnId="{34D98D55-F8AB-774C-B43B-231FBFEC5E76}">
      <dgm:prSet/>
      <dgm:spPr/>
      <dgm:t>
        <a:bodyPr/>
        <a:lstStyle/>
        <a:p>
          <a:endParaRPr lang="en-US"/>
        </a:p>
      </dgm:t>
    </dgm:pt>
    <dgm:pt modelId="{A0BD8C14-DE4E-A647-A64E-204A7E481B5F}" type="sibTrans" cxnId="{34D98D55-F8AB-774C-B43B-231FBFEC5E76}">
      <dgm:prSet/>
      <dgm:spPr/>
      <dgm:t>
        <a:bodyPr/>
        <a:lstStyle/>
        <a:p>
          <a:endParaRPr lang="en-US"/>
        </a:p>
      </dgm:t>
    </dgm:pt>
    <dgm:pt modelId="{B9FB34F6-F115-BA4C-A756-11366D60939C}">
      <dgm:prSet phldrT="[Text]" custT="1"/>
      <dgm:spPr>
        <a:solidFill>
          <a:srgbClr val="0B6CB1"/>
        </a:solidFill>
        <a:ln w="63500">
          <a:solidFill>
            <a:schemeClr val="bg1"/>
          </a:solidFill>
        </a:ln>
      </dgm:spPr>
      <dgm:t>
        <a:bodyPr anchor="b"/>
        <a:lstStyle/>
        <a:p>
          <a:r>
            <a:rPr lang="en-US" sz="2800" dirty="0">
              <a:solidFill>
                <a:schemeClr val="bg1"/>
              </a:solidFill>
            </a:rPr>
            <a:t>Series 3</a:t>
          </a:r>
        </a:p>
        <a:p>
          <a:endParaRPr lang="en-US" sz="1400" dirty="0">
            <a:solidFill>
              <a:schemeClr val="bg1"/>
            </a:solidFill>
          </a:endParaRPr>
        </a:p>
      </dgm:t>
    </dgm:pt>
    <dgm:pt modelId="{AEDBE2E2-9C0E-DD46-9BA3-5962025226F9}" type="parTrans" cxnId="{9315592A-3DBF-904F-9DA5-8A88DCCC5AFB}">
      <dgm:prSet/>
      <dgm:spPr/>
      <dgm:t>
        <a:bodyPr/>
        <a:lstStyle/>
        <a:p>
          <a:endParaRPr lang="en-US"/>
        </a:p>
      </dgm:t>
    </dgm:pt>
    <dgm:pt modelId="{2058F22C-38E1-1B48-B638-4BF7908D4337}" type="sibTrans" cxnId="{9315592A-3DBF-904F-9DA5-8A88DCCC5AFB}">
      <dgm:prSet/>
      <dgm:spPr/>
      <dgm:t>
        <a:bodyPr/>
        <a:lstStyle/>
        <a:p>
          <a:endParaRPr lang="en-US"/>
        </a:p>
      </dgm:t>
    </dgm:pt>
    <dgm:pt modelId="{CC3A4FC8-1BA9-9048-BB1E-D88C367138D1}" type="pres">
      <dgm:prSet presAssocID="{AC9615C9-C6F1-014D-A3A7-7A5DB4A377FE}" presName="Name0" presStyleCnt="0">
        <dgm:presLayoutVars>
          <dgm:dir/>
          <dgm:animLvl val="lvl"/>
          <dgm:resizeHandles val="exact"/>
        </dgm:presLayoutVars>
      </dgm:prSet>
      <dgm:spPr/>
    </dgm:pt>
    <dgm:pt modelId="{C127AABA-8910-AC41-9833-0CFA9A9DF82B}" type="pres">
      <dgm:prSet presAssocID="{F2A80D4E-DCDF-DD47-B0A0-103201ABFF8D}" presName="Name8" presStyleCnt="0"/>
      <dgm:spPr/>
    </dgm:pt>
    <dgm:pt modelId="{3B50DBC0-D324-CC48-814E-1224FFB23FF8}" type="pres">
      <dgm:prSet presAssocID="{F2A80D4E-DCDF-DD47-B0A0-103201ABFF8D}" presName="level" presStyleLbl="node1" presStyleIdx="0" presStyleCnt="3">
        <dgm:presLayoutVars>
          <dgm:chMax val="1"/>
          <dgm:bulletEnabled val="1"/>
        </dgm:presLayoutVars>
      </dgm:prSet>
      <dgm:spPr/>
    </dgm:pt>
    <dgm:pt modelId="{3FE82FCB-BBCE-5F47-A785-76048297C6FA}" type="pres">
      <dgm:prSet presAssocID="{F2A80D4E-DCDF-DD47-B0A0-103201ABFF8D}" presName="levelTx" presStyleLbl="revTx" presStyleIdx="0" presStyleCnt="0">
        <dgm:presLayoutVars>
          <dgm:chMax val="1"/>
          <dgm:bulletEnabled val="1"/>
        </dgm:presLayoutVars>
      </dgm:prSet>
      <dgm:spPr/>
    </dgm:pt>
    <dgm:pt modelId="{4930E1E6-F99E-4A40-AC26-A9A216241580}" type="pres">
      <dgm:prSet presAssocID="{7AF5E0A5-A3D5-5044-9AE9-85D2AACDE2EC}" presName="Name8" presStyleCnt="0"/>
      <dgm:spPr/>
    </dgm:pt>
    <dgm:pt modelId="{49FAE39A-B2CF-D944-B834-B2EF233A6F89}" type="pres">
      <dgm:prSet presAssocID="{7AF5E0A5-A3D5-5044-9AE9-85D2AACDE2EC}" presName="level" presStyleLbl="node1" presStyleIdx="1" presStyleCnt="3" custScaleY="63853" custLinFactNeighborY="0">
        <dgm:presLayoutVars>
          <dgm:chMax val="1"/>
          <dgm:bulletEnabled val="1"/>
        </dgm:presLayoutVars>
      </dgm:prSet>
      <dgm:spPr/>
    </dgm:pt>
    <dgm:pt modelId="{F72C514A-07FD-0547-BA87-CE0EC865697F}" type="pres">
      <dgm:prSet presAssocID="{7AF5E0A5-A3D5-5044-9AE9-85D2AACDE2EC}" presName="levelTx" presStyleLbl="revTx" presStyleIdx="0" presStyleCnt="0">
        <dgm:presLayoutVars>
          <dgm:chMax val="1"/>
          <dgm:bulletEnabled val="1"/>
        </dgm:presLayoutVars>
      </dgm:prSet>
      <dgm:spPr/>
    </dgm:pt>
    <dgm:pt modelId="{8E501972-DD45-2241-8C2D-ABBD79CD69F3}" type="pres">
      <dgm:prSet presAssocID="{B9FB34F6-F115-BA4C-A756-11366D60939C}" presName="Name8" presStyleCnt="0"/>
      <dgm:spPr/>
    </dgm:pt>
    <dgm:pt modelId="{A8C62C20-56D4-5948-84F0-B67C9C2CF512}" type="pres">
      <dgm:prSet presAssocID="{B9FB34F6-F115-BA4C-A756-11366D60939C}" presName="level" presStyleLbl="node1" presStyleIdx="2" presStyleCnt="3" custScaleY="100000" custLinFactNeighborX="1710" custLinFactNeighborY="8901">
        <dgm:presLayoutVars>
          <dgm:chMax val="1"/>
          <dgm:bulletEnabled val="1"/>
        </dgm:presLayoutVars>
      </dgm:prSet>
      <dgm:spPr/>
    </dgm:pt>
    <dgm:pt modelId="{011EBD37-4648-414E-9EBF-6A4C6B6DAA1E}" type="pres">
      <dgm:prSet presAssocID="{B9FB34F6-F115-BA4C-A756-11366D60939C}" presName="levelTx" presStyleLbl="revTx" presStyleIdx="0" presStyleCnt="0">
        <dgm:presLayoutVars>
          <dgm:chMax val="1"/>
          <dgm:bulletEnabled val="1"/>
        </dgm:presLayoutVars>
      </dgm:prSet>
      <dgm:spPr/>
    </dgm:pt>
  </dgm:ptLst>
  <dgm:cxnLst>
    <dgm:cxn modelId="{2AAD4B24-5167-DC45-9903-49CEC76F5C63}" type="presOf" srcId="{F2A80D4E-DCDF-DD47-B0A0-103201ABFF8D}" destId="{3FE82FCB-BBCE-5F47-A785-76048297C6FA}" srcOrd="1" destOrd="0" presId="urn:microsoft.com/office/officeart/2005/8/layout/pyramid1"/>
    <dgm:cxn modelId="{9315592A-3DBF-904F-9DA5-8A88DCCC5AFB}" srcId="{AC9615C9-C6F1-014D-A3A7-7A5DB4A377FE}" destId="{B9FB34F6-F115-BA4C-A756-11366D60939C}" srcOrd="2" destOrd="0" parTransId="{AEDBE2E2-9C0E-DD46-9BA3-5962025226F9}" sibTransId="{2058F22C-38E1-1B48-B638-4BF7908D4337}"/>
    <dgm:cxn modelId="{34D98D55-F8AB-774C-B43B-231FBFEC5E76}" srcId="{AC9615C9-C6F1-014D-A3A7-7A5DB4A377FE}" destId="{7AF5E0A5-A3D5-5044-9AE9-85D2AACDE2EC}" srcOrd="1" destOrd="0" parTransId="{AB25051B-11ED-0545-8F30-6F13878D99BD}" sibTransId="{A0BD8C14-DE4E-A647-A64E-204A7E481B5F}"/>
    <dgm:cxn modelId="{9E553657-81E7-1740-9A9F-FADD12A131DC}" type="presOf" srcId="{F2A80D4E-DCDF-DD47-B0A0-103201ABFF8D}" destId="{3B50DBC0-D324-CC48-814E-1224FFB23FF8}" srcOrd="0" destOrd="0" presId="urn:microsoft.com/office/officeart/2005/8/layout/pyramid1"/>
    <dgm:cxn modelId="{5F0B9C5A-22D4-104D-A6D7-3D8E89847F26}" srcId="{AC9615C9-C6F1-014D-A3A7-7A5DB4A377FE}" destId="{F2A80D4E-DCDF-DD47-B0A0-103201ABFF8D}" srcOrd="0" destOrd="0" parTransId="{AAE9F486-967B-F741-A320-903B7BAD1BB6}" sibTransId="{F9FAAC82-4768-9541-B270-7F034CA5B77C}"/>
    <dgm:cxn modelId="{A3FDC382-1A37-6E43-AA12-844E280DAE5E}" type="presOf" srcId="{7AF5E0A5-A3D5-5044-9AE9-85D2AACDE2EC}" destId="{F72C514A-07FD-0547-BA87-CE0EC865697F}" srcOrd="1" destOrd="0" presId="urn:microsoft.com/office/officeart/2005/8/layout/pyramid1"/>
    <dgm:cxn modelId="{3184AA83-CB55-9A43-89B2-C0EF569EFB56}" type="presOf" srcId="{7AF5E0A5-A3D5-5044-9AE9-85D2AACDE2EC}" destId="{49FAE39A-B2CF-D944-B834-B2EF233A6F89}" srcOrd="0" destOrd="0" presId="urn:microsoft.com/office/officeart/2005/8/layout/pyramid1"/>
    <dgm:cxn modelId="{9C05F29C-DDCC-5F46-B8B9-BF13713EF8F6}" type="presOf" srcId="{B9FB34F6-F115-BA4C-A756-11366D60939C}" destId="{A8C62C20-56D4-5948-84F0-B67C9C2CF512}" srcOrd="0" destOrd="0" presId="urn:microsoft.com/office/officeart/2005/8/layout/pyramid1"/>
    <dgm:cxn modelId="{A43D2FB3-D2CC-0241-A9CA-9FC1E7331734}" type="presOf" srcId="{B9FB34F6-F115-BA4C-A756-11366D60939C}" destId="{011EBD37-4648-414E-9EBF-6A4C6B6DAA1E}" srcOrd="1" destOrd="0" presId="urn:microsoft.com/office/officeart/2005/8/layout/pyramid1"/>
    <dgm:cxn modelId="{6677B6F4-8C6C-174F-85CF-E8C113366D99}" type="presOf" srcId="{AC9615C9-C6F1-014D-A3A7-7A5DB4A377FE}" destId="{CC3A4FC8-1BA9-9048-BB1E-D88C367138D1}" srcOrd="0" destOrd="0" presId="urn:microsoft.com/office/officeart/2005/8/layout/pyramid1"/>
    <dgm:cxn modelId="{7B23D2F1-0A81-804D-8D21-11A4E8D39535}" type="presParOf" srcId="{CC3A4FC8-1BA9-9048-BB1E-D88C367138D1}" destId="{C127AABA-8910-AC41-9833-0CFA9A9DF82B}" srcOrd="0" destOrd="0" presId="urn:microsoft.com/office/officeart/2005/8/layout/pyramid1"/>
    <dgm:cxn modelId="{9201DFD2-1C4A-5440-A895-33A27C551A45}" type="presParOf" srcId="{C127AABA-8910-AC41-9833-0CFA9A9DF82B}" destId="{3B50DBC0-D324-CC48-814E-1224FFB23FF8}" srcOrd="0" destOrd="0" presId="urn:microsoft.com/office/officeart/2005/8/layout/pyramid1"/>
    <dgm:cxn modelId="{9ECF4152-FE75-7246-9C9A-58B77B488740}" type="presParOf" srcId="{C127AABA-8910-AC41-9833-0CFA9A9DF82B}" destId="{3FE82FCB-BBCE-5F47-A785-76048297C6FA}" srcOrd="1" destOrd="0" presId="urn:microsoft.com/office/officeart/2005/8/layout/pyramid1"/>
    <dgm:cxn modelId="{7DC72585-59B4-F14D-8510-BCDCCECCDE98}" type="presParOf" srcId="{CC3A4FC8-1BA9-9048-BB1E-D88C367138D1}" destId="{4930E1E6-F99E-4A40-AC26-A9A216241580}" srcOrd="1" destOrd="0" presId="urn:microsoft.com/office/officeart/2005/8/layout/pyramid1"/>
    <dgm:cxn modelId="{20B25833-AA3F-FC4C-A87F-6FA615AF8CEE}" type="presParOf" srcId="{4930E1E6-F99E-4A40-AC26-A9A216241580}" destId="{49FAE39A-B2CF-D944-B834-B2EF233A6F89}" srcOrd="0" destOrd="0" presId="urn:microsoft.com/office/officeart/2005/8/layout/pyramid1"/>
    <dgm:cxn modelId="{D2FFCCF7-6487-ED47-B8F1-951FBD492B81}" type="presParOf" srcId="{4930E1E6-F99E-4A40-AC26-A9A216241580}" destId="{F72C514A-07FD-0547-BA87-CE0EC865697F}" srcOrd="1" destOrd="0" presId="urn:microsoft.com/office/officeart/2005/8/layout/pyramid1"/>
    <dgm:cxn modelId="{BFABFF3D-69D0-F748-AA25-11EA3435E763}" type="presParOf" srcId="{CC3A4FC8-1BA9-9048-BB1E-D88C367138D1}" destId="{8E501972-DD45-2241-8C2D-ABBD79CD69F3}" srcOrd="2" destOrd="0" presId="urn:microsoft.com/office/officeart/2005/8/layout/pyramid1"/>
    <dgm:cxn modelId="{F2ECE68E-06EE-1A41-A5B1-4C26B85C9CF5}" type="presParOf" srcId="{8E501972-DD45-2241-8C2D-ABBD79CD69F3}" destId="{A8C62C20-56D4-5948-84F0-B67C9C2CF512}" srcOrd="0" destOrd="0" presId="urn:microsoft.com/office/officeart/2005/8/layout/pyramid1"/>
    <dgm:cxn modelId="{5F78994C-F735-684D-BD17-EF68F622ACA0}" type="presParOf" srcId="{8E501972-DD45-2241-8C2D-ABBD79CD69F3}" destId="{011EBD37-4648-414E-9EBF-6A4C6B6DAA1E}" srcOrd="1" destOrd="0" presId="urn:microsoft.com/office/officeart/2005/8/layout/pyramid1"/>
  </dgm:cxnLst>
  <dgm:bg/>
  <dgm:whole/>
  <dgm:extLst>
    <a:ext uri="http://schemas.microsoft.com/office/drawing/2008/diagram">
      <dsp:dataModelExt xmlns:dsp="http://schemas.microsoft.com/office/drawing/2008/diagram" relId="rId13"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C9615C9-C6F1-014D-A3A7-7A5DB4A377FE}" type="doc">
      <dgm:prSet loTypeId="urn:microsoft.com/office/officeart/2005/8/layout/pyramid1" loCatId="" qsTypeId="urn:microsoft.com/office/officeart/2005/8/quickstyle/simple1" qsCatId="simple" csTypeId="urn:microsoft.com/office/officeart/2005/8/colors/accent1_2" csCatId="accent1" phldr="1"/>
      <dgm:spPr/>
    </dgm:pt>
    <dgm:pt modelId="{F2A80D4E-DCDF-DD47-B0A0-103201ABFF8D}">
      <dgm:prSet phldrT="[Text]" custT="1"/>
      <dgm:spPr>
        <a:solidFill>
          <a:srgbClr val="F9B029"/>
        </a:solidFill>
        <a:ln>
          <a:solidFill>
            <a:schemeClr val="lt1">
              <a:hueOff val="0"/>
              <a:satOff val="0"/>
              <a:lumOff val="0"/>
            </a:schemeClr>
          </a:solidFill>
        </a:ln>
      </dgm:spPr>
      <dgm:t>
        <a:bodyPr anchor="b"/>
        <a:lstStyle/>
        <a:p>
          <a:r>
            <a:rPr lang="en-US" sz="2800" dirty="0">
              <a:solidFill>
                <a:schemeClr val="bg1"/>
              </a:solidFill>
            </a:rPr>
            <a:t>Series 1</a:t>
          </a:r>
          <a:br>
            <a:rPr lang="en-US" sz="2800" dirty="0">
              <a:solidFill>
                <a:schemeClr val="bg1"/>
              </a:solidFill>
            </a:rPr>
          </a:br>
          <a:endParaRPr lang="en-US" sz="1400" dirty="0">
            <a:solidFill>
              <a:schemeClr val="bg1"/>
            </a:solidFill>
          </a:endParaRPr>
        </a:p>
      </dgm:t>
    </dgm:pt>
    <dgm:pt modelId="{AAE9F486-967B-F741-A320-903B7BAD1BB6}" type="parTrans" cxnId="{5F0B9C5A-22D4-104D-A6D7-3D8E89847F26}">
      <dgm:prSet/>
      <dgm:spPr/>
      <dgm:t>
        <a:bodyPr/>
        <a:lstStyle/>
        <a:p>
          <a:endParaRPr lang="en-US"/>
        </a:p>
      </dgm:t>
    </dgm:pt>
    <dgm:pt modelId="{F9FAAC82-4768-9541-B270-7F034CA5B77C}" type="sibTrans" cxnId="{5F0B9C5A-22D4-104D-A6D7-3D8E89847F26}">
      <dgm:prSet/>
      <dgm:spPr/>
      <dgm:t>
        <a:bodyPr/>
        <a:lstStyle/>
        <a:p>
          <a:endParaRPr lang="en-US"/>
        </a:p>
      </dgm:t>
    </dgm:pt>
    <dgm:pt modelId="{7AF5E0A5-A3D5-5044-9AE9-85D2AACDE2EC}">
      <dgm:prSet phldrT="[Text]" custT="1"/>
      <dgm:spPr>
        <a:solidFill>
          <a:schemeClr val="accent2"/>
        </a:solidFill>
        <a:ln w="63500">
          <a:solidFill>
            <a:schemeClr val="bg1"/>
          </a:solidFill>
        </a:ln>
      </dgm:spPr>
      <dgm:t>
        <a:bodyPr anchor="b"/>
        <a:lstStyle/>
        <a:p>
          <a:pPr>
            <a:lnSpc>
              <a:spcPct val="100000"/>
            </a:lnSpc>
          </a:pPr>
          <a:r>
            <a:rPr lang="en-US" sz="2800" dirty="0">
              <a:solidFill>
                <a:schemeClr val="bg1"/>
              </a:solidFill>
            </a:rPr>
            <a:t>Series 2</a:t>
          </a:r>
        </a:p>
        <a:p>
          <a:pPr>
            <a:lnSpc>
              <a:spcPct val="100000"/>
            </a:lnSpc>
          </a:pPr>
          <a:endParaRPr lang="en-US" sz="1400" dirty="0">
            <a:solidFill>
              <a:schemeClr val="bg1"/>
            </a:solidFill>
          </a:endParaRPr>
        </a:p>
      </dgm:t>
    </dgm:pt>
    <dgm:pt modelId="{AB25051B-11ED-0545-8F30-6F13878D99BD}" type="parTrans" cxnId="{34D98D55-F8AB-774C-B43B-231FBFEC5E76}">
      <dgm:prSet/>
      <dgm:spPr/>
      <dgm:t>
        <a:bodyPr/>
        <a:lstStyle/>
        <a:p>
          <a:endParaRPr lang="en-US"/>
        </a:p>
      </dgm:t>
    </dgm:pt>
    <dgm:pt modelId="{A0BD8C14-DE4E-A647-A64E-204A7E481B5F}" type="sibTrans" cxnId="{34D98D55-F8AB-774C-B43B-231FBFEC5E76}">
      <dgm:prSet/>
      <dgm:spPr/>
      <dgm:t>
        <a:bodyPr/>
        <a:lstStyle/>
        <a:p>
          <a:endParaRPr lang="en-US"/>
        </a:p>
      </dgm:t>
    </dgm:pt>
    <dgm:pt modelId="{B9FB34F6-F115-BA4C-A756-11366D60939C}">
      <dgm:prSet phldrT="[Text]" custT="1"/>
      <dgm:spPr>
        <a:solidFill>
          <a:srgbClr val="0B6CB1"/>
        </a:solidFill>
        <a:ln w="63500">
          <a:solidFill>
            <a:schemeClr val="bg1"/>
          </a:solidFill>
        </a:ln>
      </dgm:spPr>
      <dgm:t>
        <a:bodyPr anchor="b"/>
        <a:lstStyle/>
        <a:p>
          <a:r>
            <a:rPr lang="en-US" sz="2800" dirty="0">
              <a:solidFill>
                <a:schemeClr val="bg1"/>
              </a:solidFill>
            </a:rPr>
            <a:t>Series 3</a:t>
          </a:r>
        </a:p>
        <a:p>
          <a:endParaRPr lang="en-US" sz="1400" dirty="0">
            <a:solidFill>
              <a:schemeClr val="bg1"/>
            </a:solidFill>
          </a:endParaRPr>
        </a:p>
      </dgm:t>
    </dgm:pt>
    <dgm:pt modelId="{AEDBE2E2-9C0E-DD46-9BA3-5962025226F9}" type="parTrans" cxnId="{9315592A-3DBF-904F-9DA5-8A88DCCC5AFB}">
      <dgm:prSet/>
      <dgm:spPr/>
      <dgm:t>
        <a:bodyPr/>
        <a:lstStyle/>
        <a:p>
          <a:endParaRPr lang="en-US"/>
        </a:p>
      </dgm:t>
    </dgm:pt>
    <dgm:pt modelId="{2058F22C-38E1-1B48-B638-4BF7908D4337}" type="sibTrans" cxnId="{9315592A-3DBF-904F-9DA5-8A88DCCC5AFB}">
      <dgm:prSet/>
      <dgm:spPr/>
      <dgm:t>
        <a:bodyPr/>
        <a:lstStyle/>
        <a:p>
          <a:endParaRPr lang="en-US"/>
        </a:p>
      </dgm:t>
    </dgm:pt>
    <dgm:pt modelId="{CC3A4FC8-1BA9-9048-BB1E-D88C367138D1}" type="pres">
      <dgm:prSet presAssocID="{AC9615C9-C6F1-014D-A3A7-7A5DB4A377FE}" presName="Name0" presStyleCnt="0">
        <dgm:presLayoutVars>
          <dgm:dir/>
          <dgm:animLvl val="lvl"/>
          <dgm:resizeHandles val="exact"/>
        </dgm:presLayoutVars>
      </dgm:prSet>
      <dgm:spPr/>
    </dgm:pt>
    <dgm:pt modelId="{C127AABA-8910-AC41-9833-0CFA9A9DF82B}" type="pres">
      <dgm:prSet presAssocID="{F2A80D4E-DCDF-DD47-B0A0-103201ABFF8D}" presName="Name8" presStyleCnt="0"/>
      <dgm:spPr/>
    </dgm:pt>
    <dgm:pt modelId="{3B50DBC0-D324-CC48-814E-1224FFB23FF8}" type="pres">
      <dgm:prSet presAssocID="{F2A80D4E-DCDF-DD47-B0A0-103201ABFF8D}" presName="level" presStyleLbl="node1" presStyleIdx="0" presStyleCnt="3">
        <dgm:presLayoutVars>
          <dgm:chMax val="1"/>
          <dgm:bulletEnabled val="1"/>
        </dgm:presLayoutVars>
      </dgm:prSet>
      <dgm:spPr/>
    </dgm:pt>
    <dgm:pt modelId="{3FE82FCB-BBCE-5F47-A785-76048297C6FA}" type="pres">
      <dgm:prSet presAssocID="{F2A80D4E-DCDF-DD47-B0A0-103201ABFF8D}" presName="levelTx" presStyleLbl="revTx" presStyleIdx="0" presStyleCnt="0">
        <dgm:presLayoutVars>
          <dgm:chMax val="1"/>
          <dgm:bulletEnabled val="1"/>
        </dgm:presLayoutVars>
      </dgm:prSet>
      <dgm:spPr/>
    </dgm:pt>
    <dgm:pt modelId="{4930E1E6-F99E-4A40-AC26-A9A216241580}" type="pres">
      <dgm:prSet presAssocID="{7AF5E0A5-A3D5-5044-9AE9-85D2AACDE2EC}" presName="Name8" presStyleCnt="0"/>
      <dgm:spPr/>
    </dgm:pt>
    <dgm:pt modelId="{49FAE39A-B2CF-D944-B834-B2EF233A6F89}" type="pres">
      <dgm:prSet presAssocID="{7AF5E0A5-A3D5-5044-9AE9-85D2AACDE2EC}" presName="level" presStyleLbl="node1" presStyleIdx="1" presStyleCnt="3" custScaleY="63853" custLinFactNeighborY="0">
        <dgm:presLayoutVars>
          <dgm:chMax val="1"/>
          <dgm:bulletEnabled val="1"/>
        </dgm:presLayoutVars>
      </dgm:prSet>
      <dgm:spPr/>
    </dgm:pt>
    <dgm:pt modelId="{F72C514A-07FD-0547-BA87-CE0EC865697F}" type="pres">
      <dgm:prSet presAssocID="{7AF5E0A5-A3D5-5044-9AE9-85D2AACDE2EC}" presName="levelTx" presStyleLbl="revTx" presStyleIdx="0" presStyleCnt="0">
        <dgm:presLayoutVars>
          <dgm:chMax val="1"/>
          <dgm:bulletEnabled val="1"/>
        </dgm:presLayoutVars>
      </dgm:prSet>
      <dgm:spPr/>
    </dgm:pt>
    <dgm:pt modelId="{8E501972-DD45-2241-8C2D-ABBD79CD69F3}" type="pres">
      <dgm:prSet presAssocID="{B9FB34F6-F115-BA4C-A756-11366D60939C}" presName="Name8" presStyleCnt="0"/>
      <dgm:spPr/>
    </dgm:pt>
    <dgm:pt modelId="{A8C62C20-56D4-5948-84F0-B67C9C2CF512}" type="pres">
      <dgm:prSet presAssocID="{B9FB34F6-F115-BA4C-A756-11366D60939C}" presName="level" presStyleLbl="node1" presStyleIdx="2" presStyleCnt="3" custScaleY="100000" custLinFactNeighborX="1710" custLinFactNeighborY="8901">
        <dgm:presLayoutVars>
          <dgm:chMax val="1"/>
          <dgm:bulletEnabled val="1"/>
        </dgm:presLayoutVars>
      </dgm:prSet>
      <dgm:spPr/>
    </dgm:pt>
    <dgm:pt modelId="{011EBD37-4648-414E-9EBF-6A4C6B6DAA1E}" type="pres">
      <dgm:prSet presAssocID="{B9FB34F6-F115-BA4C-A756-11366D60939C}" presName="levelTx" presStyleLbl="revTx" presStyleIdx="0" presStyleCnt="0">
        <dgm:presLayoutVars>
          <dgm:chMax val="1"/>
          <dgm:bulletEnabled val="1"/>
        </dgm:presLayoutVars>
      </dgm:prSet>
      <dgm:spPr/>
    </dgm:pt>
  </dgm:ptLst>
  <dgm:cxnLst>
    <dgm:cxn modelId="{2AAD4B24-5167-DC45-9903-49CEC76F5C63}" type="presOf" srcId="{F2A80D4E-DCDF-DD47-B0A0-103201ABFF8D}" destId="{3FE82FCB-BBCE-5F47-A785-76048297C6FA}" srcOrd="1" destOrd="0" presId="urn:microsoft.com/office/officeart/2005/8/layout/pyramid1"/>
    <dgm:cxn modelId="{9315592A-3DBF-904F-9DA5-8A88DCCC5AFB}" srcId="{AC9615C9-C6F1-014D-A3A7-7A5DB4A377FE}" destId="{B9FB34F6-F115-BA4C-A756-11366D60939C}" srcOrd="2" destOrd="0" parTransId="{AEDBE2E2-9C0E-DD46-9BA3-5962025226F9}" sibTransId="{2058F22C-38E1-1B48-B638-4BF7908D4337}"/>
    <dgm:cxn modelId="{34D98D55-F8AB-774C-B43B-231FBFEC5E76}" srcId="{AC9615C9-C6F1-014D-A3A7-7A5DB4A377FE}" destId="{7AF5E0A5-A3D5-5044-9AE9-85D2AACDE2EC}" srcOrd="1" destOrd="0" parTransId="{AB25051B-11ED-0545-8F30-6F13878D99BD}" sibTransId="{A0BD8C14-DE4E-A647-A64E-204A7E481B5F}"/>
    <dgm:cxn modelId="{9E553657-81E7-1740-9A9F-FADD12A131DC}" type="presOf" srcId="{F2A80D4E-DCDF-DD47-B0A0-103201ABFF8D}" destId="{3B50DBC0-D324-CC48-814E-1224FFB23FF8}" srcOrd="0" destOrd="0" presId="urn:microsoft.com/office/officeart/2005/8/layout/pyramid1"/>
    <dgm:cxn modelId="{5F0B9C5A-22D4-104D-A6D7-3D8E89847F26}" srcId="{AC9615C9-C6F1-014D-A3A7-7A5DB4A377FE}" destId="{F2A80D4E-DCDF-DD47-B0A0-103201ABFF8D}" srcOrd="0" destOrd="0" parTransId="{AAE9F486-967B-F741-A320-903B7BAD1BB6}" sibTransId="{F9FAAC82-4768-9541-B270-7F034CA5B77C}"/>
    <dgm:cxn modelId="{A3FDC382-1A37-6E43-AA12-844E280DAE5E}" type="presOf" srcId="{7AF5E0A5-A3D5-5044-9AE9-85D2AACDE2EC}" destId="{F72C514A-07FD-0547-BA87-CE0EC865697F}" srcOrd="1" destOrd="0" presId="urn:microsoft.com/office/officeart/2005/8/layout/pyramid1"/>
    <dgm:cxn modelId="{3184AA83-CB55-9A43-89B2-C0EF569EFB56}" type="presOf" srcId="{7AF5E0A5-A3D5-5044-9AE9-85D2AACDE2EC}" destId="{49FAE39A-B2CF-D944-B834-B2EF233A6F89}" srcOrd="0" destOrd="0" presId="urn:microsoft.com/office/officeart/2005/8/layout/pyramid1"/>
    <dgm:cxn modelId="{9C05F29C-DDCC-5F46-B8B9-BF13713EF8F6}" type="presOf" srcId="{B9FB34F6-F115-BA4C-A756-11366D60939C}" destId="{A8C62C20-56D4-5948-84F0-B67C9C2CF512}" srcOrd="0" destOrd="0" presId="urn:microsoft.com/office/officeart/2005/8/layout/pyramid1"/>
    <dgm:cxn modelId="{A43D2FB3-D2CC-0241-A9CA-9FC1E7331734}" type="presOf" srcId="{B9FB34F6-F115-BA4C-A756-11366D60939C}" destId="{011EBD37-4648-414E-9EBF-6A4C6B6DAA1E}" srcOrd="1" destOrd="0" presId="urn:microsoft.com/office/officeart/2005/8/layout/pyramid1"/>
    <dgm:cxn modelId="{6677B6F4-8C6C-174F-85CF-E8C113366D99}" type="presOf" srcId="{AC9615C9-C6F1-014D-A3A7-7A5DB4A377FE}" destId="{CC3A4FC8-1BA9-9048-BB1E-D88C367138D1}" srcOrd="0" destOrd="0" presId="urn:microsoft.com/office/officeart/2005/8/layout/pyramid1"/>
    <dgm:cxn modelId="{7B23D2F1-0A81-804D-8D21-11A4E8D39535}" type="presParOf" srcId="{CC3A4FC8-1BA9-9048-BB1E-D88C367138D1}" destId="{C127AABA-8910-AC41-9833-0CFA9A9DF82B}" srcOrd="0" destOrd="0" presId="urn:microsoft.com/office/officeart/2005/8/layout/pyramid1"/>
    <dgm:cxn modelId="{9201DFD2-1C4A-5440-A895-33A27C551A45}" type="presParOf" srcId="{C127AABA-8910-AC41-9833-0CFA9A9DF82B}" destId="{3B50DBC0-D324-CC48-814E-1224FFB23FF8}" srcOrd="0" destOrd="0" presId="urn:microsoft.com/office/officeart/2005/8/layout/pyramid1"/>
    <dgm:cxn modelId="{9ECF4152-FE75-7246-9C9A-58B77B488740}" type="presParOf" srcId="{C127AABA-8910-AC41-9833-0CFA9A9DF82B}" destId="{3FE82FCB-BBCE-5F47-A785-76048297C6FA}" srcOrd="1" destOrd="0" presId="urn:microsoft.com/office/officeart/2005/8/layout/pyramid1"/>
    <dgm:cxn modelId="{7DC72585-59B4-F14D-8510-BCDCCECCDE98}" type="presParOf" srcId="{CC3A4FC8-1BA9-9048-BB1E-D88C367138D1}" destId="{4930E1E6-F99E-4A40-AC26-A9A216241580}" srcOrd="1" destOrd="0" presId="urn:microsoft.com/office/officeart/2005/8/layout/pyramid1"/>
    <dgm:cxn modelId="{20B25833-AA3F-FC4C-A87F-6FA615AF8CEE}" type="presParOf" srcId="{4930E1E6-F99E-4A40-AC26-A9A216241580}" destId="{49FAE39A-B2CF-D944-B834-B2EF233A6F89}" srcOrd="0" destOrd="0" presId="urn:microsoft.com/office/officeart/2005/8/layout/pyramid1"/>
    <dgm:cxn modelId="{D2FFCCF7-6487-ED47-B8F1-951FBD492B81}" type="presParOf" srcId="{4930E1E6-F99E-4A40-AC26-A9A216241580}" destId="{F72C514A-07FD-0547-BA87-CE0EC865697F}" srcOrd="1" destOrd="0" presId="urn:microsoft.com/office/officeart/2005/8/layout/pyramid1"/>
    <dgm:cxn modelId="{BFABFF3D-69D0-F748-AA25-11EA3435E763}" type="presParOf" srcId="{CC3A4FC8-1BA9-9048-BB1E-D88C367138D1}" destId="{8E501972-DD45-2241-8C2D-ABBD79CD69F3}" srcOrd="2" destOrd="0" presId="urn:microsoft.com/office/officeart/2005/8/layout/pyramid1"/>
    <dgm:cxn modelId="{F2ECE68E-06EE-1A41-A5B1-4C26B85C9CF5}" type="presParOf" srcId="{8E501972-DD45-2241-8C2D-ABBD79CD69F3}" destId="{A8C62C20-56D4-5948-84F0-B67C9C2CF512}" srcOrd="0" destOrd="0" presId="urn:microsoft.com/office/officeart/2005/8/layout/pyramid1"/>
    <dgm:cxn modelId="{5F78994C-F735-684D-BD17-EF68F622ACA0}" type="presParOf" srcId="{8E501972-DD45-2241-8C2D-ABBD79CD69F3}" destId="{011EBD37-4648-414E-9EBF-6A4C6B6DAA1E}" srcOrd="1" destOrd="0" presId="urn:microsoft.com/office/officeart/2005/8/layout/pyramid1"/>
  </dgm:cxnLst>
  <dgm:bg>
    <a:noFill/>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AC9615C9-C6F1-014D-A3A7-7A5DB4A377FE}" type="doc">
      <dgm:prSet loTypeId="urn:microsoft.com/office/officeart/2005/8/layout/pyramid1" loCatId="" qsTypeId="urn:microsoft.com/office/officeart/2005/8/quickstyle/simple1" qsCatId="simple" csTypeId="urn:microsoft.com/office/officeart/2005/8/colors/accent1_2" csCatId="accent1" phldr="1"/>
      <dgm:spPr/>
    </dgm:pt>
    <dgm:pt modelId="{F2A80D4E-DCDF-DD47-B0A0-103201ABFF8D}">
      <dgm:prSet phldrT="[Text]" custT="1"/>
      <dgm:spPr>
        <a:solidFill>
          <a:srgbClr val="F9B029"/>
        </a:solidFill>
        <a:ln>
          <a:solidFill>
            <a:schemeClr val="lt1">
              <a:hueOff val="0"/>
              <a:satOff val="0"/>
              <a:lumOff val="0"/>
            </a:schemeClr>
          </a:solidFill>
        </a:ln>
      </dgm:spPr>
      <dgm:t>
        <a:bodyPr anchor="b"/>
        <a:lstStyle/>
        <a:p>
          <a:r>
            <a:rPr lang="en-US" sz="2800" dirty="0">
              <a:solidFill>
                <a:schemeClr val="bg1"/>
              </a:solidFill>
            </a:rPr>
            <a:t>Series 1</a:t>
          </a:r>
          <a:br>
            <a:rPr lang="en-US" sz="2800" dirty="0">
              <a:solidFill>
                <a:schemeClr val="bg1"/>
              </a:solidFill>
            </a:rPr>
          </a:br>
          <a:endParaRPr lang="en-US" sz="1400" dirty="0">
            <a:solidFill>
              <a:schemeClr val="bg1"/>
            </a:solidFill>
          </a:endParaRPr>
        </a:p>
      </dgm:t>
    </dgm:pt>
    <dgm:pt modelId="{AAE9F486-967B-F741-A320-903B7BAD1BB6}" type="parTrans" cxnId="{5F0B9C5A-22D4-104D-A6D7-3D8E89847F26}">
      <dgm:prSet/>
      <dgm:spPr/>
      <dgm:t>
        <a:bodyPr/>
        <a:lstStyle/>
        <a:p>
          <a:endParaRPr lang="en-US"/>
        </a:p>
      </dgm:t>
    </dgm:pt>
    <dgm:pt modelId="{F9FAAC82-4768-9541-B270-7F034CA5B77C}" type="sibTrans" cxnId="{5F0B9C5A-22D4-104D-A6D7-3D8E89847F26}">
      <dgm:prSet/>
      <dgm:spPr/>
      <dgm:t>
        <a:bodyPr/>
        <a:lstStyle/>
        <a:p>
          <a:endParaRPr lang="en-US"/>
        </a:p>
      </dgm:t>
    </dgm:pt>
    <dgm:pt modelId="{7AF5E0A5-A3D5-5044-9AE9-85D2AACDE2EC}">
      <dgm:prSet phldrT="[Text]" custT="1"/>
      <dgm:spPr>
        <a:solidFill>
          <a:schemeClr val="accent2"/>
        </a:solidFill>
        <a:ln w="63500">
          <a:solidFill>
            <a:schemeClr val="bg1"/>
          </a:solidFill>
        </a:ln>
      </dgm:spPr>
      <dgm:t>
        <a:bodyPr anchor="b"/>
        <a:lstStyle/>
        <a:p>
          <a:pPr>
            <a:lnSpc>
              <a:spcPct val="100000"/>
            </a:lnSpc>
          </a:pPr>
          <a:r>
            <a:rPr lang="en-US" sz="2800" dirty="0">
              <a:solidFill>
                <a:schemeClr val="bg1"/>
              </a:solidFill>
            </a:rPr>
            <a:t>Series 2</a:t>
          </a:r>
        </a:p>
        <a:p>
          <a:pPr>
            <a:lnSpc>
              <a:spcPct val="100000"/>
            </a:lnSpc>
          </a:pPr>
          <a:endParaRPr lang="en-US" sz="1400" dirty="0">
            <a:solidFill>
              <a:schemeClr val="bg1"/>
            </a:solidFill>
          </a:endParaRPr>
        </a:p>
      </dgm:t>
    </dgm:pt>
    <dgm:pt modelId="{AB25051B-11ED-0545-8F30-6F13878D99BD}" type="parTrans" cxnId="{34D98D55-F8AB-774C-B43B-231FBFEC5E76}">
      <dgm:prSet/>
      <dgm:spPr/>
      <dgm:t>
        <a:bodyPr/>
        <a:lstStyle/>
        <a:p>
          <a:endParaRPr lang="en-US"/>
        </a:p>
      </dgm:t>
    </dgm:pt>
    <dgm:pt modelId="{A0BD8C14-DE4E-A647-A64E-204A7E481B5F}" type="sibTrans" cxnId="{34D98D55-F8AB-774C-B43B-231FBFEC5E76}">
      <dgm:prSet/>
      <dgm:spPr/>
      <dgm:t>
        <a:bodyPr/>
        <a:lstStyle/>
        <a:p>
          <a:endParaRPr lang="en-US"/>
        </a:p>
      </dgm:t>
    </dgm:pt>
    <dgm:pt modelId="{B9FB34F6-F115-BA4C-A756-11366D60939C}">
      <dgm:prSet phldrT="[Text]" custT="1"/>
      <dgm:spPr>
        <a:solidFill>
          <a:srgbClr val="0B6CB1"/>
        </a:solidFill>
        <a:ln w="63500">
          <a:solidFill>
            <a:schemeClr val="bg1"/>
          </a:solidFill>
        </a:ln>
      </dgm:spPr>
      <dgm:t>
        <a:bodyPr anchor="b"/>
        <a:lstStyle/>
        <a:p>
          <a:r>
            <a:rPr lang="en-US" sz="2800" dirty="0">
              <a:solidFill>
                <a:schemeClr val="bg1"/>
              </a:solidFill>
            </a:rPr>
            <a:t>Series 3</a:t>
          </a:r>
        </a:p>
        <a:p>
          <a:endParaRPr lang="en-US" sz="1400" dirty="0">
            <a:solidFill>
              <a:schemeClr val="bg1"/>
            </a:solidFill>
          </a:endParaRPr>
        </a:p>
      </dgm:t>
    </dgm:pt>
    <dgm:pt modelId="{AEDBE2E2-9C0E-DD46-9BA3-5962025226F9}" type="parTrans" cxnId="{9315592A-3DBF-904F-9DA5-8A88DCCC5AFB}">
      <dgm:prSet/>
      <dgm:spPr/>
      <dgm:t>
        <a:bodyPr/>
        <a:lstStyle/>
        <a:p>
          <a:endParaRPr lang="en-US"/>
        </a:p>
      </dgm:t>
    </dgm:pt>
    <dgm:pt modelId="{2058F22C-38E1-1B48-B638-4BF7908D4337}" type="sibTrans" cxnId="{9315592A-3DBF-904F-9DA5-8A88DCCC5AFB}">
      <dgm:prSet/>
      <dgm:spPr/>
      <dgm:t>
        <a:bodyPr/>
        <a:lstStyle/>
        <a:p>
          <a:endParaRPr lang="en-US"/>
        </a:p>
      </dgm:t>
    </dgm:pt>
    <dgm:pt modelId="{CC3A4FC8-1BA9-9048-BB1E-D88C367138D1}" type="pres">
      <dgm:prSet presAssocID="{AC9615C9-C6F1-014D-A3A7-7A5DB4A377FE}" presName="Name0" presStyleCnt="0">
        <dgm:presLayoutVars>
          <dgm:dir/>
          <dgm:animLvl val="lvl"/>
          <dgm:resizeHandles val="exact"/>
        </dgm:presLayoutVars>
      </dgm:prSet>
      <dgm:spPr/>
    </dgm:pt>
    <dgm:pt modelId="{C127AABA-8910-AC41-9833-0CFA9A9DF82B}" type="pres">
      <dgm:prSet presAssocID="{F2A80D4E-DCDF-DD47-B0A0-103201ABFF8D}" presName="Name8" presStyleCnt="0"/>
      <dgm:spPr/>
    </dgm:pt>
    <dgm:pt modelId="{3B50DBC0-D324-CC48-814E-1224FFB23FF8}" type="pres">
      <dgm:prSet presAssocID="{F2A80D4E-DCDF-DD47-B0A0-103201ABFF8D}" presName="level" presStyleLbl="node1" presStyleIdx="0" presStyleCnt="3">
        <dgm:presLayoutVars>
          <dgm:chMax val="1"/>
          <dgm:bulletEnabled val="1"/>
        </dgm:presLayoutVars>
      </dgm:prSet>
      <dgm:spPr/>
    </dgm:pt>
    <dgm:pt modelId="{3FE82FCB-BBCE-5F47-A785-76048297C6FA}" type="pres">
      <dgm:prSet presAssocID="{F2A80D4E-DCDF-DD47-B0A0-103201ABFF8D}" presName="levelTx" presStyleLbl="revTx" presStyleIdx="0" presStyleCnt="0">
        <dgm:presLayoutVars>
          <dgm:chMax val="1"/>
          <dgm:bulletEnabled val="1"/>
        </dgm:presLayoutVars>
      </dgm:prSet>
      <dgm:spPr/>
    </dgm:pt>
    <dgm:pt modelId="{4930E1E6-F99E-4A40-AC26-A9A216241580}" type="pres">
      <dgm:prSet presAssocID="{7AF5E0A5-A3D5-5044-9AE9-85D2AACDE2EC}" presName="Name8" presStyleCnt="0"/>
      <dgm:spPr/>
    </dgm:pt>
    <dgm:pt modelId="{49FAE39A-B2CF-D944-B834-B2EF233A6F89}" type="pres">
      <dgm:prSet presAssocID="{7AF5E0A5-A3D5-5044-9AE9-85D2AACDE2EC}" presName="level" presStyleLbl="node1" presStyleIdx="1" presStyleCnt="3" custScaleY="63853" custLinFactNeighborY="0">
        <dgm:presLayoutVars>
          <dgm:chMax val="1"/>
          <dgm:bulletEnabled val="1"/>
        </dgm:presLayoutVars>
      </dgm:prSet>
      <dgm:spPr/>
    </dgm:pt>
    <dgm:pt modelId="{F72C514A-07FD-0547-BA87-CE0EC865697F}" type="pres">
      <dgm:prSet presAssocID="{7AF5E0A5-A3D5-5044-9AE9-85D2AACDE2EC}" presName="levelTx" presStyleLbl="revTx" presStyleIdx="0" presStyleCnt="0">
        <dgm:presLayoutVars>
          <dgm:chMax val="1"/>
          <dgm:bulletEnabled val="1"/>
        </dgm:presLayoutVars>
      </dgm:prSet>
      <dgm:spPr/>
    </dgm:pt>
    <dgm:pt modelId="{8E501972-DD45-2241-8C2D-ABBD79CD69F3}" type="pres">
      <dgm:prSet presAssocID="{B9FB34F6-F115-BA4C-A756-11366D60939C}" presName="Name8" presStyleCnt="0"/>
      <dgm:spPr/>
    </dgm:pt>
    <dgm:pt modelId="{A8C62C20-56D4-5948-84F0-B67C9C2CF512}" type="pres">
      <dgm:prSet presAssocID="{B9FB34F6-F115-BA4C-A756-11366D60939C}" presName="level" presStyleLbl="node1" presStyleIdx="2" presStyleCnt="3" custScaleY="100000" custLinFactNeighborX="1710" custLinFactNeighborY="8901">
        <dgm:presLayoutVars>
          <dgm:chMax val="1"/>
          <dgm:bulletEnabled val="1"/>
        </dgm:presLayoutVars>
      </dgm:prSet>
      <dgm:spPr/>
    </dgm:pt>
    <dgm:pt modelId="{011EBD37-4648-414E-9EBF-6A4C6B6DAA1E}" type="pres">
      <dgm:prSet presAssocID="{B9FB34F6-F115-BA4C-A756-11366D60939C}" presName="levelTx" presStyleLbl="revTx" presStyleIdx="0" presStyleCnt="0">
        <dgm:presLayoutVars>
          <dgm:chMax val="1"/>
          <dgm:bulletEnabled val="1"/>
        </dgm:presLayoutVars>
      </dgm:prSet>
      <dgm:spPr/>
    </dgm:pt>
  </dgm:ptLst>
  <dgm:cxnLst>
    <dgm:cxn modelId="{2AAD4B24-5167-DC45-9903-49CEC76F5C63}" type="presOf" srcId="{F2A80D4E-DCDF-DD47-B0A0-103201ABFF8D}" destId="{3FE82FCB-BBCE-5F47-A785-76048297C6FA}" srcOrd="1" destOrd="0" presId="urn:microsoft.com/office/officeart/2005/8/layout/pyramid1"/>
    <dgm:cxn modelId="{9315592A-3DBF-904F-9DA5-8A88DCCC5AFB}" srcId="{AC9615C9-C6F1-014D-A3A7-7A5DB4A377FE}" destId="{B9FB34F6-F115-BA4C-A756-11366D60939C}" srcOrd="2" destOrd="0" parTransId="{AEDBE2E2-9C0E-DD46-9BA3-5962025226F9}" sibTransId="{2058F22C-38E1-1B48-B638-4BF7908D4337}"/>
    <dgm:cxn modelId="{34D98D55-F8AB-774C-B43B-231FBFEC5E76}" srcId="{AC9615C9-C6F1-014D-A3A7-7A5DB4A377FE}" destId="{7AF5E0A5-A3D5-5044-9AE9-85D2AACDE2EC}" srcOrd="1" destOrd="0" parTransId="{AB25051B-11ED-0545-8F30-6F13878D99BD}" sibTransId="{A0BD8C14-DE4E-A647-A64E-204A7E481B5F}"/>
    <dgm:cxn modelId="{9E553657-81E7-1740-9A9F-FADD12A131DC}" type="presOf" srcId="{F2A80D4E-DCDF-DD47-B0A0-103201ABFF8D}" destId="{3B50DBC0-D324-CC48-814E-1224FFB23FF8}" srcOrd="0" destOrd="0" presId="urn:microsoft.com/office/officeart/2005/8/layout/pyramid1"/>
    <dgm:cxn modelId="{5F0B9C5A-22D4-104D-A6D7-3D8E89847F26}" srcId="{AC9615C9-C6F1-014D-A3A7-7A5DB4A377FE}" destId="{F2A80D4E-DCDF-DD47-B0A0-103201ABFF8D}" srcOrd="0" destOrd="0" parTransId="{AAE9F486-967B-F741-A320-903B7BAD1BB6}" sibTransId="{F9FAAC82-4768-9541-B270-7F034CA5B77C}"/>
    <dgm:cxn modelId="{A3FDC382-1A37-6E43-AA12-844E280DAE5E}" type="presOf" srcId="{7AF5E0A5-A3D5-5044-9AE9-85D2AACDE2EC}" destId="{F72C514A-07FD-0547-BA87-CE0EC865697F}" srcOrd="1" destOrd="0" presId="urn:microsoft.com/office/officeart/2005/8/layout/pyramid1"/>
    <dgm:cxn modelId="{3184AA83-CB55-9A43-89B2-C0EF569EFB56}" type="presOf" srcId="{7AF5E0A5-A3D5-5044-9AE9-85D2AACDE2EC}" destId="{49FAE39A-B2CF-D944-B834-B2EF233A6F89}" srcOrd="0" destOrd="0" presId="urn:microsoft.com/office/officeart/2005/8/layout/pyramid1"/>
    <dgm:cxn modelId="{9C05F29C-DDCC-5F46-B8B9-BF13713EF8F6}" type="presOf" srcId="{B9FB34F6-F115-BA4C-A756-11366D60939C}" destId="{A8C62C20-56D4-5948-84F0-B67C9C2CF512}" srcOrd="0" destOrd="0" presId="urn:microsoft.com/office/officeart/2005/8/layout/pyramid1"/>
    <dgm:cxn modelId="{A43D2FB3-D2CC-0241-A9CA-9FC1E7331734}" type="presOf" srcId="{B9FB34F6-F115-BA4C-A756-11366D60939C}" destId="{011EBD37-4648-414E-9EBF-6A4C6B6DAA1E}" srcOrd="1" destOrd="0" presId="urn:microsoft.com/office/officeart/2005/8/layout/pyramid1"/>
    <dgm:cxn modelId="{6677B6F4-8C6C-174F-85CF-E8C113366D99}" type="presOf" srcId="{AC9615C9-C6F1-014D-A3A7-7A5DB4A377FE}" destId="{CC3A4FC8-1BA9-9048-BB1E-D88C367138D1}" srcOrd="0" destOrd="0" presId="urn:microsoft.com/office/officeart/2005/8/layout/pyramid1"/>
    <dgm:cxn modelId="{7B23D2F1-0A81-804D-8D21-11A4E8D39535}" type="presParOf" srcId="{CC3A4FC8-1BA9-9048-BB1E-D88C367138D1}" destId="{C127AABA-8910-AC41-9833-0CFA9A9DF82B}" srcOrd="0" destOrd="0" presId="urn:microsoft.com/office/officeart/2005/8/layout/pyramid1"/>
    <dgm:cxn modelId="{9201DFD2-1C4A-5440-A895-33A27C551A45}" type="presParOf" srcId="{C127AABA-8910-AC41-9833-0CFA9A9DF82B}" destId="{3B50DBC0-D324-CC48-814E-1224FFB23FF8}" srcOrd="0" destOrd="0" presId="urn:microsoft.com/office/officeart/2005/8/layout/pyramid1"/>
    <dgm:cxn modelId="{9ECF4152-FE75-7246-9C9A-58B77B488740}" type="presParOf" srcId="{C127AABA-8910-AC41-9833-0CFA9A9DF82B}" destId="{3FE82FCB-BBCE-5F47-A785-76048297C6FA}" srcOrd="1" destOrd="0" presId="urn:microsoft.com/office/officeart/2005/8/layout/pyramid1"/>
    <dgm:cxn modelId="{7DC72585-59B4-F14D-8510-BCDCCECCDE98}" type="presParOf" srcId="{CC3A4FC8-1BA9-9048-BB1E-D88C367138D1}" destId="{4930E1E6-F99E-4A40-AC26-A9A216241580}" srcOrd="1" destOrd="0" presId="urn:microsoft.com/office/officeart/2005/8/layout/pyramid1"/>
    <dgm:cxn modelId="{20B25833-AA3F-FC4C-A87F-6FA615AF8CEE}" type="presParOf" srcId="{4930E1E6-F99E-4A40-AC26-A9A216241580}" destId="{49FAE39A-B2CF-D944-B834-B2EF233A6F89}" srcOrd="0" destOrd="0" presId="urn:microsoft.com/office/officeart/2005/8/layout/pyramid1"/>
    <dgm:cxn modelId="{D2FFCCF7-6487-ED47-B8F1-951FBD492B81}" type="presParOf" srcId="{4930E1E6-F99E-4A40-AC26-A9A216241580}" destId="{F72C514A-07FD-0547-BA87-CE0EC865697F}" srcOrd="1" destOrd="0" presId="urn:microsoft.com/office/officeart/2005/8/layout/pyramid1"/>
    <dgm:cxn modelId="{BFABFF3D-69D0-F748-AA25-11EA3435E763}" type="presParOf" srcId="{CC3A4FC8-1BA9-9048-BB1E-D88C367138D1}" destId="{8E501972-DD45-2241-8C2D-ABBD79CD69F3}" srcOrd="2" destOrd="0" presId="urn:microsoft.com/office/officeart/2005/8/layout/pyramid1"/>
    <dgm:cxn modelId="{F2ECE68E-06EE-1A41-A5B1-4C26B85C9CF5}" type="presParOf" srcId="{8E501972-DD45-2241-8C2D-ABBD79CD69F3}" destId="{A8C62C20-56D4-5948-84F0-B67C9C2CF512}" srcOrd="0" destOrd="0" presId="urn:microsoft.com/office/officeart/2005/8/layout/pyramid1"/>
    <dgm:cxn modelId="{5F78994C-F735-684D-BD17-EF68F622ACA0}" type="presParOf" srcId="{8E501972-DD45-2241-8C2D-ABBD79CD69F3}" destId="{011EBD37-4648-414E-9EBF-6A4C6B6DAA1E}" srcOrd="1" destOrd="0" presId="urn:microsoft.com/office/officeart/2005/8/layout/pyramid1"/>
  </dgm:cxnLst>
  <dgm:bg>
    <a:noFill/>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0DBC0-D324-CC48-814E-1224FFB23FF8}">
      <dsp:nvSpPr>
        <dsp:cNvPr id="0" name=""/>
        <dsp:cNvSpPr/>
      </dsp:nvSpPr>
      <dsp:spPr>
        <a:xfrm>
          <a:off x="1992177" y="0"/>
          <a:ext cx="2431664" cy="1849357"/>
        </a:xfrm>
        <a:prstGeom prst="trapezoid">
          <a:avLst>
            <a:gd name="adj" fmla="val 65744"/>
          </a:avLst>
        </a:prstGeom>
        <a:solidFill>
          <a:srgbClr val="F9B029"/>
        </a:solidFill>
        <a:ln w="12700" cap="flat" cmpd="sng" algn="ctr">
          <a:solidFill>
            <a:schemeClr val="lt1">
              <a:hueOff val="0"/>
              <a:satOff val="0"/>
              <a:lum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1</a:t>
          </a:r>
          <a:br>
            <a:rPr lang="en-US" sz="2800" kern="1200" dirty="0">
              <a:solidFill>
                <a:schemeClr val="bg1"/>
              </a:solidFill>
            </a:rPr>
          </a:br>
          <a:endParaRPr lang="en-US" sz="1400" kern="1200" dirty="0">
            <a:solidFill>
              <a:schemeClr val="bg1"/>
            </a:solidFill>
          </a:endParaRPr>
        </a:p>
      </dsp:txBody>
      <dsp:txXfrm>
        <a:off x="1992177" y="0"/>
        <a:ext cx="2431664" cy="1849357"/>
      </dsp:txXfrm>
    </dsp:sp>
    <dsp:sp modelId="{49FAE39A-B2CF-D944-B834-B2EF233A6F89}">
      <dsp:nvSpPr>
        <dsp:cNvPr id="0" name=""/>
        <dsp:cNvSpPr/>
      </dsp:nvSpPr>
      <dsp:spPr>
        <a:xfrm>
          <a:off x="1215832" y="1849357"/>
          <a:ext cx="3984354" cy="1180869"/>
        </a:xfrm>
        <a:prstGeom prst="trapezoid">
          <a:avLst>
            <a:gd name="adj" fmla="val 65744"/>
          </a:avLst>
        </a:prstGeom>
        <a:solidFill>
          <a:schemeClr val="accent2"/>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100000"/>
            </a:lnSpc>
            <a:spcBef>
              <a:spcPct val="0"/>
            </a:spcBef>
            <a:spcAft>
              <a:spcPct val="35000"/>
            </a:spcAft>
            <a:buNone/>
          </a:pPr>
          <a:r>
            <a:rPr lang="en-US" sz="2800" kern="1200" dirty="0">
              <a:solidFill>
                <a:schemeClr val="bg1"/>
              </a:solidFill>
            </a:rPr>
            <a:t>Series 2</a:t>
          </a:r>
        </a:p>
        <a:p>
          <a:pPr marL="0" lvl="0" indent="0" algn="ctr" defTabSz="1244600">
            <a:lnSpc>
              <a:spcPct val="100000"/>
            </a:lnSpc>
            <a:spcBef>
              <a:spcPct val="0"/>
            </a:spcBef>
            <a:spcAft>
              <a:spcPct val="35000"/>
            </a:spcAft>
            <a:buNone/>
          </a:pPr>
          <a:endParaRPr lang="en-US" sz="1400" kern="1200" dirty="0">
            <a:solidFill>
              <a:schemeClr val="bg1"/>
            </a:solidFill>
          </a:endParaRPr>
        </a:p>
      </dsp:txBody>
      <dsp:txXfrm>
        <a:off x="1913094" y="1849357"/>
        <a:ext cx="2589830" cy="1180869"/>
      </dsp:txXfrm>
    </dsp:sp>
    <dsp:sp modelId="{A8C62C20-56D4-5948-84F0-B67C9C2CF512}">
      <dsp:nvSpPr>
        <dsp:cNvPr id="0" name=""/>
        <dsp:cNvSpPr/>
      </dsp:nvSpPr>
      <dsp:spPr>
        <a:xfrm>
          <a:off x="0" y="3030226"/>
          <a:ext cx="6416019" cy="1849357"/>
        </a:xfrm>
        <a:prstGeom prst="trapezoid">
          <a:avLst>
            <a:gd name="adj" fmla="val 65744"/>
          </a:avLst>
        </a:prstGeom>
        <a:solidFill>
          <a:srgbClr val="0B6CB1"/>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3</a:t>
          </a:r>
        </a:p>
        <a:p>
          <a:pPr marL="0" lvl="0" indent="0" algn="ctr" defTabSz="1244600">
            <a:lnSpc>
              <a:spcPct val="90000"/>
            </a:lnSpc>
            <a:spcBef>
              <a:spcPct val="0"/>
            </a:spcBef>
            <a:spcAft>
              <a:spcPct val="35000"/>
            </a:spcAft>
            <a:buNone/>
          </a:pPr>
          <a:endParaRPr lang="en-US" sz="1400" kern="1200" dirty="0">
            <a:solidFill>
              <a:schemeClr val="bg1"/>
            </a:solidFill>
          </a:endParaRPr>
        </a:p>
      </dsp:txBody>
      <dsp:txXfrm>
        <a:off x="1122803" y="3030226"/>
        <a:ext cx="4170412" cy="18493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0DBC0-D324-CC48-814E-1224FFB23FF8}">
      <dsp:nvSpPr>
        <dsp:cNvPr id="0" name=""/>
        <dsp:cNvSpPr/>
      </dsp:nvSpPr>
      <dsp:spPr>
        <a:xfrm>
          <a:off x="1992177" y="0"/>
          <a:ext cx="2431664" cy="1849357"/>
        </a:xfrm>
        <a:prstGeom prst="trapezoid">
          <a:avLst>
            <a:gd name="adj" fmla="val 65744"/>
          </a:avLst>
        </a:prstGeom>
        <a:solidFill>
          <a:srgbClr val="F9B029"/>
        </a:solidFill>
        <a:ln w="12700" cap="flat" cmpd="sng" algn="ctr">
          <a:solidFill>
            <a:schemeClr val="lt1">
              <a:hueOff val="0"/>
              <a:satOff val="0"/>
              <a:lum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1</a:t>
          </a:r>
          <a:br>
            <a:rPr lang="en-US" sz="2800" kern="1200" dirty="0">
              <a:solidFill>
                <a:schemeClr val="bg1"/>
              </a:solidFill>
            </a:rPr>
          </a:br>
          <a:endParaRPr lang="en-US" sz="1400" kern="1200" dirty="0">
            <a:solidFill>
              <a:schemeClr val="bg1"/>
            </a:solidFill>
          </a:endParaRPr>
        </a:p>
      </dsp:txBody>
      <dsp:txXfrm>
        <a:off x="1992177" y="0"/>
        <a:ext cx="2431664" cy="1849357"/>
      </dsp:txXfrm>
    </dsp:sp>
    <dsp:sp modelId="{49FAE39A-B2CF-D944-B834-B2EF233A6F89}">
      <dsp:nvSpPr>
        <dsp:cNvPr id="0" name=""/>
        <dsp:cNvSpPr/>
      </dsp:nvSpPr>
      <dsp:spPr>
        <a:xfrm>
          <a:off x="1215832" y="1849357"/>
          <a:ext cx="3984354" cy="1180869"/>
        </a:xfrm>
        <a:prstGeom prst="trapezoid">
          <a:avLst>
            <a:gd name="adj" fmla="val 65744"/>
          </a:avLst>
        </a:prstGeom>
        <a:solidFill>
          <a:schemeClr val="accent2"/>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100000"/>
            </a:lnSpc>
            <a:spcBef>
              <a:spcPct val="0"/>
            </a:spcBef>
            <a:spcAft>
              <a:spcPct val="35000"/>
            </a:spcAft>
            <a:buNone/>
          </a:pPr>
          <a:r>
            <a:rPr lang="en-US" sz="2800" kern="1200" dirty="0">
              <a:solidFill>
                <a:schemeClr val="bg1"/>
              </a:solidFill>
            </a:rPr>
            <a:t>Series 2</a:t>
          </a:r>
        </a:p>
        <a:p>
          <a:pPr marL="0" lvl="0" indent="0" algn="ctr" defTabSz="1244600">
            <a:lnSpc>
              <a:spcPct val="100000"/>
            </a:lnSpc>
            <a:spcBef>
              <a:spcPct val="0"/>
            </a:spcBef>
            <a:spcAft>
              <a:spcPct val="35000"/>
            </a:spcAft>
            <a:buNone/>
          </a:pPr>
          <a:endParaRPr lang="en-US" sz="1400" kern="1200" dirty="0">
            <a:solidFill>
              <a:schemeClr val="bg1"/>
            </a:solidFill>
          </a:endParaRPr>
        </a:p>
      </dsp:txBody>
      <dsp:txXfrm>
        <a:off x="1913094" y="1849357"/>
        <a:ext cx="2589830" cy="1180869"/>
      </dsp:txXfrm>
    </dsp:sp>
    <dsp:sp modelId="{A8C62C20-56D4-5948-84F0-B67C9C2CF512}">
      <dsp:nvSpPr>
        <dsp:cNvPr id="0" name=""/>
        <dsp:cNvSpPr/>
      </dsp:nvSpPr>
      <dsp:spPr>
        <a:xfrm>
          <a:off x="0" y="3030226"/>
          <a:ext cx="6416019" cy="1849357"/>
        </a:xfrm>
        <a:prstGeom prst="trapezoid">
          <a:avLst>
            <a:gd name="adj" fmla="val 65744"/>
          </a:avLst>
        </a:prstGeom>
        <a:solidFill>
          <a:srgbClr val="0B6CB1"/>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3</a:t>
          </a:r>
        </a:p>
        <a:p>
          <a:pPr marL="0" lvl="0" indent="0" algn="ctr" defTabSz="1244600">
            <a:lnSpc>
              <a:spcPct val="90000"/>
            </a:lnSpc>
            <a:spcBef>
              <a:spcPct val="0"/>
            </a:spcBef>
            <a:spcAft>
              <a:spcPct val="35000"/>
            </a:spcAft>
            <a:buNone/>
          </a:pPr>
          <a:endParaRPr lang="en-US" sz="1400" kern="1200" dirty="0">
            <a:solidFill>
              <a:schemeClr val="bg1"/>
            </a:solidFill>
          </a:endParaRPr>
        </a:p>
      </dsp:txBody>
      <dsp:txXfrm>
        <a:off x="1122803" y="3030226"/>
        <a:ext cx="4170412" cy="18493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0DBC0-D324-CC48-814E-1224FFB23FF8}">
      <dsp:nvSpPr>
        <dsp:cNvPr id="0" name=""/>
        <dsp:cNvSpPr/>
      </dsp:nvSpPr>
      <dsp:spPr>
        <a:xfrm>
          <a:off x="2790418" y="0"/>
          <a:ext cx="3406001" cy="2368136"/>
        </a:xfrm>
        <a:prstGeom prst="trapezoid">
          <a:avLst>
            <a:gd name="adj" fmla="val 71913"/>
          </a:avLst>
        </a:prstGeom>
        <a:solidFill>
          <a:srgbClr val="F9B029"/>
        </a:solidFill>
        <a:ln w="12700" cap="flat" cmpd="sng" algn="ctr">
          <a:solidFill>
            <a:schemeClr val="lt1">
              <a:hueOff val="0"/>
              <a:satOff val="0"/>
              <a:lum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1</a:t>
          </a:r>
          <a:br>
            <a:rPr lang="en-US" sz="2800" kern="1200" dirty="0">
              <a:solidFill>
                <a:schemeClr val="bg1"/>
              </a:solidFill>
            </a:rPr>
          </a:br>
          <a:endParaRPr lang="en-US" sz="1400" kern="1200" dirty="0">
            <a:solidFill>
              <a:schemeClr val="bg1"/>
            </a:solidFill>
          </a:endParaRPr>
        </a:p>
      </dsp:txBody>
      <dsp:txXfrm>
        <a:off x="2790418" y="0"/>
        <a:ext cx="3406001" cy="2368136"/>
      </dsp:txXfrm>
    </dsp:sp>
    <dsp:sp modelId="{49FAE39A-B2CF-D944-B834-B2EF233A6F89}">
      <dsp:nvSpPr>
        <dsp:cNvPr id="0" name=""/>
        <dsp:cNvSpPr/>
      </dsp:nvSpPr>
      <dsp:spPr>
        <a:xfrm>
          <a:off x="1703000" y="2368136"/>
          <a:ext cx="5580836" cy="1512126"/>
        </a:xfrm>
        <a:prstGeom prst="trapezoid">
          <a:avLst>
            <a:gd name="adj" fmla="val 71913"/>
          </a:avLst>
        </a:prstGeom>
        <a:solidFill>
          <a:schemeClr val="accent2"/>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100000"/>
            </a:lnSpc>
            <a:spcBef>
              <a:spcPct val="0"/>
            </a:spcBef>
            <a:spcAft>
              <a:spcPct val="35000"/>
            </a:spcAft>
            <a:buNone/>
          </a:pPr>
          <a:r>
            <a:rPr lang="en-US" sz="2800" kern="1200" dirty="0">
              <a:solidFill>
                <a:schemeClr val="bg1"/>
              </a:solidFill>
            </a:rPr>
            <a:t>Series 2</a:t>
          </a:r>
        </a:p>
        <a:p>
          <a:pPr marL="0" lvl="0" indent="0" algn="ctr" defTabSz="1244600">
            <a:lnSpc>
              <a:spcPct val="100000"/>
            </a:lnSpc>
            <a:spcBef>
              <a:spcPct val="0"/>
            </a:spcBef>
            <a:spcAft>
              <a:spcPct val="35000"/>
            </a:spcAft>
            <a:buNone/>
          </a:pPr>
          <a:endParaRPr lang="en-US" sz="1400" kern="1200" dirty="0">
            <a:solidFill>
              <a:schemeClr val="bg1"/>
            </a:solidFill>
          </a:endParaRPr>
        </a:p>
      </dsp:txBody>
      <dsp:txXfrm>
        <a:off x="2679647" y="2368136"/>
        <a:ext cx="3627543" cy="1512126"/>
      </dsp:txXfrm>
    </dsp:sp>
    <dsp:sp modelId="{A8C62C20-56D4-5948-84F0-B67C9C2CF512}">
      <dsp:nvSpPr>
        <dsp:cNvPr id="0" name=""/>
        <dsp:cNvSpPr/>
      </dsp:nvSpPr>
      <dsp:spPr>
        <a:xfrm>
          <a:off x="0" y="3880263"/>
          <a:ext cx="8986838" cy="2368136"/>
        </a:xfrm>
        <a:prstGeom prst="trapezoid">
          <a:avLst>
            <a:gd name="adj" fmla="val 71913"/>
          </a:avLst>
        </a:prstGeom>
        <a:solidFill>
          <a:srgbClr val="0B6CB1"/>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3</a:t>
          </a:r>
        </a:p>
        <a:p>
          <a:pPr marL="0" lvl="0" indent="0" algn="ctr" defTabSz="1244600">
            <a:lnSpc>
              <a:spcPct val="90000"/>
            </a:lnSpc>
            <a:spcBef>
              <a:spcPct val="0"/>
            </a:spcBef>
            <a:spcAft>
              <a:spcPct val="35000"/>
            </a:spcAft>
            <a:buNone/>
          </a:pPr>
          <a:endParaRPr lang="en-US" sz="1400" kern="1200" dirty="0">
            <a:solidFill>
              <a:schemeClr val="bg1"/>
            </a:solidFill>
          </a:endParaRPr>
        </a:p>
      </dsp:txBody>
      <dsp:txXfrm>
        <a:off x="1572696" y="3880263"/>
        <a:ext cx="5841444" cy="236813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919" cy="720361"/>
          </a:xfrm>
          <a:prstGeom prst="rect">
            <a:avLst/>
          </a:prstGeom>
        </p:spPr>
        <p:txBody>
          <a:bodyPr vert="horz" lIns="138778" tIns="69389" rIns="138778" bIns="69389" rtlCol="0"/>
          <a:lstStyle>
            <a:lvl1pPr algn="l">
              <a:defRPr sz="1800"/>
            </a:lvl1pPr>
          </a:lstStyle>
          <a:p>
            <a:endParaRPr lang="en-US"/>
          </a:p>
        </p:txBody>
      </p:sp>
      <p:sp>
        <p:nvSpPr>
          <p:cNvPr id="3" name="Date Placeholder 2"/>
          <p:cNvSpPr>
            <a:spLocks noGrp="1"/>
          </p:cNvSpPr>
          <p:nvPr>
            <p:ph type="dt" sz="quarter" idx="1"/>
          </p:nvPr>
        </p:nvSpPr>
        <p:spPr>
          <a:xfrm>
            <a:off x="5624596" y="0"/>
            <a:ext cx="4302919" cy="720361"/>
          </a:xfrm>
          <a:prstGeom prst="rect">
            <a:avLst/>
          </a:prstGeom>
        </p:spPr>
        <p:txBody>
          <a:bodyPr vert="horz" lIns="138778" tIns="69389" rIns="138778" bIns="69389" rtlCol="0"/>
          <a:lstStyle>
            <a:lvl1pPr algn="r">
              <a:defRPr sz="1800"/>
            </a:lvl1pPr>
          </a:lstStyle>
          <a:p>
            <a:fld id="{3496A8FA-5B42-674C-B20D-1B27C6B6ED8B}" type="datetimeFigureOut">
              <a:rPr lang="en-US" smtClean="0"/>
              <a:t>12/20/2021</a:t>
            </a:fld>
            <a:endParaRPr lang="en-US"/>
          </a:p>
        </p:txBody>
      </p:sp>
      <p:sp>
        <p:nvSpPr>
          <p:cNvPr id="4" name="Footer Placeholder 3"/>
          <p:cNvSpPr>
            <a:spLocks noGrp="1"/>
          </p:cNvSpPr>
          <p:nvPr>
            <p:ph type="ftr" sz="quarter" idx="2"/>
          </p:nvPr>
        </p:nvSpPr>
        <p:spPr>
          <a:xfrm>
            <a:off x="0" y="13636992"/>
            <a:ext cx="4302919" cy="720359"/>
          </a:xfrm>
          <a:prstGeom prst="rect">
            <a:avLst/>
          </a:prstGeom>
        </p:spPr>
        <p:txBody>
          <a:bodyPr vert="horz" lIns="138778" tIns="69389" rIns="138778" bIns="69389" rtlCol="0" anchor="b"/>
          <a:lstStyle>
            <a:lvl1pPr algn="l">
              <a:defRPr sz="1800"/>
            </a:lvl1pPr>
          </a:lstStyle>
          <a:p>
            <a:endParaRPr lang="en-US"/>
          </a:p>
        </p:txBody>
      </p:sp>
      <p:sp>
        <p:nvSpPr>
          <p:cNvPr id="5" name="Slide Number Placeholder 4"/>
          <p:cNvSpPr>
            <a:spLocks noGrp="1"/>
          </p:cNvSpPr>
          <p:nvPr>
            <p:ph type="sldNum" sz="quarter" idx="3"/>
          </p:nvPr>
        </p:nvSpPr>
        <p:spPr>
          <a:xfrm>
            <a:off x="5624596" y="13636992"/>
            <a:ext cx="4302919" cy="720359"/>
          </a:xfrm>
          <a:prstGeom prst="rect">
            <a:avLst/>
          </a:prstGeom>
        </p:spPr>
        <p:txBody>
          <a:bodyPr vert="horz" lIns="138778" tIns="69389" rIns="138778" bIns="69389" rtlCol="0" anchor="b"/>
          <a:lstStyle>
            <a:lvl1pPr algn="r">
              <a:defRPr sz="1800"/>
            </a:lvl1pPr>
          </a:lstStyle>
          <a:p>
            <a:fld id="{DE6A0952-F090-8947-9D2B-4C66FA805076}" type="slidenum">
              <a:rPr lang="en-US" smtClean="0"/>
              <a:t>‹N°›</a:t>
            </a:fld>
            <a:endParaRPr lang="en-US"/>
          </a:p>
        </p:txBody>
      </p:sp>
    </p:spTree>
    <p:extLst>
      <p:ext uri="{BB962C8B-B14F-4D97-AF65-F5344CB8AC3E}">
        <p14:creationId xmlns:p14="http://schemas.microsoft.com/office/powerpoint/2010/main" val="1910053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1146558"/>
      </p:ext>
    </p:extLst>
  </p:cSld>
  <p:clrMapOvr>
    <a:masterClrMapping/>
  </p:clrMapOvr>
  <p:extLst>
    <p:ext uri="{DCECCB84-F9BA-43D5-87BE-67443E8EF086}">
      <p15:sldGuideLst xmlns:p15="http://schemas.microsoft.com/office/powerpoint/2012/main">
        <p15:guide id="1" orient="horz" pos="25840" userDrawn="1">
          <p15:clr>
            <a:srgbClr val="FBAE40"/>
          </p15:clr>
        </p15:guide>
        <p15:guide id="2" pos="530" userDrawn="1">
          <p15:clr>
            <a:srgbClr val="FBAE40"/>
          </p15:clr>
        </p15:guide>
        <p15:guide id="3" pos="18563" userDrawn="1">
          <p15:clr>
            <a:srgbClr val="FBAE40"/>
          </p15:clr>
        </p15:guide>
        <p15:guide id="4" orient="horz" pos="4892" userDrawn="1">
          <p15:clr>
            <a:srgbClr val="FBAE40"/>
          </p15:clr>
        </p15:guide>
        <p15:guide id="5" pos="12361" userDrawn="1">
          <p15:clr>
            <a:srgbClr val="FBAE40"/>
          </p15:clr>
        </p15:guide>
        <p15:guide id="6" pos="6158" userDrawn="1">
          <p15:clr>
            <a:srgbClr val="FBAE40"/>
          </p15:clr>
        </p15:guide>
        <p15:guide id="7" pos="6688" userDrawn="1">
          <p15:clr>
            <a:srgbClr val="FBAE40"/>
          </p15:clr>
        </p15:guide>
        <p15:guide id="8" pos="1289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Blank Background">
    <p:spTree>
      <p:nvGrpSpPr>
        <p:cNvPr id="1" name=""/>
        <p:cNvGrpSpPr/>
        <p:nvPr/>
      </p:nvGrpSpPr>
      <p:grpSpPr>
        <a:xfrm>
          <a:off x="0" y="0"/>
          <a:ext cx="0" cy="0"/>
          <a:chOff x="0" y="0"/>
          <a:chExt cx="0" cy="0"/>
        </a:xfrm>
      </p:grpSpPr>
      <p:sp>
        <p:nvSpPr>
          <p:cNvPr id="7" name="Picture Placeholder 2"/>
          <p:cNvSpPr>
            <a:spLocks noGrp="1"/>
          </p:cNvSpPr>
          <p:nvPr>
            <p:ph type="pic" sz="quarter" idx="16"/>
          </p:nvPr>
        </p:nvSpPr>
        <p:spPr>
          <a:xfrm>
            <a:off x="840978" y="23550562"/>
            <a:ext cx="8935393" cy="726772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8" name="Picture Placeholder 2"/>
          <p:cNvSpPr>
            <a:spLocks noGrp="1"/>
          </p:cNvSpPr>
          <p:nvPr>
            <p:ph type="pic" sz="quarter" idx="17"/>
          </p:nvPr>
        </p:nvSpPr>
        <p:spPr>
          <a:xfrm>
            <a:off x="840978" y="32340621"/>
            <a:ext cx="8935393" cy="726772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11" name="Content Placeholder 9"/>
          <p:cNvSpPr>
            <a:spLocks noGrp="1"/>
          </p:cNvSpPr>
          <p:nvPr>
            <p:ph sz="quarter" idx="10"/>
          </p:nvPr>
        </p:nvSpPr>
        <p:spPr>
          <a:xfrm>
            <a:off x="840978" y="6353684"/>
            <a:ext cx="8935393" cy="15993023"/>
          </a:xfrm>
          <a:prstGeom prst="rect">
            <a:avLst/>
          </a:prstGeom>
        </p:spPr>
        <p:txBody>
          <a:bodyPr/>
          <a:lstStyle>
            <a:lvl1pPr>
              <a:lnSpc>
                <a:spcPts val="4231"/>
              </a:lnSpc>
              <a:spcBef>
                <a:spcPts val="0"/>
              </a:spcBef>
              <a:defRPr sz="2575" baseline="0">
                <a:solidFill>
                  <a:schemeClr val="bg1">
                    <a:lumMod val="50000"/>
                  </a:schemeClr>
                </a:solidFill>
                <a:latin typeface="Arial" charset="0"/>
              </a:defRPr>
            </a:lvl1pPr>
            <a:lvl2pPr>
              <a:lnSpc>
                <a:spcPts val="4231"/>
              </a:lnSpc>
              <a:spcBef>
                <a:spcPts val="0"/>
              </a:spcBef>
              <a:defRPr sz="2575" baseline="0">
                <a:solidFill>
                  <a:schemeClr val="bg1">
                    <a:lumMod val="50000"/>
                  </a:schemeClr>
                </a:solidFill>
                <a:latin typeface="Arial" charset="0"/>
              </a:defRPr>
            </a:lvl2pPr>
            <a:lvl3pPr>
              <a:lnSpc>
                <a:spcPts val="4231"/>
              </a:lnSpc>
              <a:spcBef>
                <a:spcPts val="0"/>
              </a:spcBef>
              <a:defRPr sz="2575" baseline="0">
                <a:solidFill>
                  <a:schemeClr val="bg1">
                    <a:lumMod val="50000"/>
                  </a:schemeClr>
                </a:solidFill>
                <a:latin typeface="Arial" charset="0"/>
              </a:defRPr>
            </a:lvl3pPr>
            <a:lvl4pPr>
              <a:lnSpc>
                <a:spcPts val="4231"/>
              </a:lnSpc>
              <a:spcBef>
                <a:spcPts val="0"/>
              </a:spcBef>
              <a:defRPr sz="2575" baseline="0">
                <a:solidFill>
                  <a:schemeClr val="bg1">
                    <a:lumMod val="50000"/>
                  </a:schemeClr>
                </a:solidFill>
                <a:latin typeface="Arial" charset="0"/>
              </a:defRPr>
            </a:lvl4pPr>
            <a:lvl5pPr marL="2102434" indent="-420487">
              <a:lnSpc>
                <a:spcPts val="4231"/>
              </a:lnSpc>
              <a:spcBef>
                <a:spcPts val="0"/>
              </a:spcBef>
              <a:buClr>
                <a:srgbClr val="245EAC"/>
              </a:buClr>
              <a:buFont typeface="Arial" charset="0"/>
              <a:buChar char="•"/>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9"/>
          <p:cNvSpPr>
            <a:spLocks noGrp="1"/>
          </p:cNvSpPr>
          <p:nvPr>
            <p:ph sz="quarter" idx="18"/>
          </p:nvPr>
        </p:nvSpPr>
        <p:spPr>
          <a:xfrm>
            <a:off x="10617350" y="6353684"/>
            <a:ext cx="18883022" cy="6107697"/>
          </a:xfrm>
          <a:prstGeom prst="rect">
            <a:avLst/>
          </a:prstGeom>
        </p:spPr>
        <p:txBody>
          <a:bodyPr/>
          <a:lstStyle>
            <a:lvl1pPr>
              <a:lnSpc>
                <a:spcPts val="4231"/>
              </a:lnSpc>
              <a:spcBef>
                <a:spcPts val="0"/>
              </a:spcBef>
              <a:defRPr sz="2575" baseline="0">
                <a:solidFill>
                  <a:schemeClr val="bg1">
                    <a:lumMod val="50000"/>
                  </a:schemeClr>
                </a:solidFill>
                <a:latin typeface="Arial" charset="0"/>
              </a:defRPr>
            </a:lvl1pPr>
            <a:lvl2pPr>
              <a:lnSpc>
                <a:spcPts val="4231"/>
              </a:lnSpc>
              <a:spcBef>
                <a:spcPts val="0"/>
              </a:spcBef>
              <a:defRPr sz="2575" baseline="0">
                <a:solidFill>
                  <a:schemeClr val="bg1">
                    <a:lumMod val="50000"/>
                  </a:schemeClr>
                </a:solidFill>
                <a:latin typeface="Arial" charset="0"/>
              </a:defRPr>
            </a:lvl2pPr>
            <a:lvl3pPr>
              <a:lnSpc>
                <a:spcPts val="4231"/>
              </a:lnSpc>
              <a:spcBef>
                <a:spcPts val="0"/>
              </a:spcBef>
              <a:defRPr sz="2575" baseline="0">
                <a:solidFill>
                  <a:schemeClr val="bg1">
                    <a:lumMod val="50000"/>
                  </a:schemeClr>
                </a:solidFill>
                <a:latin typeface="Arial" charset="0"/>
              </a:defRPr>
            </a:lvl3pPr>
            <a:lvl4pPr>
              <a:lnSpc>
                <a:spcPts val="4231"/>
              </a:lnSpc>
              <a:spcBef>
                <a:spcPts val="0"/>
              </a:spcBef>
              <a:defRPr sz="2575" baseline="0">
                <a:solidFill>
                  <a:schemeClr val="bg1">
                    <a:lumMod val="50000"/>
                  </a:schemeClr>
                </a:solidFill>
                <a:latin typeface="Arial" charset="0"/>
              </a:defRPr>
            </a:lvl4pPr>
            <a:lvl5pPr marL="2102434" indent="-420487">
              <a:lnSpc>
                <a:spcPts val="4231"/>
              </a:lnSpc>
              <a:spcBef>
                <a:spcPts val="0"/>
              </a:spcBef>
              <a:buClr>
                <a:srgbClr val="245EAC"/>
              </a:buClr>
              <a:buFont typeface="Arial" charset="0"/>
              <a:buChar char="•"/>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9"/>
          <p:cNvSpPr>
            <a:spLocks noGrp="1"/>
          </p:cNvSpPr>
          <p:nvPr>
            <p:ph sz="quarter" idx="23"/>
          </p:nvPr>
        </p:nvSpPr>
        <p:spPr>
          <a:xfrm>
            <a:off x="10617349" y="33500647"/>
            <a:ext cx="8986934" cy="6107697"/>
          </a:xfrm>
          <a:prstGeom prst="rect">
            <a:avLst/>
          </a:prstGeom>
        </p:spPr>
        <p:txBody>
          <a:bodyPr/>
          <a:lstStyle>
            <a:lvl1pPr>
              <a:lnSpc>
                <a:spcPts val="4231"/>
              </a:lnSpc>
              <a:spcBef>
                <a:spcPts val="0"/>
              </a:spcBef>
              <a:defRPr sz="2575" baseline="0">
                <a:solidFill>
                  <a:schemeClr val="bg1">
                    <a:lumMod val="50000"/>
                  </a:schemeClr>
                </a:solidFill>
                <a:latin typeface="Arial" charset="0"/>
              </a:defRPr>
            </a:lvl1pPr>
            <a:lvl2pPr>
              <a:lnSpc>
                <a:spcPts val="4231"/>
              </a:lnSpc>
              <a:spcBef>
                <a:spcPts val="0"/>
              </a:spcBef>
              <a:defRPr sz="2575" baseline="0">
                <a:solidFill>
                  <a:schemeClr val="bg1">
                    <a:lumMod val="50000"/>
                  </a:schemeClr>
                </a:solidFill>
                <a:latin typeface="Arial" charset="0"/>
              </a:defRPr>
            </a:lvl2pPr>
            <a:lvl3pPr>
              <a:lnSpc>
                <a:spcPts val="4231"/>
              </a:lnSpc>
              <a:spcBef>
                <a:spcPts val="0"/>
              </a:spcBef>
              <a:defRPr sz="2575" baseline="0">
                <a:solidFill>
                  <a:schemeClr val="bg1">
                    <a:lumMod val="50000"/>
                  </a:schemeClr>
                </a:solidFill>
                <a:latin typeface="Arial" charset="0"/>
              </a:defRPr>
            </a:lvl3pPr>
            <a:lvl4pPr>
              <a:lnSpc>
                <a:spcPts val="4231"/>
              </a:lnSpc>
              <a:spcBef>
                <a:spcPts val="0"/>
              </a:spcBef>
              <a:defRPr sz="2575" baseline="0">
                <a:solidFill>
                  <a:schemeClr val="bg1">
                    <a:lumMod val="50000"/>
                  </a:schemeClr>
                </a:solidFill>
                <a:latin typeface="Arial" charset="0"/>
              </a:defRPr>
            </a:lvl4pPr>
            <a:lvl5pPr marL="2102434" indent="-420487">
              <a:lnSpc>
                <a:spcPts val="4231"/>
              </a:lnSpc>
              <a:spcBef>
                <a:spcPts val="0"/>
              </a:spcBef>
              <a:buClr>
                <a:srgbClr val="245EAC"/>
              </a:buClr>
              <a:buFont typeface="Arial" charset="0"/>
              <a:buChar char="•"/>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9"/>
          <p:cNvSpPr>
            <a:spLocks noGrp="1"/>
          </p:cNvSpPr>
          <p:nvPr>
            <p:ph sz="quarter" idx="24"/>
          </p:nvPr>
        </p:nvSpPr>
        <p:spPr>
          <a:xfrm>
            <a:off x="10617349" y="26628522"/>
            <a:ext cx="8986934" cy="6249270"/>
          </a:xfrm>
          <a:prstGeom prst="rect">
            <a:avLst/>
          </a:prstGeom>
        </p:spPr>
        <p:txBody>
          <a:bodyPr/>
          <a:lstStyle>
            <a:lvl1pPr>
              <a:lnSpc>
                <a:spcPts val="4231"/>
              </a:lnSpc>
              <a:spcBef>
                <a:spcPts val="0"/>
              </a:spcBef>
              <a:defRPr sz="2575" baseline="0">
                <a:solidFill>
                  <a:schemeClr val="bg1">
                    <a:lumMod val="50000"/>
                  </a:schemeClr>
                </a:solidFill>
                <a:latin typeface="Arial" charset="0"/>
              </a:defRPr>
            </a:lvl1pPr>
            <a:lvl2pPr>
              <a:lnSpc>
                <a:spcPts val="4231"/>
              </a:lnSpc>
              <a:spcBef>
                <a:spcPts val="0"/>
              </a:spcBef>
              <a:defRPr sz="2575" baseline="0">
                <a:solidFill>
                  <a:schemeClr val="bg1">
                    <a:lumMod val="50000"/>
                  </a:schemeClr>
                </a:solidFill>
                <a:latin typeface="Arial" charset="0"/>
              </a:defRPr>
            </a:lvl2pPr>
            <a:lvl3pPr>
              <a:lnSpc>
                <a:spcPts val="4231"/>
              </a:lnSpc>
              <a:spcBef>
                <a:spcPts val="0"/>
              </a:spcBef>
              <a:defRPr sz="2575" baseline="0">
                <a:solidFill>
                  <a:schemeClr val="bg1">
                    <a:lumMod val="50000"/>
                  </a:schemeClr>
                </a:solidFill>
                <a:latin typeface="Arial" charset="0"/>
              </a:defRPr>
            </a:lvl3pPr>
            <a:lvl4pPr>
              <a:lnSpc>
                <a:spcPts val="4231"/>
              </a:lnSpc>
              <a:spcBef>
                <a:spcPts val="0"/>
              </a:spcBef>
              <a:defRPr sz="2575" baseline="0">
                <a:solidFill>
                  <a:schemeClr val="bg1">
                    <a:lumMod val="50000"/>
                  </a:schemeClr>
                </a:solidFill>
                <a:latin typeface="Arial" charset="0"/>
              </a:defRPr>
            </a:lvl4pPr>
            <a:lvl5pPr marL="2102434" indent="-420487">
              <a:lnSpc>
                <a:spcPts val="4231"/>
              </a:lnSpc>
              <a:spcBef>
                <a:spcPts val="0"/>
              </a:spcBef>
              <a:buClr>
                <a:srgbClr val="245EAC"/>
              </a:buClr>
              <a:buFont typeface="Arial" charset="0"/>
              <a:buChar char="•"/>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Picture Placeholder 2"/>
          <p:cNvSpPr>
            <a:spLocks noGrp="1"/>
          </p:cNvSpPr>
          <p:nvPr>
            <p:ph type="pic" sz="quarter" idx="25"/>
          </p:nvPr>
        </p:nvSpPr>
        <p:spPr>
          <a:xfrm>
            <a:off x="20489057" y="18187884"/>
            <a:ext cx="9011314" cy="726772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20" name="Content Placeholder 9"/>
          <p:cNvSpPr>
            <a:spLocks noGrp="1"/>
          </p:cNvSpPr>
          <p:nvPr>
            <p:ph sz="quarter" idx="20"/>
          </p:nvPr>
        </p:nvSpPr>
        <p:spPr>
          <a:xfrm>
            <a:off x="10631949" y="13084236"/>
            <a:ext cx="9011314" cy="11021833"/>
          </a:xfrm>
          <a:prstGeom prst="rect">
            <a:avLst/>
          </a:prstGeom>
        </p:spPr>
        <p:txBody>
          <a:bodyPr/>
          <a:lstStyle>
            <a:lvl1pPr>
              <a:lnSpc>
                <a:spcPts val="4231"/>
              </a:lnSpc>
              <a:spcBef>
                <a:spcPts val="0"/>
              </a:spcBef>
              <a:defRPr sz="2575" baseline="0">
                <a:solidFill>
                  <a:schemeClr val="bg1">
                    <a:lumMod val="50000"/>
                  </a:schemeClr>
                </a:solidFill>
                <a:latin typeface="Arial" charset="0"/>
              </a:defRPr>
            </a:lvl1pPr>
            <a:lvl2pPr>
              <a:lnSpc>
                <a:spcPts val="4231"/>
              </a:lnSpc>
              <a:spcBef>
                <a:spcPts val="0"/>
              </a:spcBef>
              <a:defRPr sz="2575" baseline="0">
                <a:solidFill>
                  <a:schemeClr val="bg1">
                    <a:lumMod val="50000"/>
                  </a:schemeClr>
                </a:solidFill>
                <a:latin typeface="Arial" charset="0"/>
              </a:defRPr>
            </a:lvl2pPr>
            <a:lvl3pPr>
              <a:lnSpc>
                <a:spcPts val="4231"/>
              </a:lnSpc>
              <a:spcBef>
                <a:spcPts val="0"/>
              </a:spcBef>
              <a:defRPr sz="2575" baseline="0">
                <a:solidFill>
                  <a:schemeClr val="bg1">
                    <a:lumMod val="50000"/>
                  </a:schemeClr>
                </a:solidFill>
                <a:latin typeface="Arial" charset="0"/>
              </a:defRPr>
            </a:lvl3pPr>
            <a:lvl4pPr>
              <a:lnSpc>
                <a:spcPts val="4231"/>
              </a:lnSpc>
              <a:spcBef>
                <a:spcPts val="0"/>
              </a:spcBef>
              <a:defRPr sz="2575" baseline="0">
                <a:solidFill>
                  <a:schemeClr val="bg1">
                    <a:lumMod val="50000"/>
                  </a:schemeClr>
                </a:solidFill>
                <a:latin typeface="Arial" charset="0"/>
              </a:defRPr>
            </a:lvl4pPr>
            <a:lvl5pPr marL="2102434" indent="-420487">
              <a:lnSpc>
                <a:spcPts val="4231"/>
              </a:lnSpc>
              <a:spcBef>
                <a:spcPts val="0"/>
              </a:spcBef>
              <a:buClr>
                <a:srgbClr val="245EAC"/>
              </a:buClr>
              <a:buFont typeface="Arial" charset="0"/>
              <a:buChar char="•"/>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9"/>
          <p:cNvSpPr>
            <a:spLocks noGrp="1"/>
          </p:cNvSpPr>
          <p:nvPr>
            <p:ph sz="quarter" idx="21"/>
          </p:nvPr>
        </p:nvSpPr>
        <p:spPr>
          <a:xfrm>
            <a:off x="20489057" y="26267973"/>
            <a:ext cx="8980219" cy="13340371"/>
          </a:xfrm>
          <a:prstGeom prst="rect">
            <a:avLst/>
          </a:prstGeom>
        </p:spPr>
        <p:txBody>
          <a:bodyPr/>
          <a:lstStyle>
            <a:lvl1pPr>
              <a:lnSpc>
                <a:spcPts val="4231"/>
              </a:lnSpc>
              <a:spcBef>
                <a:spcPts val="0"/>
              </a:spcBef>
              <a:defRPr sz="2575" baseline="0">
                <a:solidFill>
                  <a:schemeClr val="bg1">
                    <a:lumMod val="50000"/>
                  </a:schemeClr>
                </a:solidFill>
                <a:latin typeface="Arial" charset="0"/>
              </a:defRPr>
            </a:lvl1pPr>
            <a:lvl2pPr>
              <a:lnSpc>
                <a:spcPts val="4231"/>
              </a:lnSpc>
              <a:spcBef>
                <a:spcPts val="0"/>
              </a:spcBef>
              <a:defRPr sz="2575" baseline="0">
                <a:solidFill>
                  <a:schemeClr val="bg1">
                    <a:lumMod val="50000"/>
                  </a:schemeClr>
                </a:solidFill>
                <a:latin typeface="Arial" charset="0"/>
              </a:defRPr>
            </a:lvl2pPr>
            <a:lvl3pPr>
              <a:lnSpc>
                <a:spcPts val="4231"/>
              </a:lnSpc>
              <a:spcBef>
                <a:spcPts val="0"/>
              </a:spcBef>
              <a:defRPr sz="2575" baseline="0">
                <a:solidFill>
                  <a:schemeClr val="bg1">
                    <a:lumMod val="50000"/>
                  </a:schemeClr>
                </a:solidFill>
                <a:latin typeface="Arial" charset="0"/>
              </a:defRPr>
            </a:lvl3pPr>
            <a:lvl4pPr>
              <a:lnSpc>
                <a:spcPts val="4231"/>
              </a:lnSpc>
              <a:spcBef>
                <a:spcPts val="0"/>
              </a:spcBef>
              <a:defRPr sz="2575" baseline="0">
                <a:solidFill>
                  <a:schemeClr val="bg1">
                    <a:lumMod val="50000"/>
                  </a:schemeClr>
                </a:solidFill>
                <a:latin typeface="Arial" charset="0"/>
              </a:defRPr>
            </a:lvl4pPr>
            <a:lvl5pPr marL="2102434" indent="-420487">
              <a:lnSpc>
                <a:spcPts val="4231"/>
              </a:lnSpc>
              <a:spcBef>
                <a:spcPts val="0"/>
              </a:spcBef>
              <a:buClr>
                <a:srgbClr val="245EAC"/>
              </a:buClr>
              <a:buFont typeface="Arial" charset="0"/>
              <a:buChar char="•"/>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9675283"/>
      </p:ext>
    </p:extLst>
  </p:cSld>
  <p:clrMapOvr>
    <a:masterClrMapping/>
  </p:clrMapOvr>
  <p:extLst>
    <p:ext uri="{DCECCB84-F9BA-43D5-87BE-67443E8EF086}">
      <p15:sldGuideLst xmlns:p15="http://schemas.microsoft.com/office/powerpoint/2012/main">
        <p15:guide id="1" orient="horz" pos="25840" userDrawn="1">
          <p15:clr>
            <a:srgbClr val="FBAE40"/>
          </p15:clr>
        </p15:guide>
        <p15:guide id="2" pos="530" userDrawn="1">
          <p15:clr>
            <a:srgbClr val="FBAE40"/>
          </p15:clr>
        </p15:guide>
        <p15:guide id="3" pos="18563" userDrawn="1">
          <p15:clr>
            <a:srgbClr val="FBAE40"/>
          </p15:clr>
        </p15:guide>
        <p15:guide id="4" orient="horz" pos="4892" userDrawn="1">
          <p15:clr>
            <a:srgbClr val="FBAE40"/>
          </p15:clr>
        </p15:guide>
        <p15:guide id="5" pos="12361" userDrawn="1">
          <p15:clr>
            <a:srgbClr val="FBAE40"/>
          </p15:clr>
        </p15:guide>
        <p15:guide id="6" pos="6158" userDrawn="1">
          <p15:clr>
            <a:srgbClr val="FBAE40"/>
          </p15:clr>
        </p15:guide>
        <p15:guide id="7" pos="6688" userDrawn="1">
          <p15:clr>
            <a:srgbClr val="FBAE40"/>
          </p15:clr>
        </p15:guide>
        <p15:guide id="8" pos="1289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Background">
    <p:spTree>
      <p:nvGrpSpPr>
        <p:cNvPr id="1" name=""/>
        <p:cNvGrpSpPr/>
        <p:nvPr/>
      </p:nvGrpSpPr>
      <p:grpSpPr>
        <a:xfrm>
          <a:off x="0" y="0"/>
          <a:ext cx="0" cy="0"/>
          <a:chOff x="0" y="0"/>
          <a:chExt cx="0" cy="0"/>
        </a:xfrm>
      </p:grpSpPr>
      <p:sp>
        <p:nvSpPr>
          <p:cNvPr id="7" name="Picture Placeholder 2"/>
          <p:cNvSpPr>
            <a:spLocks noGrp="1"/>
          </p:cNvSpPr>
          <p:nvPr>
            <p:ph type="pic" sz="quarter" idx="16"/>
          </p:nvPr>
        </p:nvSpPr>
        <p:spPr>
          <a:xfrm>
            <a:off x="840978" y="23550562"/>
            <a:ext cx="8935393" cy="726772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8" name="Picture Placeholder 2"/>
          <p:cNvSpPr>
            <a:spLocks noGrp="1"/>
          </p:cNvSpPr>
          <p:nvPr>
            <p:ph type="pic" sz="quarter" idx="17"/>
          </p:nvPr>
        </p:nvSpPr>
        <p:spPr>
          <a:xfrm>
            <a:off x="840978" y="32340621"/>
            <a:ext cx="8935393" cy="726772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11" name="Content Placeholder 9"/>
          <p:cNvSpPr>
            <a:spLocks noGrp="1"/>
          </p:cNvSpPr>
          <p:nvPr>
            <p:ph sz="quarter" idx="10"/>
          </p:nvPr>
        </p:nvSpPr>
        <p:spPr>
          <a:xfrm>
            <a:off x="840979" y="6353685"/>
            <a:ext cx="16227822" cy="4374632"/>
          </a:xfrm>
          <a:prstGeom prst="rect">
            <a:avLst/>
          </a:prstGeom>
        </p:spPr>
        <p:txBody>
          <a:bodyPr/>
          <a:lstStyle>
            <a:lvl1pPr marL="0" indent="0">
              <a:lnSpc>
                <a:spcPts val="4231"/>
              </a:lnSpc>
              <a:spcBef>
                <a:spcPts val="0"/>
              </a:spcBef>
              <a:buNone/>
              <a:defRPr sz="3600"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9"/>
          <p:cNvSpPr>
            <a:spLocks noGrp="1"/>
          </p:cNvSpPr>
          <p:nvPr>
            <p:ph sz="quarter" idx="18"/>
          </p:nvPr>
        </p:nvSpPr>
        <p:spPr>
          <a:xfrm>
            <a:off x="10617349" y="11351172"/>
            <a:ext cx="9029855" cy="14689907"/>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9"/>
          <p:cNvSpPr>
            <a:spLocks noGrp="1"/>
          </p:cNvSpPr>
          <p:nvPr>
            <p:ph sz="quarter" idx="23"/>
          </p:nvPr>
        </p:nvSpPr>
        <p:spPr>
          <a:xfrm>
            <a:off x="10617349" y="33500647"/>
            <a:ext cx="8986934" cy="6107697"/>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9"/>
          <p:cNvSpPr>
            <a:spLocks noGrp="1"/>
          </p:cNvSpPr>
          <p:nvPr>
            <p:ph sz="quarter" idx="24"/>
          </p:nvPr>
        </p:nvSpPr>
        <p:spPr>
          <a:xfrm>
            <a:off x="10617349" y="26628522"/>
            <a:ext cx="8986934" cy="6249270"/>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Picture Placeholder 2"/>
          <p:cNvSpPr>
            <a:spLocks noGrp="1"/>
          </p:cNvSpPr>
          <p:nvPr>
            <p:ph type="pic" sz="quarter" idx="25"/>
          </p:nvPr>
        </p:nvSpPr>
        <p:spPr>
          <a:xfrm>
            <a:off x="20489057" y="18187884"/>
            <a:ext cx="9011314" cy="726772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20" name="Content Placeholder 9"/>
          <p:cNvSpPr>
            <a:spLocks noGrp="1"/>
          </p:cNvSpPr>
          <p:nvPr>
            <p:ph sz="quarter" idx="20"/>
          </p:nvPr>
        </p:nvSpPr>
        <p:spPr>
          <a:xfrm>
            <a:off x="20489057" y="11351172"/>
            <a:ext cx="9011314" cy="6024345"/>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9"/>
          <p:cNvSpPr>
            <a:spLocks noGrp="1"/>
          </p:cNvSpPr>
          <p:nvPr>
            <p:ph sz="quarter" idx="21"/>
          </p:nvPr>
        </p:nvSpPr>
        <p:spPr>
          <a:xfrm>
            <a:off x="20489057" y="26267973"/>
            <a:ext cx="8980219" cy="13340371"/>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9">
            <a:extLst>
              <a:ext uri="{FF2B5EF4-FFF2-40B4-BE49-F238E27FC236}">
                <a16:creationId xmlns:a16="http://schemas.microsoft.com/office/drawing/2014/main" id="{0E24EF0A-6726-4759-ADB9-0760A57B580C}"/>
              </a:ext>
            </a:extLst>
          </p:cNvPr>
          <p:cNvSpPr>
            <a:spLocks noGrp="1"/>
          </p:cNvSpPr>
          <p:nvPr>
            <p:ph sz="quarter" idx="26"/>
          </p:nvPr>
        </p:nvSpPr>
        <p:spPr>
          <a:xfrm>
            <a:off x="840978" y="11351172"/>
            <a:ext cx="9011314" cy="11600268"/>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Picture Placeholder 2">
            <a:extLst>
              <a:ext uri="{FF2B5EF4-FFF2-40B4-BE49-F238E27FC236}">
                <a16:creationId xmlns:a16="http://schemas.microsoft.com/office/drawing/2014/main" id="{BD447A6C-E634-4A91-806C-E3BBB3B33F1F}"/>
              </a:ext>
            </a:extLst>
          </p:cNvPr>
          <p:cNvSpPr>
            <a:spLocks noGrp="1"/>
          </p:cNvSpPr>
          <p:nvPr>
            <p:ph type="pic" sz="quarter" idx="27"/>
          </p:nvPr>
        </p:nvSpPr>
        <p:spPr>
          <a:xfrm>
            <a:off x="17586960" y="6353685"/>
            <a:ext cx="11913411" cy="437463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Tree>
    <p:extLst>
      <p:ext uri="{BB962C8B-B14F-4D97-AF65-F5344CB8AC3E}">
        <p14:creationId xmlns:p14="http://schemas.microsoft.com/office/powerpoint/2010/main" val="292725360"/>
      </p:ext>
    </p:extLst>
  </p:cSld>
  <p:clrMapOvr>
    <a:masterClrMapping/>
  </p:clrMapOvr>
  <p:extLst>
    <p:ext uri="{DCECCB84-F9BA-43D5-87BE-67443E8EF086}">
      <p15:sldGuideLst xmlns:p15="http://schemas.microsoft.com/office/powerpoint/2012/main">
        <p15:guide id="1" orient="horz" pos="25840">
          <p15:clr>
            <a:srgbClr val="FBAE40"/>
          </p15:clr>
        </p15:guide>
        <p15:guide id="2" pos="530">
          <p15:clr>
            <a:srgbClr val="FBAE40"/>
          </p15:clr>
        </p15:guide>
        <p15:guide id="3" pos="18563">
          <p15:clr>
            <a:srgbClr val="FBAE40"/>
          </p15:clr>
        </p15:guide>
        <p15:guide id="4" orient="horz" pos="4892">
          <p15:clr>
            <a:srgbClr val="FBAE40"/>
          </p15:clr>
        </p15:guide>
        <p15:guide id="5" pos="12361">
          <p15:clr>
            <a:srgbClr val="FBAE40"/>
          </p15:clr>
        </p15:guide>
        <p15:guide id="6" pos="6158">
          <p15:clr>
            <a:srgbClr val="FBAE40"/>
          </p15:clr>
        </p15:guide>
        <p15:guide id="7" pos="6688">
          <p15:clr>
            <a:srgbClr val="FBAE40"/>
          </p15:clr>
        </p15:guide>
        <p15:guide id="8" pos="1289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Blank Background">
    <p:spTree>
      <p:nvGrpSpPr>
        <p:cNvPr id="1" name=""/>
        <p:cNvGrpSpPr/>
        <p:nvPr/>
      </p:nvGrpSpPr>
      <p:grpSpPr>
        <a:xfrm>
          <a:off x="0" y="0"/>
          <a:ext cx="0" cy="0"/>
          <a:chOff x="0" y="0"/>
          <a:chExt cx="0" cy="0"/>
        </a:xfrm>
      </p:grpSpPr>
      <p:sp>
        <p:nvSpPr>
          <p:cNvPr id="7" name="Picture Placeholder 2"/>
          <p:cNvSpPr>
            <a:spLocks noGrp="1"/>
          </p:cNvSpPr>
          <p:nvPr>
            <p:ph type="pic" sz="quarter" idx="16"/>
          </p:nvPr>
        </p:nvSpPr>
        <p:spPr>
          <a:xfrm>
            <a:off x="840978" y="23550562"/>
            <a:ext cx="8935393" cy="9327230"/>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11" name="Content Placeholder 9"/>
          <p:cNvSpPr>
            <a:spLocks noGrp="1"/>
          </p:cNvSpPr>
          <p:nvPr>
            <p:ph sz="quarter" idx="10"/>
          </p:nvPr>
        </p:nvSpPr>
        <p:spPr>
          <a:xfrm>
            <a:off x="840979" y="6353685"/>
            <a:ext cx="16227822" cy="4374632"/>
          </a:xfrm>
          <a:prstGeom prst="rect">
            <a:avLst/>
          </a:prstGeom>
        </p:spPr>
        <p:txBody>
          <a:bodyPr/>
          <a:lstStyle>
            <a:lvl1pPr marL="0" indent="0">
              <a:lnSpc>
                <a:spcPts val="4231"/>
              </a:lnSpc>
              <a:spcBef>
                <a:spcPts val="0"/>
              </a:spcBef>
              <a:buNone/>
              <a:defRPr sz="3600"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9"/>
          <p:cNvSpPr>
            <a:spLocks noGrp="1"/>
          </p:cNvSpPr>
          <p:nvPr>
            <p:ph sz="quarter" idx="18"/>
          </p:nvPr>
        </p:nvSpPr>
        <p:spPr>
          <a:xfrm>
            <a:off x="10617349" y="11351172"/>
            <a:ext cx="9029855" cy="14689907"/>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9"/>
          <p:cNvSpPr>
            <a:spLocks noGrp="1"/>
          </p:cNvSpPr>
          <p:nvPr>
            <p:ph sz="quarter" idx="23"/>
          </p:nvPr>
        </p:nvSpPr>
        <p:spPr>
          <a:xfrm>
            <a:off x="840979" y="33500647"/>
            <a:ext cx="18763304" cy="6107697"/>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9"/>
          <p:cNvSpPr>
            <a:spLocks noGrp="1"/>
          </p:cNvSpPr>
          <p:nvPr>
            <p:ph sz="quarter" idx="24"/>
          </p:nvPr>
        </p:nvSpPr>
        <p:spPr>
          <a:xfrm>
            <a:off x="10617349" y="26628522"/>
            <a:ext cx="8986934" cy="6249270"/>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Picture Placeholder 2"/>
          <p:cNvSpPr>
            <a:spLocks noGrp="1"/>
          </p:cNvSpPr>
          <p:nvPr>
            <p:ph type="pic" sz="quarter" idx="25"/>
          </p:nvPr>
        </p:nvSpPr>
        <p:spPr>
          <a:xfrm>
            <a:off x="20489057" y="18187884"/>
            <a:ext cx="9011314" cy="726772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20" name="Content Placeholder 9"/>
          <p:cNvSpPr>
            <a:spLocks noGrp="1"/>
          </p:cNvSpPr>
          <p:nvPr>
            <p:ph sz="quarter" idx="20"/>
          </p:nvPr>
        </p:nvSpPr>
        <p:spPr>
          <a:xfrm>
            <a:off x="20489057" y="11351172"/>
            <a:ext cx="9011314" cy="6024345"/>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9"/>
          <p:cNvSpPr>
            <a:spLocks noGrp="1"/>
          </p:cNvSpPr>
          <p:nvPr>
            <p:ph sz="quarter" idx="21"/>
          </p:nvPr>
        </p:nvSpPr>
        <p:spPr>
          <a:xfrm>
            <a:off x="20489057" y="26267973"/>
            <a:ext cx="8980219" cy="13340371"/>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9">
            <a:extLst>
              <a:ext uri="{FF2B5EF4-FFF2-40B4-BE49-F238E27FC236}">
                <a16:creationId xmlns:a16="http://schemas.microsoft.com/office/drawing/2014/main" id="{0E24EF0A-6726-4759-ADB9-0760A57B580C}"/>
              </a:ext>
            </a:extLst>
          </p:cNvPr>
          <p:cNvSpPr>
            <a:spLocks noGrp="1"/>
          </p:cNvSpPr>
          <p:nvPr>
            <p:ph sz="quarter" idx="26"/>
          </p:nvPr>
        </p:nvSpPr>
        <p:spPr>
          <a:xfrm>
            <a:off x="840978" y="11351172"/>
            <a:ext cx="9011314" cy="11600268"/>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Picture Placeholder 2">
            <a:extLst>
              <a:ext uri="{FF2B5EF4-FFF2-40B4-BE49-F238E27FC236}">
                <a16:creationId xmlns:a16="http://schemas.microsoft.com/office/drawing/2014/main" id="{BD447A6C-E634-4A91-806C-E3BBB3B33F1F}"/>
              </a:ext>
            </a:extLst>
          </p:cNvPr>
          <p:cNvSpPr>
            <a:spLocks noGrp="1"/>
          </p:cNvSpPr>
          <p:nvPr>
            <p:ph type="pic" sz="quarter" idx="27"/>
          </p:nvPr>
        </p:nvSpPr>
        <p:spPr>
          <a:xfrm>
            <a:off x="17586960" y="6353685"/>
            <a:ext cx="11913411" cy="4374632"/>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Tree>
    <p:extLst>
      <p:ext uri="{BB962C8B-B14F-4D97-AF65-F5344CB8AC3E}">
        <p14:creationId xmlns:p14="http://schemas.microsoft.com/office/powerpoint/2010/main" val="4249716209"/>
      </p:ext>
    </p:extLst>
  </p:cSld>
  <p:clrMapOvr>
    <a:masterClrMapping/>
  </p:clrMapOvr>
  <p:extLst>
    <p:ext uri="{DCECCB84-F9BA-43D5-87BE-67443E8EF086}">
      <p15:sldGuideLst xmlns:p15="http://schemas.microsoft.com/office/powerpoint/2012/main">
        <p15:guide id="1" orient="horz" pos="25840">
          <p15:clr>
            <a:srgbClr val="FBAE40"/>
          </p15:clr>
        </p15:guide>
        <p15:guide id="2" pos="530">
          <p15:clr>
            <a:srgbClr val="FBAE40"/>
          </p15:clr>
        </p15:guide>
        <p15:guide id="3" pos="18563">
          <p15:clr>
            <a:srgbClr val="FBAE40"/>
          </p15:clr>
        </p15:guide>
        <p15:guide id="4" orient="horz" pos="4892">
          <p15:clr>
            <a:srgbClr val="FBAE40"/>
          </p15:clr>
        </p15:guide>
        <p15:guide id="5" pos="12361">
          <p15:clr>
            <a:srgbClr val="FBAE40"/>
          </p15:clr>
        </p15:guide>
        <p15:guide id="6" pos="6158">
          <p15:clr>
            <a:srgbClr val="FBAE40"/>
          </p15:clr>
        </p15:guide>
        <p15:guide id="7" pos="6688">
          <p15:clr>
            <a:srgbClr val="FBAE40"/>
          </p15:clr>
        </p15:guide>
        <p15:guide id="8" pos="1289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Background">
    <p:spTree>
      <p:nvGrpSpPr>
        <p:cNvPr id="1" name=""/>
        <p:cNvGrpSpPr/>
        <p:nvPr/>
      </p:nvGrpSpPr>
      <p:grpSpPr>
        <a:xfrm>
          <a:off x="0" y="0"/>
          <a:ext cx="0" cy="0"/>
          <a:chOff x="0" y="0"/>
          <a:chExt cx="0" cy="0"/>
        </a:xfrm>
      </p:grpSpPr>
      <p:sp>
        <p:nvSpPr>
          <p:cNvPr id="11" name="Content Placeholder 9"/>
          <p:cNvSpPr>
            <a:spLocks noGrp="1"/>
          </p:cNvSpPr>
          <p:nvPr>
            <p:ph sz="quarter" idx="10"/>
          </p:nvPr>
        </p:nvSpPr>
        <p:spPr>
          <a:xfrm>
            <a:off x="840979" y="6353685"/>
            <a:ext cx="13833651" cy="6354754"/>
          </a:xfrm>
          <a:prstGeom prst="rect">
            <a:avLst/>
          </a:prstGeom>
        </p:spPr>
        <p:txBody>
          <a:bodyPr/>
          <a:lstStyle>
            <a:lvl1pPr marL="0" indent="0">
              <a:lnSpc>
                <a:spcPts val="4231"/>
              </a:lnSpc>
              <a:spcBef>
                <a:spcPts val="0"/>
              </a:spcBef>
              <a:buNone/>
              <a:defRPr sz="3600"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9"/>
          <p:cNvSpPr>
            <a:spLocks noGrp="1"/>
          </p:cNvSpPr>
          <p:nvPr>
            <p:ph sz="quarter" idx="24"/>
          </p:nvPr>
        </p:nvSpPr>
        <p:spPr>
          <a:xfrm>
            <a:off x="700956" y="29420849"/>
            <a:ext cx="13973674" cy="10187496"/>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9"/>
          <p:cNvSpPr>
            <a:spLocks noGrp="1"/>
          </p:cNvSpPr>
          <p:nvPr>
            <p:ph sz="quarter" idx="20"/>
          </p:nvPr>
        </p:nvSpPr>
        <p:spPr>
          <a:xfrm>
            <a:off x="20541773" y="19292697"/>
            <a:ext cx="9029855" cy="9261342"/>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9"/>
          <p:cNvSpPr>
            <a:spLocks noGrp="1"/>
          </p:cNvSpPr>
          <p:nvPr>
            <p:ph sz="quarter" idx="21"/>
          </p:nvPr>
        </p:nvSpPr>
        <p:spPr>
          <a:xfrm>
            <a:off x="15666720" y="34072216"/>
            <a:ext cx="13978793" cy="5536127"/>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Picture Placeholder 2">
            <a:extLst>
              <a:ext uri="{FF2B5EF4-FFF2-40B4-BE49-F238E27FC236}">
                <a16:creationId xmlns:a16="http://schemas.microsoft.com/office/drawing/2014/main" id="{C70AB632-7E02-49F9-B8DA-5B4AA6D55813}"/>
              </a:ext>
            </a:extLst>
          </p:cNvPr>
          <p:cNvSpPr>
            <a:spLocks noGrp="1"/>
          </p:cNvSpPr>
          <p:nvPr>
            <p:ph type="pic" sz="quarter" idx="29"/>
          </p:nvPr>
        </p:nvSpPr>
        <p:spPr>
          <a:xfrm>
            <a:off x="20722106" y="13725718"/>
            <a:ext cx="8923408" cy="4839880"/>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22" name="Content Placeholder 9">
            <a:extLst>
              <a:ext uri="{FF2B5EF4-FFF2-40B4-BE49-F238E27FC236}">
                <a16:creationId xmlns:a16="http://schemas.microsoft.com/office/drawing/2014/main" id="{2BBB8B1A-8223-4389-B894-6D86974540AE}"/>
              </a:ext>
            </a:extLst>
          </p:cNvPr>
          <p:cNvSpPr>
            <a:spLocks noGrp="1"/>
          </p:cNvSpPr>
          <p:nvPr>
            <p:ph sz="quarter" idx="30"/>
          </p:nvPr>
        </p:nvSpPr>
        <p:spPr>
          <a:xfrm>
            <a:off x="15666721" y="6353686"/>
            <a:ext cx="13833651" cy="6354754"/>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9">
            <a:extLst>
              <a:ext uri="{FF2B5EF4-FFF2-40B4-BE49-F238E27FC236}">
                <a16:creationId xmlns:a16="http://schemas.microsoft.com/office/drawing/2014/main" id="{D2D21C54-71BA-4F25-90E0-D404EEF16234}"/>
              </a:ext>
            </a:extLst>
          </p:cNvPr>
          <p:cNvSpPr>
            <a:spLocks noGrp="1"/>
          </p:cNvSpPr>
          <p:nvPr>
            <p:ph sz="quarter" idx="18"/>
          </p:nvPr>
        </p:nvSpPr>
        <p:spPr>
          <a:xfrm>
            <a:off x="10711531" y="13864131"/>
            <a:ext cx="9029855" cy="14689907"/>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9">
            <a:extLst>
              <a:ext uri="{FF2B5EF4-FFF2-40B4-BE49-F238E27FC236}">
                <a16:creationId xmlns:a16="http://schemas.microsoft.com/office/drawing/2014/main" id="{E59459A3-28D1-4972-9FE5-824E2CF0F27C}"/>
              </a:ext>
            </a:extLst>
          </p:cNvPr>
          <p:cNvSpPr>
            <a:spLocks noGrp="1"/>
          </p:cNvSpPr>
          <p:nvPr>
            <p:ph sz="quarter" idx="31"/>
          </p:nvPr>
        </p:nvSpPr>
        <p:spPr>
          <a:xfrm>
            <a:off x="803277" y="13864131"/>
            <a:ext cx="9029855" cy="8922853"/>
          </a:xfrm>
          <a:prstGeom prst="rect">
            <a:avLst/>
          </a:prstGeom>
        </p:spPr>
        <p:txBody>
          <a:bodyPr/>
          <a:lstStyle>
            <a:lvl1pPr marL="0" indent="0">
              <a:lnSpc>
                <a:spcPts val="4231"/>
              </a:lnSpc>
              <a:spcBef>
                <a:spcPts val="0"/>
              </a:spcBef>
              <a:buNone/>
              <a:defRPr sz="2575" baseline="0">
                <a:solidFill>
                  <a:schemeClr val="bg1">
                    <a:lumMod val="50000"/>
                  </a:schemeClr>
                </a:solidFill>
                <a:latin typeface="Arial" charset="0"/>
              </a:defRPr>
            </a:lvl1pPr>
            <a:lvl2pPr marL="560636" indent="0">
              <a:lnSpc>
                <a:spcPts val="4231"/>
              </a:lnSpc>
              <a:spcBef>
                <a:spcPts val="0"/>
              </a:spcBef>
              <a:buNone/>
              <a:defRPr sz="2575" baseline="0">
                <a:solidFill>
                  <a:schemeClr val="bg1">
                    <a:lumMod val="50000"/>
                  </a:schemeClr>
                </a:solidFill>
                <a:latin typeface="Arial" charset="0"/>
              </a:defRPr>
            </a:lvl2pPr>
            <a:lvl3pPr marL="1121271" indent="0">
              <a:lnSpc>
                <a:spcPts val="4231"/>
              </a:lnSpc>
              <a:spcBef>
                <a:spcPts val="0"/>
              </a:spcBef>
              <a:buNone/>
              <a:defRPr sz="2575" baseline="0">
                <a:solidFill>
                  <a:schemeClr val="bg1">
                    <a:lumMod val="50000"/>
                  </a:schemeClr>
                </a:solidFill>
                <a:latin typeface="Arial" charset="0"/>
              </a:defRPr>
            </a:lvl3pPr>
            <a:lvl4pPr marL="1681906" indent="0">
              <a:lnSpc>
                <a:spcPts val="4231"/>
              </a:lnSpc>
              <a:spcBef>
                <a:spcPts val="0"/>
              </a:spcBef>
              <a:buNone/>
              <a:defRPr sz="2575" baseline="0">
                <a:solidFill>
                  <a:schemeClr val="bg1">
                    <a:lumMod val="50000"/>
                  </a:schemeClr>
                </a:solidFill>
                <a:latin typeface="Arial" charset="0"/>
              </a:defRPr>
            </a:lvl4pPr>
            <a:lvl5pPr marL="1681947" indent="0">
              <a:lnSpc>
                <a:spcPts val="4231"/>
              </a:lnSpc>
              <a:spcBef>
                <a:spcPts val="0"/>
              </a:spcBef>
              <a:buClr>
                <a:srgbClr val="245EAC"/>
              </a:buClr>
              <a:buFont typeface="Arial" charset="0"/>
              <a:buNone/>
              <a:defRPr sz="2575"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
            <a:extLst>
              <a:ext uri="{FF2B5EF4-FFF2-40B4-BE49-F238E27FC236}">
                <a16:creationId xmlns:a16="http://schemas.microsoft.com/office/drawing/2014/main" id="{7224DE29-E12A-40AC-9B3D-682BD5F0D32F}"/>
              </a:ext>
            </a:extLst>
          </p:cNvPr>
          <p:cNvSpPr>
            <a:spLocks noGrp="1"/>
          </p:cNvSpPr>
          <p:nvPr>
            <p:ph type="pic" sz="quarter" idx="32"/>
          </p:nvPr>
        </p:nvSpPr>
        <p:spPr>
          <a:xfrm>
            <a:off x="909724" y="23653794"/>
            <a:ext cx="8923408" cy="4839880"/>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3" name="Espace réservé du contenu 2">
            <a:extLst>
              <a:ext uri="{FF2B5EF4-FFF2-40B4-BE49-F238E27FC236}">
                <a16:creationId xmlns:a16="http://schemas.microsoft.com/office/drawing/2014/main" id="{3A0A0DAC-66ED-4516-9CB5-8C9EEA8E3303}"/>
              </a:ext>
            </a:extLst>
          </p:cNvPr>
          <p:cNvSpPr>
            <a:spLocks noGrp="1"/>
          </p:cNvSpPr>
          <p:nvPr>
            <p:ph sz="quarter" idx="33"/>
          </p:nvPr>
        </p:nvSpPr>
        <p:spPr>
          <a:xfrm>
            <a:off x="15667577" y="29549558"/>
            <a:ext cx="13904051" cy="3657767"/>
          </a:xfrm>
          <a:prstGeom prst="rect">
            <a:avLst/>
          </a:prstGeo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2944688113"/>
      </p:ext>
    </p:extLst>
  </p:cSld>
  <p:clrMapOvr>
    <a:masterClrMapping/>
  </p:clrMapOvr>
  <p:extLst>
    <p:ext uri="{DCECCB84-F9BA-43D5-87BE-67443E8EF086}">
      <p15:sldGuideLst xmlns:p15="http://schemas.microsoft.com/office/powerpoint/2012/main">
        <p15:guide id="1" orient="horz" pos="25840">
          <p15:clr>
            <a:srgbClr val="FBAE40"/>
          </p15:clr>
        </p15:guide>
        <p15:guide id="2" pos="530">
          <p15:clr>
            <a:srgbClr val="FBAE40"/>
          </p15:clr>
        </p15:guide>
        <p15:guide id="3" pos="18563">
          <p15:clr>
            <a:srgbClr val="FBAE40"/>
          </p15:clr>
        </p15:guide>
        <p15:guide id="4" orient="horz" pos="4892">
          <p15:clr>
            <a:srgbClr val="FBAE40"/>
          </p15:clr>
        </p15:guide>
        <p15:guide id="5" pos="12361">
          <p15:clr>
            <a:srgbClr val="FBAE40"/>
          </p15:clr>
        </p15:guide>
        <p15:guide id="6" pos="6158">
          <p15:clr>
            <a:srgbClr val="FBAE40"/>
          </p15:clr>
        </p15:guide>
        <p15:guide id="7" pos="6688">
          <p15:clr>
            <a:srgbClr val="FBAE40"/>
          </p15:clr>
        </p15:guide>
        <p15:guide id="8" pos="1289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6"/>
          <p:cNvSpPr>
            <a:spLocks noChangeArrowheads="1"/>
          </p:cNvSpPr>
          <p:nvPr userDrawn="1"/>
        </p:nvSpPr>
        <p:spPr bwMode="auto">
          <a:xfrm>
            <a:off x="0" y="0"/>
            <a:ext cx="30275213" cy="5699760"/>
          </a:xfrm>
          <a:prstGeom prst="rect">
            <a:avLst/>
          </a:prstGeom>
          <a:solidFill>
            <a:srgbClr val="0B6CB1"/>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sz="2667" b="0" i="0" baseline="0" dirty="0">
              <a:solidFill>
                <a:schemeClr val="tx1"/>
              </a:solidFill>
              <a:latin typeface="Arial" charset="0"/>
              <a:ea typeface="Arial" charset="0"/>
            </a:endParaRPr>
          </a:p>
        </p:txBody>
      </p:sp>
      <p:sp>
        <p:nvSpPr>
          <p:cNvPr id="5" name="Rectangle 4"/>
          <p:cNvSpPr/>
          <p:nvPr userDrawn="1"/>
        </p:nvSpPr>
        <p:spPr>
          <a:xfrm>
            <a:off x="0" y="5713488"/>
            <a:ext cx="30275213" cy="254784"/>
          </a:xfrm>
          <a:prstGeom prst="rect">
            <a:avLst/>
          </a:prstGeom>
          <a:solidFill>
            <a:srgbClr val="F9B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351"/>
          </a:p>
        </p:txBody>
      </p:sp>
      <p:sp>
        <p:nvSpPr>
          <p:cNvPr id="9" name="Rectangle 36"/>
          <p:cNvSpPr>
            <a:spLocks noChangeArrowheads="1"/>
          </p:cNvSpPr>
          <p:nvPr userDrawn="1"/>
        </p:nvSpPr>
        <p:spPr bwMode="auto">
          <a:xfrm>
            <a:off x="0" y="40357181"/>
            <a:ext cx="30275213" cy="2446582"/>
          </a:xfrm>
          <a:prstGeom prst="rect">
            <a:avLst/>
          </a:prstGeom>
          <a:solidFill>
            <a:srgbClr val="0B6CB1"/>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sz="2667" b="0" i="0" baseline="0" dirty="0">
              <a:solidFill>
                <a:schemeClr val="tx1"/>
              </a:solidFill>
              <a:latin typeface="Arial" charset="0"/>
              <a:ea typeface="Arial" charset="0"/>
            </a:endParaRPr>
          </a:p>
        </p:txBody>
      </p:sp>
      <p:sp>
        <p:nvSpPr>
          <p:cNvPr id="6" name="ZoneTexte 5">
            <a:extLst>
              <a:ext uri="{FF2B5EF4-FFF2-40B4-BE49-F238E27FC236}">
                <a16:creationId xmlns:a16="http://schemas.microsoft.com/office/drawing/2014/main" id="{C3F817DD-6802-41C8-A36A-031FAC5624CA}"/>
              </a:ext>
            </a:extLst>
          </p:cNvPr>
          <p:cNvSpPr txBox="1"/>
          <p:nvPr userDrawn="1"/>
        </p:nvSpPr>
        <p:spPr>
          <a:xfrm>
            <a:off x="21878517" y="41131848"/>
            <a:ext cx="3688364" cy="646331"/>
          </a:xfrm>
          <a:prstGeom prst="rect">
            <a:avLst/>
          </a:prstGeom>
          <a:noFill/>
        </p:spPr>
        <p:txBody>
          <a:bodyPr wrap="square" rtlCol="0">
            <a:spAutoFit/>
          </a:bodyPr>
          <a:lstStyle/>
          <a:p>
            <a:r>
              <a:rPr lang="en-US" sz="3600" dirty="0">
                <a:solidFill>
                  <a:schemeClr val="bg1"/>
                </a:solidFill>
              </a:rPr>
              <a:t>IIFIIR.ORG</a:t>
            </a:r>
          </a:p>
        </p:txBody>
      </p:sp>
      <p:pic>
        <p:nvPicPr>
          <p:cNvPr id="12" name="Image 11" descr="Une image contenant dessin&#10;&#10;Description générée automatiquement">
            <a:extLst>
              <a:ext uri="{FF2B5EF4-FFF2-40B4-BE49-F238E27FC236}">
                <a16:creationId xmlns:a16="http://schemas.microsoft.com/office/drawing/2014/main" id="{44D52604-A520-46CA-BEE9-F951BB3BFC04}"/>
              </a:ext>
            </a:extLst>
          </p:cNvPr>
          <p:cNvPicPr>
            <a:picLocks noChangeAspect="1"/>
          </p:cNvPicPr>
          <p:nvPr userDrawn="1"/>
        </p:nvPicPr>
        <p:blipFill>
          <a:blip r:embed="rId7"/>
          <a:stretch>
            <a:fillRect/>
          </a:stretch>
        </p:blipFill>
        <p:spPr>
          <a:xfrm>
            <a:off x="25666956" y="40753772"/>
            <a:ext cx="2550690" cy="1476333"/>
          </a:xfrm>
          <a:prstGeom prst="rect">
            <a:avLst/>
          </a:prstGeom>
        </p:spPr>
      </p:pic>
      <p:sp>
        <p:nvSpPr>
          <p:cNvPr id="14" name="ZoneTexte 13">
            <a:extLst>
              <a:ext uri="{FF2B5EF4-FFF2-40B4-BE49-F238E27FC236}">
                <a16:creationId xmlns:a16="http://schemas.microsoft.com/office/drawing/2014/main" id="{57374EE9-D0D4-436F-B7D2-76FC154A0940}"/>
              </a:ext>
            </a:extLst>
          </p:cNvPr>
          <p:cNvSpPr txBox="1"/>
          <p:nvPr userDrawn="1"/>
        </p:nvSpPr>
        <p:spPr>
          <a:xfrm>
            <a:off x="1005839" y="40997897"/>
            <a:ext cx="17830801" cy="646331"/>
          </a:xfrm>
          <a:prstGeom prst="rect">
            <a:avLst/>
          </a:prstGeom>
          <a:noFill/>
        </p:spPr>
        <p:txBody>
          <a:bodyPr wrap="square" rtlCol="0">
            <a:spAutoFit/>
          </a:bodyPr>
          <a:lstStyle/>
          <a:p>
            <a:pPr algn="l"/>
            <a:r>
              <a:rPr lang="en-US" sz="3600" b="0" baseline="0" dirty="0" err="1">
                <a:solidFill>
                  <a:schemeClr val="bg1"/>
                </a:solidFill>
              </a:rPr>
              <a:t>Thermag</a:t>
            </a:r>
            <a:r>
              <a:rPr lang="en-US" sz="3600" b="0" baseline="0" dirty="0">
                <a:solidFill>
                  <a:schemeClr val="bg1"/>
                </a:solidFill>
              </a:rPr>
              <a:t> X | August 28 –September 1, 2022 | Ljubljana, Slovenia</a:t>
            </a:r>
            <a:endParaRPr lang="fr-FR" sz="3600" b="0" baseline="0" dirty="0">
              <a:solidFill>
                <a:schemeClr val="bg1"/>
              </a:solidFill>
            </a:endParaRPr>
          </a:p>
        </p:txBody>
      </p:sp>
      <p:pic>
        <p:nvPicPr>
          <p:cNvPr id="3" name="Image 2" descr="Une image contenant texte&#10;&#10;Description générée automatiquement">
            <a:extLst>
              <a:ext uri="{FF2B5EF4-FFF2-40B4-BE49-F238E27FC236}">
                <a16:creationId xmlns:a16="http://schemas.microsoft.com/office/drawing/2014/main" id="{5D4B7972-DDB1-4662-83F1-E8BC4528C917}"/>
              </a:ext>
            </a:extLst>
          </p:cNvPr>
          <p:cNvPicPr>
            <a:picLocks noChangeAspect="1"/>
          </p:cNvPicPr>
          <p:nvPr userDrawn="1"/>
        </p:nvPicPr>
        <p:blipFill>
          <a:blip r:embed="rId8"/>
          <a:stretch>
            <a:fillRect/>
          </a:stretch>
        </p:blipFill>
        <p:spPr>
          <a:xfrm>
            <a:off x="22790236" y="1061881"/>
            <a:ext cx="5427410" cy="2713705"/>
          </a:xfrm>
          <a:prstGeom prst="rect">
            <a:avLst/>
          </a:prstGeom>
        </p:spPr>
      </p:pic>
    </p:spTree>
    <p:extLst>
      <p:ext uri="{BB962C8B-B14F-4D97-AF65-F5344CB8AC3E}">
        <p14:creationId xmlns:p14="http://schemas.microsoft.com/office/powerpoint/2010/main" val="1101499162"/>
      </p:ext>
    </p:extLst>
  </p:cSld>
  <p:clrMap bg1="lt1" tx1="dk1" bg2="lt2" tx2="dk2" accent1="accent1" accent2="accent2" accent3="accent3" accent4="accent4" accent5="accent5" accent6="accent6" hlink="hlink" folHlink="folHlink"/>
  <p:sldLayoutIdLst>
    <p:sldLayoutId id="2147483688" r:id="rId1"/>
    <p:sldLayoutId id="2147483694" r:id="rId2"/>
    <p:sldLayoutId id="2147483689" r:id="rId3"/>
    <p:sldLayoutId id="2147483693" r:id="rId4"/>
    <p:sldLayoutId id="2147483690" r:id="rId5"/>
  </p:sldLayoutIdLst>
  <p:txStyles>
    <p:titleStyle>
      <a:lvl1pPr algn="l" defTabSz="1121271" rtl="0" eaLnBrk="1" latinLnBrk="0" hangingPunct="1">
        <a:lnSpc>
          <a:spcPct val="90000"/>
        </a:lnSpc>
        <a:spcBef>
          <a:spcPct val="0"/>
        </a:spcBef>
        <a:buNone/>
        <a:defRPr sz="5396" kern="1200">
          <a:solidFill>
            <a:schemeClr val="tx1"/>
          </a:solidFill>
          <a:latin typeface="+mj-lt"/>
          <a:ea typeface="+mj-ea"/>
          <a:cs typeface="+mj-cs"/>
        </a:defRPr>
      </a:lvl1pPr>
    </p:titleStyle>
    <p:bodyStyle>
      <a:lvl1pPr marL="280317" indent="-280317" algn="l" defTabSz="1121271" rtl="0" eaLnBrk="1" latinLnBrk="0" hangingPunct="1">
        <a:lnSpc>
          <a:spcPct val="90000"/>
        </a:lnSpc>
        <a:spcBef>
          <a:spcPts val="1226"/>
        </a:spcBef>
        <a:buFont typeface="Arial"/>
        <a:buChar char="•"/>
        <a:defRPr sz="3433" kern="1200">
          <a:solidFill>
            <a:schemeClr val="tx1"/>
          </a:solidFill>
          <a:latin typeface="+mn-lt"/>
          <a:ea typeface="+mn-ea"/>
          <a:cs typeface="+mn-cs"/>
        </a:defRPr>
      </a:lvl1pPr>
      <a:lvl2pPr marL="840953" indent="-280317" algn="l" defTabSz="1121271" rtl="0" eaLnBrk="1" latinLnBrk="0" hangingPunct="1">
        <a:lnSpc>
          <a:spcPct val="90000"/>
        </a:lnSpc>
        <a:spcBef>
          <a:spcPts val="613"/>
        </a:spcBef>
        <a:buFont typeface="Arial"/>
        <a:buChar char="•"/>
        <a:defRPr sz="2943" kern="1200">
          <a:solidFill>
            <a:schemeClr val="tx1"/>
          </a:solidFill>
          <a:latin typeface="+mn-lt"/>
          <a:ea typeface="+mn-ea"/>
          <a:cs typeface="+mn-cs"/>
        </a:defRPr>
      </a:lvl2pPr>
      <a:lvl3pPr marL="1401588" indent="-280317" algn="l" defTabSz="1121271" rtl="0" eaLnBrk="1" latinLnBrk="0" hangingPunct="1">
        <a:lnSpc>
          <a:spcPct val="90000"/>
        </a:lnSpc>
        <a:spcBef>
          <a:spcPts val="613"/>
        </a:spcBef>
        <a:buFont typeface="Arial"/>
        <a:buChar char="•"/>
        <a:defRPr sz="2453" kern="1200">
          <a:solidFill>
            <a:schemeClr val="tx1"/>
          </a:solidFill>
          <a:latin typeface="+mn-lt"/>
          <a:ea typeface="+mn-ea"/>
          <a:cs typeface="+mn-cs"/>
        </a:defRPr>
      </a:lvl3pPr>
      <a:lvl4pPr marL="196222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4pPr>
      <a:lvl5pPr marL="252285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5pPr>
      <a:lvl6pPr marL="308349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6pPr>
      <a:lvl7pPr marL="364412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7pPr>
      <a:lvl8pPr marL="4204764"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8pPr>
      <a:lvl9pPr marL="476539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9pPr>
    </p:bodyStyle>
    <p:otherStyle>
      <a:defPPr>
        <a:defRPr lang="en-US"/>
      </a:defPPr>
      <a:lvl1pPr marL="0" algn="l" defTabSz="1121271" rtl="0" eaLnBrk="1" latinLnBrk="0" hangingPunct="1">
        <a:defRPr sz="2207" kern="1200">
          <a:solidFill>
            <a:schemeClr val="tx1"/>
          </a:solidFill>
          <a:latin typeface="+mn-lt"/>
          <a:ea typeface="+mn-ea"/>
          <a:cs typeface="+mn-cs"/>
        </a:defRPr>
      </a:lvl1pPr>
      <a:lvl2pPr marL="560635" algn="l" defTabSz="1121271" rtl="0" eaLnBrk="1" latinLnBrk="0" hangingPunct="1">
        <a:defRPr sz="2207" kern="1200">
          <a:solidFill>
            <a:schemeClr val="tx1"/>
          </a:solidFill>
          <a:latin typeface="+mn-lt"/>
          <a:ea typeface="+mn-ea"/>
          <a:cs typeface="+mn-cs"/>
        </a:defRPr>
      </a:lvl2pPr>
      <a:lvl3pPr marL="1121271" algn="l" defTabSz="1121271" rtl="0" eaLnBrk="1" latinLnBrk="0" hangingPunct="1">
        <a:defRPr sz="2207" kern="1200">
          <a:solidFill>
            <a:schemeClr val="tx1"/>
          </a:solidFill>
          <a:latin typeface="+mn-lt"/>
          <a:ea typeface="+mn-ea"/>
          <a:cs typeface="+mn-cs"/>
        </a:defRPr>
      </a:lvl3pPr>
      <a:lvl4pPr marL="1681905" algn="l" defTabSz="1121271" rtl="0" eaLnBrk="1" latinLnBrk="0" hangingPunct="1">
        <a:defRPr sz="2207" kern="1200">
          <a:solidFill>
            <a:schemeClr val="tx1"/>
          </a:solidFill>
          <a:latin typeface="+mn-lt"/>
          <a:ea typeface="+mn-ea"/>
          <a:cs typeface="+mn-cs"/>
        </a:defRPr>
      </a:lvl4pPr>
      <a:lvl5pPr marL="2242540" algn="l" defTabSz="1121271" rtl="0" eaLnBrk="1" latinLnBrk="0" hangingPunct="1">
        <a:defRPr sz="2207" kern="1200">
          <a:solidFill>
            <a:schemeClr val="tx1"/>
          </a:solidFill>
          <a:latin typeface="+mn-lt"/>
          <a:ea typeface="+mn-ea"/>
          <a:cs typeface="+mn-cs"/>
        </a:defRPr>
      </a:lvl5pPr>
      <a:lvl6pPr marL="2803176" algn="l" defTabSz="1121271" rtl="0" eaLnBrk="1" latinLnBrk="0" hangingPunct="1">
        <a:defRPr sz="2207" kern="1200">
          <a:solidFill>
            <a:schemeClr val="tx1"/>
          </a:solidFill>
          <a:latin typeface="+mn-lt"/>
          <a:ea typeface="+mn-ea"/>
          <a:cs typeface="+mn-cs"/>
        </a:defRPr>
      </a:lvl6pPr>
      <a:lvl7pPr marL="3363811" algn="l" defTabSz="1121271" rtl="0" eaLnBrk="1" latinLnBrk="0" hangingPunct="1">
        <a:defRPr sz="2207" kern="1200">
          <a:solidFill>
            <a:schemeClr val="tx1"/>
          </a:solidFill>
          <a:latin typeface="+mn-lt"/>
          <a:ea typeface="+mn-ea"/>
          <a:cs typeface="+mn-cs"/>
        </a:defRPr>
      </a:lvl7pPr>
      <a:lvl8pPr marL="3924445" algn="l" defTabSz="1121271" rtl="0" eaLnBrk="1" latinLnBrk="0" hangingPunct="1">
        <a:defRPr sz="2207" kern="1200">
          <a:solidFill>
            <a:schemeClr val="tx1"/>
          </a:solidFill>
          <a:latin typeface="+mn-lt"/>
          <a:ea typeface="+mn-ea"/>
          <a:cs typeface="+mn-cs"/>
        </a:defRPr>
      </a:lvl8pPr>
      <a:lvl9pPr marL="4485081" algn="l" defTabSz="1121271" rtl="0" eaLnBrk="1" latinLnBrk="0" hangingPunct="1">
        <a:defRPr sz="22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3" Type="http://schemas.microsoft.com/office/2007/relationships/diagramDrawing" Target="../diagrams/drawing1.xml"/><Relationship Id="rId18" Type="http://schemas.openxmlformats.org/officeDocument/2006/relationships/image" Target="../media/image10.png"/><Relationship Id="rId26" Type="http://schemas.openxmlformats.org/officeDocument/2006/relationships/image" Target="../media/image18.png"/><Relationship Id="rId39" Type="http://schemas.openxmlformats.org/officeDocument/2006/relationships/image" Target="../media/image31.png"/><Relationship Id="rId21" Type="http://schemas.openxmlformats.org/officeDocument/2006/relationships/image" Target="../media/image13.png"/><Relationship Id="rId34" Type="http://schemas.openxmlformats.org/officeDocument/2006/relationships/image" Target="../media/image26.png"/><Relationship Id="rId42" Type="http://schemas.openxmlformats.org/officeDocument/2006/relationships/image" Target="../media/image34.png"/><Relationship Id="rId7" Type="http://schemas.openxmlformats.org/officeDocument/2006/relationships/image" Target="../media/image5.png"/><Relationship Id="rId2" Type="http://schemas.openxmlformats.org/officeDocument/2006/relationships/chart" Target="../charts/chart1.xml"/><Relationship Id="rId16" Type="http://schemas.openxmlformats.org/officeDocument/2006/relationships/image" Target="../media/image8.png"/><Relationship Id="rId29"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diagramQuickStyle" Target="../diagrams/quickStyle1.xml"/><Relationship Id="rId24" Type="http://schemas.openxmlformats.org/officeDocument/2006/relationships/image" Target="../media/image16.png"/><Relationship Id="rId32" Type="http://schemas.openxmlformats.org/officeDocument/2006/relationships/image" Target="../media/image24.png"/><Relationship Id="rId37" Type="http://schemas.openxmlformats.org/officeDocument/2006/relationships/image" Target="../media/image29.png"/><Relationship Id="rId40" Type="http://schemas.openxmlformats.org/officeDocument/2006/relationships/image" Target="../media/image32.png"/><Relationship Id="rId45" Type="http://schemas.openxmlformats.org/officeDocument/2006/relationships/image" Target="../media/image37.png"/><Relationship Id="rId5" Type="http://schemas.openxmlformats.org/officeDocument/2006/relationships/chart" Target="../charts/chart3.xml"/><Relationship Id="rId15" Type="http://schemas.openxmlformats.org/officeDocument/2006/relationships/image" Target="../media/image7.png"/><Relationship Id="rId23" Type="http://schemas.openxmlformats.org/officeDocument/2006/relationships/image" Target="../media/image15.png"/><Relationship Id="rId28" Type="http://schemas.openxmlformats.org/officeDocument/2006/relationships/image" Target="../media/image20.png"/><Relationship Id="rId36" Type="http://schemas.openxmlformats.org/officeDocument/2006/relationships/image" Target="../media/image28.png"/><Relationship Id="rId10" Type="http://schemas.openxmlformats.org/officeDocument/2006/relationships/diagramLayout" Target="../diagrams/layout1.xml"/><Relationship Id="rId19" Type="http://schemas.openxmlformats.org/officeDocument/2006/relationships/image" Target="../media/image11.png"/><Relationship Id="rId31" Type="http://schemas.openxmlformats.org/officeDocument/2006/relationships/image" Target="../media/image23.png"/><Relationship Id="rId44" Type="http://schemas.openxmlformats.org/officeDocument/2006/relationships/image" Target="../media/image36.png"/><Relationship Id="rId4" Type="http://schemas.openxmlformats.org/officeDocument/2006/relationships/chart" Target="../charts/chart2.xml"/><Relationship Id="rId9" Type="http://schemas.openxmlformats.org/officeDocument/2006/relationships/diagramData" Target="../diagrams/data1.xml"/><Relationship Id="rId14" Type="http://schemas.openxmlformats.org/officeDocument/2006/relationships/image" Target="../media/image6.png"/><Relationship Id="rId22" Type="http://schemas.openxmlformats.org/officeDocument/2006/relationships/image" Target="../media/image14.png"/><Relationship Id="rId27" Type="http://schemas.openxmlformats.org/officeDocument/2006/relationships/image" Target="../media/image19.png"/><Relationship Id="rId30" Type="http://schemas.openxmlformats.org/officeDocument/2006/relationships/image" Target="../media/image22.png"/><Relationship Id="rId35" Type="http://schemas.openxmlformats.org/officeDocument/2006/relationships/image" Target="../media/image27.png"/><Relationship Id="rId43" Type="http://schemas.openxmlformats.org/officeDocument/2006/relationships/image" Target="../media/image35.png"/><Relationship Id="rId8" Type="http://schemas.openxmlformats.org/officeDocument/2006/relationships/chart" Target="../charts/chart4.xml"/><Relationship Id="rId3" Type="http://schemas.openxmlformats.org/officeDocument/2006/relationships/image" Target="../media/image3.png"/><Relationship Id="rId12" Type="http://schemas.openxmlformats.org/officeDocument/2006/relationships/diagramColors" Target="../diagrams/colors1.xml"/><Relationship Id="rId17" Type="http://schemas.openxmlformats.org/officeDocument/2006/relationships/image" Target="../media/image9.png"/><Relationship Id="rId25" Type="http://schemas.openxmlformats.org/officeDocument/2006/relationships/image" Target="../media/image17.png"/><Relationship Id="rId33" Type="http://schemas.openxmlformats.org/officeDocument/2006/relationships/image" Target="../media/image25.png"/><Relationship Id="rId38" Type="http://schemas.openxmlformats.org/officeDocument/2006/relationships/image" Target="../media/image30.png"/><Relationship Id="rId46" Type="http://schemas.openxmlformats.org/officeDocument/2006/relationships/image" Target="../media/image38.png"/><Relationship Id="rId20" Type="http://schemas.openxmlformats.org/officeDocument/2006/relationships/image" Target="../media/image12.png"/><Relationship Id="rId41" Type="http://schemas.openxmlformats.org/officeDocument/2006/relationships/image" Target="../media/image33.png"/></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4.png"/><Relationship Id="rId3" Type="http://schemas.openxmlformats.org/officeDocument/2006/relationships/image" Target="../media/image3.png"/><Relationship Id="rId7" Type="http://schemas.openxmlformats.org/officeDocument/2006/relationships/diagramData" Target="../diagrams/data2.xml"/><Relationship Id="rId12" Type="http://schemas.openxmlformats.org/officeDocument/2006/relationships/image" Target="../media/image5.png"/><Relationship Id="rId2" Type="http://schemas.openxmlformats.org/officeDocument/2006/relationships/chart" Target="../charts/chart5.xml"/><Relationship Id="rId1" Type="http://schemas.openxmlformats.org/officeDocument/2006/relationships/slideLayout" Target="../slideLayouts/slideLayout1.xml"/><Relationship Id="rId6" Type="http://schemas.openxmlformats.org/officeDocument/2006/relationships/chart" Target="../charts/chart8.xml"/><Relationship Id="rId11" Type="http://schemas.microsoft.com/office/2007/relationships/diagramDrawing" Target="../diagrams/drawing2.xml"/><Relationship Id="rId5" Type="http://schemas.openxmlformats.org/officeDocument/2006/relationships/chart" Target="../charts/chart7.xml"/><Relationship Id="rId10" Type="http://schemas.openxmlformats.org/officeDocument/2006/relationships/diagramColors" Target="../diagrams/colors2.xml"/><Relationship Id="rId4" Type="http://schemas.openxmlformats.org/officeDocument/2006/relationships/chart" Target="../charts/chart6.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chart" Target="../charts/chart10.xml"/><Relationship Id="rId7" Type="http://schemas.openxmlformats.org/officeDocument/2006/relationships/diagramColors" Target="../diagrams/colors3.xml"/><Relationship Id="rId2" Type="http://schemas.openxmlformats.org/officeDocument/2006/relationships/chart" Target="../charts/chart9.xml"/><Relationship Id="rId1" Type="http://schemas.openxmlformats.org/officeDocument/2006/relationships/slideLayout" Target="../slideLayouts/slideLayout3.xml"/><Relationship Id="rId6" Type="http://schemas.openxmlformats.org/officeDocument/2006/relationships/diagramQuickStyle" Target="../diagrams/quickStyle3.xml"/><Relationship Id="rId5" Type="http://schemas.openxmlformats.org/officeDocument/2006/relationships/diagramLayout" Target="../diagrams/layout3.xml"/><Relationship Id="rId10" Type="http://schemas.openxmlformats.org/officeDocument/2006/relationships/image" Target="../media/image3.png"/><Relationship Id="rId4" Type="http://schemas.openxmlformats.org/officeDocument/2006/relationships/diagramData" Target="../diagrams/data3.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hart" Target="../charts/chart12.xml"/><Relationship Id="rId7" Type="http://schemas.openxmlformats.org/officeDocument/2006/relationships/image" Target="../media/image4.png"/><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chart" Target="../charts/chart14.xml"/><Relationship Id="rId4" Type="http://schemas.openxmlformats.org/officeDocument/2006/relationships/chart" Target="../charts/char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id="{AE4CFEAB-E805-45D6-9066-20034C318E37}"/>
              </a:ext>
            </a:extLst>
          </p:cNvPr>
          <p:cNvSpPr>
            <a:spLocks noGrp="1"/>
          </p:cNvSpPr>
          <p:nvPr>
            <p:ph sz="quarter" idx="4294967295"/>
          </p:nvPr>
        </p:nvSpPr>
        <p:spPr>
          <a:xfrm>
            <a:off x="840978" y="6353684"/>
            <a:ext cx="28628298" cy="31810484"/>
          </a:xfrm>
          <a:prstGeom prst="rect">
            <a:avLst/>
          </a:prstGeom>
        </p:spPr>
        <p:txBody>
          <a:bodyPr/>
          <a:lstStyle/>
          <a:p>
            <a:pPr marL="0" indent="0">
              <a:lnSpc>
                <a:spcPct val="100000"/>
              </a:lnSpc>
              <a:buNone/>
            </a:pPr>
            <a:endParaRPr lang="en-US" sz="6000" dirty="0"/>
          </a:p>
          <a:p>
            <a:pPr marL="0" indent="0">
              <a:lnSpc>
                <a:spcPct val="100000"/>
              </a:lnSpc>
              <a:buNone/>
            </a:pPr>
            <a:r>
              <a:rPr lang="en-US" sz="6000" dirty="0">
                <a:solidFill>
                  <a:schemeClr val="tx1"/>
                </a:solidFill>
              </a:rPr>
              <a:t>To help you produce the poster-presentation of your conference paper, four template layouts have been provided.</a:t>
            </a:r>
          </a:p>
          <a:p>
            <a:pPr marL="0" indent="0">
              <a:lnSpc>
                <a:spcPct val="100000"/>
              </a:lnSpc>
              <a:buNone/>
            </a:pPr>
            <a:endParaRPr lang="fr-FR" sz="6000" dirty="0">
              <a:solidFill>
                <a:schemeClr val="tx1"/>
              </a:solidFill>
            </a:endParaRPr>
          </a:p>
          <a:p>
            <a:pPr marL="0" indent="0">
              <a:lnSpc>
                <a:spcPct val="100000"/>
              </a:lnSpc>
              <a:buNone/>
            </a:pPr>
            <a:r>
              <a:rPr lang="en-US" sz="6000" dirty="0">
                <a:solidFill>
                  <a:schemeClr val="tx1"/>
                </a:solidFill>
              </a:rPr>
              <a:t>Once you’ve selected the base template you wish to use, you can adapt and adjust the layout as needed.</a:t>
            </a:r>
          </a:p>
          <a:p>
            <a:pPr marL="0" indent="0">
              <a:lnSpc>
                <a:spcPct val="100000"/>
              </a:lnSpc>
              <a:buNone/>
            </a:pPr>
            <a:endParaRPr lang="fr-FR" sz="6000" dirty="0"/>
          </a:p>
          <a:p>
            <a:pPr marL="0" indent="0">
              <a:lnSpc>
                <a:spcPct val="100000"/>
              </a:lnSpc>
              <a:buNone/>
            </a:pPr>
            <a:endParaRPr lang="en-US" sz="6000" dirty="0">
              <a:solidFill>
                <a:schemeClr val="tx1"/>
              </a:solidFill>
            </a:endParaRPr>
          </a:p>
          <a:p>
            <a:pPr marL="0" indent="0">
              <a:lnSpc>
                <a:spcPct val="100000"/>
              </a:lnSpc>
              <a:buNone/>
            </a:pPr>
            <a:r>
              <a:rPr lang="en-US" sz="6000" dirty="0">
                <a:solidFill>
                  <a:schemeClr val="tx1"/>
                </a:solidFill>
              </a:rPr>
              <a:t>Here are a few guidelines</a:t>
            </a:r>
            <a:r>
              <a:rPr lang="en-US" sz="6000" b="1" dirty="0">
                <a:solidFill>
                  <a:schemeClr val="tx1"/>
                </a:solidFill>
              </a:rPr>
              <a:t> </a:t>
            </a:r>
            <a:r>
              <a:rPr lang="en-US" sz="6000" dirty="0">
                <a:solidFill>
                  <a:schemeClr val="tx1"/>
                </a:solidFill>
              </a:rPr>
              <a:t>to bear in mind</a:t>
            </a:r>
            <a:r>
              <a:rPr lang="en-US" sz="6000" b="1" dirty="0">
                <a:solidFill>
                  <a:schemeClr val="tx1"/>
                </a:solidFill>
              </a:rPr>
              <a:t>:</a:t>
            </a:r>
          </a:p>
          <a:p>
            <a:pPr marL="0" indent="0">
              <a:lnSpc>
                <a:spcPct val="100000"/>
              </a:lnSpc>
              <a:buNone/>
            </a:pPr>
            <a:endParaRPr lang="fr-FR" sz="6000" b="1" dirty="0"/>
          </a:p>
          <a:p>
            <a:pPr marL="1121271" lvl="2" indent="0">
              <a:lnSpc>
                <a:spcPct val="100000"/>
              </a:lnSpc>
              <a:buNone/>
            </a:pPr>
            <a:r>
              <a:rPr lang="en-US" sz="6000" b="1" dirty="0">
                <a:solidFill>
                  <a:srgbClr val="0B6CB1"/>
                </a:solidFill>
              </a:rPr>
              <a:t>SIZE</a:t>
            </a:r>
            <a:r>
              <a:rPr lang="en-US" sz="6000" dirty="0">
                <a:solidFill>
                  <a:schemeClr val="tx1"/>
                </a:solidFill>
              </a:rPr>
              <a:t>: The poster should be A0 size (841mm x 1189mm). Orientation of your poster must be portrait format.</a:t>
            </a:r>
          </a:p>
          <a:p>
            <a:pPr marL="1121271" lvl="2" indent="0">
              <a:lnSpc>
                <a:spcPct val="100000"/>
              </a:lnSpc>
              <a:buNone/>
            </a:pPr>
            <a:endParaRPr lang="en-US" sz="6000" dirty="0">
              <a:solidFill>
                <a:schemeClr val="tx1"/>
              </a:solidFill>
            </a:endParaRPr>
          </a:p>
          <a:p>
            <a:pPr marL="1121271" lvl="2" indent="0">
              <a:lnSpc>
                <a:spcPct val="100000"/>
              </a:lnSpc>
              <a:buNone/>
            </a:pPr>
            <a:r>
              <a:rPr lang="en-US" sz="6000" b="1" dirty="0">
                <a:solidFill>
                  <a:srgbClr val="0B6CB1"/>
                </a:solidFill>
              </a:rPr>
              <a:t>LETTERING</a:t>
            </a:r>
            <a:r>
              <a:rPr lang="en-US" sz="6000" dirty="0"/>
              <a:t>: </a:t>
            </a:r>
            <a:r>
              <a:rPr lang="en-US" sz="6000" dirty="0">
                <a:solidFill>
                  <a:schemeClr val="tx1"/>
                </a:solidFill>
              </a:rPr>
              <a:t>The poster should be easy to read from a distance of two </a:t>
            </a:r>
            <a:r>
              <a:rPr lang="en-US" sz="6000" dirty="0" err="1">
                <a:solidFill>
                  <a:schemeClr val="tx1"/>
                </a:solidFill>
              </a:rPr>
              <a:t>metres</a:t>
            </a:r>
            <a:r>
              <a:rPr lang="en-US" sz="6000" dirty="0">
                <a:solidFill>
                  <a:schemeClr val="tx1"/>
                </a:solidFill>
              </a:rPr>
              <a:t> and the text should be concise. </a:t>
            </a:r>
          </a:p>
          <a:p>
            <a:pPr marL="1121271" lvl="2" indent="0">
              <a:lnSpc>
                <a:spcPct val="100000"/>
              </a:lnSpc>
              <a:buNone/>
            </a:pPr>
            <a:endParaRPr lang="en-US" sz="6000" dirty="0">
              <a:solidFill>
                <a:schemeClr val="tx1"/>
              </a:solidFill>
            </a:endParaRPr>
          </a:p>
          <a:p>
            <a:pPr marL="1121271" lvl="2" indent="0">
              <a:lnSpc>
                <a:spcPct val="100000"/>
              </a:lnSpc>
              <a:buNone/>
            </a:pPr>
            <a:r>
              <a:rPr lang="en-US" sz="6000" b="1" dirty="0">
                <a:solidFill>
                  <a:srgbClr val="0B6CB1"/>
                </a:solidFill>
              </a:rPr>
              <a:t>FONT</a:t>
            </a:r>
            <a:r>
              <a:rPr lang="en-US" sz="6000" dirty="0"/>
              <a:t>: </a:t>
            </a:r>
            <a:r>
              <a:rPr lang="en-US" sz="6000" dirty="0">
                <a:solidFill>
                  <a:schemeClr val="tx1"/>
                </a:solidFill>
              </a:rPr>
              <a:t>The font that should be used is Arial.</a:t>
            </a:r>
          </a:p>
          <a:p>
            <a:pPr marL="1121271" lvl="2" indent="0">
              <a:lnSpc>
                <a:spcPct val="100000"/>
              </a:lnSpc>
              <a:buNone/>
            </a:pPr>
            <a:endParaRPr lang="fr-FR" sz="6000" dirty="0"/>
          </a:p>
          <a:p>
            <a:pPr marL="1121271" lvl="2" indent="0">
              <a:lnSpc>
                <a:spcPct val="100000"/>
              </a:lnSpc>
              <a:buNone/>
            </a:pPr>
            <a:r>
              <a:rPr lang="en-US" sz="6000" b="1" dirty="0">
                <a:solidFill>
                  <a:srgbClr val="0B6CB1"/>
                </a:solidFill>
              </a:rPr>
              <a:t>TITLE</a:t>
            </a:r>
            <a:r>
              <a:rPr lang="en-US" sz="6000" dirty="0"/>
              <a:t>:</a:t>
            </a:r>
            <a:r>
              <a:rPr lang="en-US" sz="6000" dirty="0">
                <a:solidFill>
                  <a:schemeClr val="tx1"/>
                </a:solidFill>
              </a:rPr>
              <a:t> Include the title of your conference paper at the top of the poster.</a:t>
            </a:r>
            <a:r>
              <a:rPr lang="en-US" sz="6000" dirty="0"/>
              <a:t> </a:t>
            </a:r>
            <a:r>
              <a:rPr lang="en-US" sz="6000" dirty="0">
                <a:solidFill>
                  <a:schemeClr val="tx1"/>
                </a:solidFill>
              </a:rPr>
              <a:t>The title should be the same as the corresponding submitted paper. Characters should be no smaller than 60-point font size. Please use lower-case letters. </a:t>
            </a:r>
          </a:p>
          <a:p>
            <a:pPr marL="1121271" lvl="2" indent="0">
              <a:lnSpc>
                <a:spcPct val="100000"/>
              </a:lnSpc>
              <a:buNone/>
            </a:pPr>
            <a:endParaRPr lang="fr-FR" sz="6000" dirty="0">
              <a:solidFill>
                <a:schemeClr val="tx1"/>
              </a:solidFill>
            </a:endParaRPr>
          </a:p>
          <a:p>
            <a:pPr marL="1121271" lvl="2" indent="0">
              <a:lnSpc>
                <a:spcPct val="100000"/>
              </a:lnSpc>
              <a:buNone/>
            </a:pPr>
            <a:r>
              <a:rPr lang="en-US" sz="6000" b="1" dirty="0">
                <a:solidFill>
                  <a:srgbClr val="0B6CB1"/>
                </a:solidFill>
              </a:rPr>
              <a:t>HEADINGS</a:t>
            </a:r>
            <a:r>
              <a:rPr lang="en-US" sz="6000" dirty="0">
                <a:solidFill>
                  <a:schemeClr val="tx1"/>
                </a:solidFill>
              </a:rPr>
              <a:t>: 48 to 60 font size is recommended. Please use Blue UPPER-CASE letters for this text.</a:t>
            </a:r>
          </a:p>
          <a:p>
            <a:pPr marL="1121271" lvl="2" indent="0">
              <a:lnSpc>
                <a:spcPct val="100000"/>
              </a:lnSpc>
              <a:buNone/>
            </a:pPr>
            <a:endParaRPr lang="fr-FR" sz="6000" dirty="0"/>
          </a:p>
          <a:p>
            <a:pPr marL="1121271" lvl="2" indent="0">
              <a:lnSpc>
                <a:spcPct val="100000"/>
              </a:lnSpc>
              <a:buNone/>
            </a:pPr>
            <a:r>
              <a:rPr lang="en-US" sz="6000" b="1" dirty="0">
                <a:solidFill>
                  <a:srgbClr val="0B6CB1"/>
                </a:solidFill>
              </a:rPr>
              <a:t>CONTENT</a:t>
            </a:r>
            <a:r>
              <a:rPr lang="en-US" sz="6000" dirty="0">
                <a:solidFill>
                  <a:schemeClr val="tx1"/>
                </a:solidFill>
              </a:rPr>
              <a:t>: 24 to 32 font size is recommended. Please use very dark grey or black for this text.</a:t>
            </a:r>
          </a:p>
          <a:p>
            <a:pPr marL="1121271" lvl="2" indent="0">
              <a:lnSpc>
                <a:spcPct val="100000"/>
              </a:lnSpc>
              <a:buNone/>
            </a:pPr>
            <a:r>
              <a:rPr lang="en-US" sz="6000" dirty="0">
                <a:solidFill>
                  <a:schemeClr val="tx1"/>
                </a:solidFill>
              </a:rPr>
              <a:t>Include images, pictures, symbols and use the </a:t>
            </a:r>
            <a:r>
              <a:rPr lang="en-US" sz="6000" dirty="0" err="1">
                <a:solidFill>
                  <a:schemeClr val="tx1"/>
                </a:solidFill>
              </a:rPr>
              <a:t>colour</a:t>
            </a:r>
            <a:r>
              <a:rPr lang="en-US" sz="6000" dirty="0">
                <a:solidFill>
                  <a:schemeClr val="tx1"/>
                </a:solidFill>
              </a:rPr>
              <a:t> palette provided. Use high quality images.</a:t>
            </a:r>
          </a:p>
          <a:p>
            <a:pPr marL="1121271" lvl="2" indent="0">
              <a:lnSpc>
                <a:spcPct val="100000"/>
              </a:lnSpc>
              <a:buNone/>
            </a:pPr>
            <a:r>
              <a:rPr lang="en-US" sz="6000" dirty="0">
                <a:solidFill>
                  <a:schemeClr val="tx1"/>
                </a:solidFill>
              </a:rPr>
              <a:t>We recommend that graphs and photographs be no smaller than 12cm x 18cm.</a:t>
            </a:r>
            <a:br>
              <a:rPr lang="en-US" sz="6000" dirty="0">
                <a:solidFill>
                  <a:schemeClr val="tx1"/>
                </a:solidFill>
              </a:rPr>
            </a:br>
            <a:r>
              <a:rPr lang="en-US" sz="6000" b="1" dirty="0">
                <a:solidFill>
                  <a:srgbClr val="0B6CB1"/>
                </a:solidFill>
              </a:rPr>
              <a:t>PAPER ID</a:t>
            </a:r>
            <a:r>
              <a:rPr lang="en-US" sz="6000" dirty="0">
                <a:solidFill>
                  <a:schemeClr val="tx1"/>
                </a:solidFill>
              </a:rPr>
              <a:t>: Include your paper ID at the top of the poster.</a:t>
            </a:r>
          </a:p>
          <a:p>
            <a:pPr marL="1121271" lvl="2" indent="0">
              <a:lnSpc>
                <a:spcPct val="100000"/>
              </a:lnSpc>
              <a:buNone/>
            </a:pPr>
            <a:endParaRPr lang="en-US" sz="6000" dirty="0">
              <a:solidFill>
                <a:schemeClr val="tx1"/>
              </a:solidFill>
            </a:endParaRPr>
          </a:p>
        </p:txBody>
      </p:sp>
      <p:sp>
        <p:nvSpPr>
          <p:cNvPr id="12" name="Rectangle 5">
            <a:extLst>
              <a:ext uri="{FF2B5EF4-FFF2-40B4-BE49-F238E27FC236}">
                <a16:creationId xmlns:a16="http://schemas.microsoft.com/office/drawing/2014/main" id="{1F29DD96-5F02-4CDC-9804-6CF97B19B675}"/>
              </a:ext>
            </a:extLst>
          </p:cNvPr>
          <p:cNvSpPr>
            <a:spLocks noChangeArrowheads="1"/>
          </p:cNvSpPr>
          <p:nvPr/>
        </p:nvSpPr>
        <p:spPr bwMode="auto">
          <a:xfrm>
            <a:off x="895875" y="2368045"/>
            <a:ext cx="19648790" cy="143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917" tIns="41951" rIns="83917" bIns="41951">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US" altLang="en-US" sz="8800" dirty="0">
                <a:solidFill>
                  <a:srgbClr val="FFFFFF"/>
                </a:solidFill>
                <a:latin typeface="+mn-lt"/>
                <a:ea typeface="Arial" charset="0"/>
              </a:rPr>
              <a:t>Guidelines for Poster-Presentations</a:t>
            </a:r>
          </a:p>
        </p:txBody>
      </p:sp>
      <p:cxnSp>
        <p:nvCxnSpPr>
          <p:cNvPr id="13" name="Straight Connector 10">
            <a:extLst>
              <a:ext uri="{FF2B5EF4-FFF2-40B4-BE49-F238E27FC236}">
                <a16:creationId xmlns:a16="http://schemas.microsoft.com/office/drawing/2014/main" id="{F9CB4BDD-8243-46F8-9B87-47922957F369}"/>
              </a:ext>
            </a:extLst>
          </p:cNvPr>
          <p:cNvCxnSpPr/>
          <p:nvPr/>
        </p:nvCxnSpPr>
        <p:spPr>
          <a:xfrm>
            <a:off x="19808310" y="40772515"/>
            <a:ext cx="0" cy="1548821"/>
          </a:xfrm>
          <a:prstGeom prst="line">
            <a:avLst/>
          </a:prstGeom>
          <a:ln w="25400">
            <a:solidFill>
              <a:schemeClr val="bg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35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895875" y="1209805"/>
            <a:ext cx="19648790" cy="2943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917" tIns="41951" rIns="83917" bIns="41951">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US" altLang="en-US" sz="8800" dirty="0">
                <a:solidFill>
                  <a:srgbClr val="FFFFFF"/>
                </a:solidFill>
                <a:latin typeface="+mn-lt"/>
                <a:ea typeface="Arial" charset="0"/>
              </a:rPr>
              <a:t>Insert Poster-Presentation Title</a:t>
            </a:r>
          </a:p>
          <a:p>
            <a:pPr>
              <a:spcBef>
                <a:spcPts val="1655"/>
              </a:spcBef>
              <a:defRPr/>
            </a:pPr>
            <a:endParaRPr lang="en-US" altLang="en-US" sz="2943" dirty="0">
              <a:solidFill>
                <a:srgbClr val="FFFFFF"/>
              </a:solidFill>
              <a:latin typeface="+mn-lt"/>
              <a:ea typeface="Arial" charset="0"/>
            </a:endParaRPr>
          </a:p>
          <a:p>
            <a:pPr>
              <a:spcBef>
                <a:spcPts val="1655"/>
              </a:spcBef>
              <a:defRPr/>
            </a:pPr>
            <a:r>
              <a:rPr lang="en-US" altLang="en-US" sz="4000" dirty="0">
                <a:solidFill>
                  <a:srgbClr val="FFFFFF"/>
                </a:solidFill>
                <a:latin typeface="+mn-lt"/>
                <a:ea typeface="Arial" charset="0"/>
              </a:rPr>
              <a:t>Author, Affiliation | Author, Affiliation | Author, Affiliation | Author, Affiliation </a:t>
            </a:r>
          </a:p>
        </p:txBody>
      </p:sp>
      <p:cxnSp>
        <p:nvCxnSpPr>
          <p:cNvPr id="9" name="Straight Connector 8"/>
          <p:cNvCxnSpPr/>
          <p:nvPr/>
        </p:nvCxnSpPr>
        <p:spPr bwMode="auto">
          <a:xfrm>
            <a:off x="870178" y="13089674"/>
            <a:ext cx="8998466" cy="0"/>
          </a:xfrm>
          <a:prstGeom prst="line">
            <a:avLst/>
          </a:prstGeom>
          <a:noFill/>
          <a:ln w="25400" cap="flat" cmpd="sng" algn="ctr">
            <a:solidFill>
              <a:schemeClr val="tx1"/>
            </a:solidFill>
            <a:prstDash val="solid"/>
            <a:round/>
            <a:headEnd type="none" w="med" len="med"/>
            <a:tailEnd type="none" w="med" len="med"/>
          </a:ln>
          <a:effectLst/>
        </p:spPr>
      </p:cxnSp>
      <p:sp>
        <p:nvSpPr>
          <p:cNvPr id="10" name="TextBox 9"/>
          <p:cNvSpPr txBox="1"/>
          <p:nvPr/>
        </p:nvSpPr>
        <p:spPr>
          <a:xfrm>
            <a:off x="810302" y="28196112"/>
            <a:ext cx="9040515" cy="431978"/>
          </a:xfrm>
          <a:prstGeom prst="rect">
            <a:avLst/>
          </a:prstGeom>
          <a:solidFill>
            <a:schemeClr val="bg1">
              <a:alpha val="42000"/>
            </a:schemeClr>
          </a:solidFill>
        </p:spPr>
        <p:txBody>
          <a:bodyPr>
            <a:spAutoFit/>
          </a:bodyPr>
          <a:lstStyle/>
          <a:p>
            <a:pPr>
              <a:spcBef>
                <a:spcPts val="552"/>
              </a:spcBef>
              <a:buClr>
                <a:schemeClr val="tx2"/>
              </a:buClr>
              <a:defRPr/>
            </a:pPr>
            <a:r>
              <a:rPr lang="en-US" sz="2207" i="1" dirty="0">
                <a:latin typeface="Arial" charset="0"/>
                <a:ea typeface="Arial" charset="0"/>
                <a:cs typeface="Arial" charset="0"/>
              </a:rPr>
              <a:t>Mauris orci mi, varius id diam id, egestas auctor enim. </a:t>
            </a:r>
          </a:p>
        </p:txBody>
      </p:sp>
      <p:graphicFrame>
        <p:nvGraphicFramePr>
          <p:cNvPr id="12" name="Chart 4"/>
          <p:cNvGraphicFramePr>
            <a:graphicFrameLocks/>
          </p:cNvGraphicFramePr>
          <p:nvPr>
            <p:extLst>
              <p:ext uri="{D42A27DB-BD31-4B8C-83A1-F6EECF244321}">
                <p14:modId xmlns:p14="http://schemas.microsoft.com/office/powerpoint/2010/main" val="2003700319"/>
              </p:ext>
            </p:extLst>
          </p:nvPr>
        </p:nvGraphicFramePr>
        <p:xfrm>
          <a:off x="10353168" y="13846296"/>
          <a:ext cx="6027960" cy="4860201"/>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12"/>
          <p:cNvSpPr/>
          <p:nvPr/>
        </p:nvSpPr>
        <p:spPr>
          <a:xfrm>
            <a:off x="15977426" y="15601835"/>
            <a:ext cx="2724419" cy="1489232"/>
          </a:xfrm>
          <a:prstGeom prst="rect">
            <a:avLst/>
          </a:prstGeom>
          <a:solidFill>
            <a:srgbClr val="F9B0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4" name="Freeform 13"/>
          <p:cNvSpPr/>
          <p:nvPr/>
        </p:nvSpPr>
        <p:spPr>
          <a:xfrm>
            <a:off x="16135109" y="15801860"/>
            <a:ext cx="229224" cy="1055602"/>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5" name="Freeform 14"/>
          <p:cNvSpPr/>
          <p:nvPr/>
        </p:nvSpPr>
        <p:spPr>
          <a:xfrm rot="10800000">
            <a:off x="18272595" y="15817920"/>
            <a:ext cx="229224" cy="105560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6" name="TextBox 64"/>
          <p:cNvSpPr txBox="1">
            <a:spLocks noChangeArrowheads="1"/>
          </p:cNvSpPr>
          <p:nvPr/>
        </p:nvSpPr>
        <p:spPr bwMode="auto">
          <a:xfrm>
            <a:off x="16370174" y="15885081"/>
            <a:ext cx="2409052" cy="85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r>
              <a:rPr lang="en-US" altLang="en-US" sz="1655" dirty="0">
                <a:solidFill>
                  <a:schemeClr val="bg1"/>
                </a:solidFill>
                <a:latin typeface="Arial" charset="0"/>
                <a:ea typeface="Arial" charset="0"/>
              </a:rPr>
              <a:t>Figure A: neque dignissim, and in aliquet nisl et umis.</a:t>
            </a:r>
          </a:p>
        </p:txBody>
      </p:sp>
      <p:sp>
        <p:nvSpPr>
          <p:cNvPr id="17" name="Arc 16"/>
          <p:cNvSpPr/>
          <p:nvPr/>
        </p:nvSpPr>
        <p:spPr>
          <a:xfrm rot="16200000">
            <a:off x="14492169" y="14936466"/>
            <a:ext cx="1984182" cy="1965202"/>
          </a:xfrm>
          <a:prstGeom prst="arc">
            <a:avLst>
              <a:gd name="adj1" fmla="val 16200000"/>
              <a:gd name="adj2" fmla="val 3291054"/>
            </a:avLst>
          </a:prstGeom>
          <a:ln w="38100">
            <a:solidFill>
              <a:srgbClr val="F9B029"/>
            </a:solidFill>
            <a:prstDash val="solid"/>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6351" dirty="0"/>
          </a:p>
        </p:txBody>
      </p: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2956" y="14097492"/>
            <a:ext cx="650699" cy="650699"/>
          </a:xfrm>
          <a:prstGeom prst="rect">
            <a:avLst/>
          </a:prstGeom>
        </p:spPr>
      </p:pic>
      <p:graphicFrame>
        <p:nvGraphicFramePr>
          <p:cNvPr id="20" name="Chart 4"/>
          <p:cNvGraphicFramePr>
            <a:graphicFrameLocks/>
          </p:cNvGraphicFramePr>
          <p:nvPr>
            <p:extLst>
              <p:ext uri="{D42A27DB-BD31-4B8C-83A1-F6EECF244321}">
                <p14:modId xmlns:p14="http://schemas.microsoft.com/office/powerpoint/2010/main" val="3633813881"/>
              </p:ext>
            </p:extLst>
          </p:nvPr>
        </p:nvGraphicFramePr>
        <p:xfrm>
          <a:off x="15146933" y="19246970"/>
          <a:ext cx="4722375" cy="454664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hart 4"/>
          <p:cNvGraphicFramePr>
            <a:graphicFrameLocks/>
          </p:cNvGraphicFramePr>
          <p:nvPr>
            <p:extLst>
              <p:ext uri="{D42A27DB-BD31-4B8C-83A1-F6EECF244321}">
                <p14:modId xmlns:p14="http://schemas.microsoft.com/office/powerpoint/2010/main" val="2109978948"/>
              </p:ext>
            </p:extLst>
          </p:nvPr>
        </p:nvGraphicFramePr>
        <p:xfrm>
          <a:off x="10342059" y="19246970"/>
          <a:ext cx="4722375" cy="4546645"/>
        </p:xfrm>
        <a:graphic>
          <a:graphicData uri="http://schemas.openxmlformats.org/drawingml/2006/chart">
            <c:chart xmlns:c="http://schemas.openxmlformats.org/drawingml/2006/chart" xmlns:r="http://schemas.openxmlformats.org/officeDocument/2006/relationships" r:id="rId5"/>
          </a:graphicData>
        </a:graphic>
      </p:graphicFrame>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52956" y="19614916"/>
            <a:ext cx="650699" cy="650699"/>
          </a:xfrm>
          <a:prstGeom prst="rect">
            <a:avLst/>
          </a:prstGeom>
        </p:spPr>
      </p:pic>
      <p:pic>
        <p:nvPicPr>
          <p:cNvPr id="23" name="Picture 2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389270" y="19667477"/>
            <a:ext cx="650699" cy="650699"/>
          </a:xfrm>
          <a:prstGeom prst="rect">
            <a:avLst/>
          </a:prstGeom>
        </p:spPr>
      </p:pic>
      <p:cxnSp>
        <p:nvCxnSpPr>
          <p:cNvPr id="24" name="Straight Connector 23"/>
          <p:cNvCxnSpPr/>
          <p:nvPr/>
        </p:nvCxnSpPr>
        <p:spPr bwMode="auto">
          <a:xfrm>
            <a:off x="10617349" y="19089286"/>
            <a:ext cx="8998466" cy="0"/>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cxnSp>
        <p:nvCxnSpPr>
          <p:cNvPr id="25" name="Straight Connector 24"/>
          <p:cNvCxnSpPr/>
          <p:nvPr/>
        </p:nvCxnSpPr>
        <p:spPr bwMode="auto">
          <a:xfrm>
            <a:off x="15199494" y="19461018"/>
            <a:ext cx="0" cy="4107635"/>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graphicFrame>
        <p:nvGraphicFramePr>
          <p:cNvPr id="26" name="Table 25"/>
          <p:cNvGraphicFramePr>
            <a:graphicFrameLocks noGrp="1"/>
          </p:cNvGraphicFramePr>
          <p:nvPr>
            <p:extLst>
              <p:ext uri="{D42A27DB-BD31-4B8C-83A1-F6EECF244321}">
                <p14:modId xmlns:p14="http://schemas.microsoft.com/office/powerpoint/2010/main" val="2131841641"/>
              </p:ext>
            </p:extLst>
          </p:nvPr>
        </p:nvGraphicFramePr>
        <p:xfrm>
          <a:off x="10652957" y="34360470"/>
          <a:ext cx="8876425" cy="3444201"/>
        </p:xfrm>
        <a:graphic>
          <a:graphicData uri="http://schemas.openxmlformats.org/drawingml/2006/table">
            <a:tbl>
              <a:tblPr firstRow="1" bandRow="1">
                <a:tableStyleId>{6E25E649-3F16-4E02-A733-19D2CDBF48F0}</a:tableStyleId>
              </a:tblPr>
              <a:tblGrid>
                <a:gridCol w="2072254">
                  <a:extLst>
                    <a:ext uri="{9D8B030D-6E8A-4147-A177-3AD203B41FA5}">
                      <a16:colId xmlns:a16="http://schemas.microsoft.com/office/drawing/2014/main" val="20000"/>
                    </a:ext>
                  </a:extLst>
                </a:gridCol>
                <a:gridCol w="2317008">
                  <a:extLst>
                    <a:ext uri="{9D8B030D-6E8A-4147-A177-3AD203B41FA5}">
                      <a16:colId xmlns:a16="http://schemas.microsoft.com/office/drawing/2014/main" val="20001"/>
                    </a:ext>
                  </a:extLst>
                </a:gridCol>
                <a:gridCol w="2055937">
                  <a:extLst>
                    <a:ext uri="{9D8B030D-6E8A-4147-A177-3AD203B41FA5}">
                      <a16:colId xmlns:a16="http://schemas.microsoft.com/office/drawing/2014/main" val="20002"/>
                    </a:ext>
                  </a:extLst>
                </a:gridCol>
                <a:gridCol w="2431226">
                  <a:extLst>
                    <a:ext uri="{9D8B030D-6E8A-4147-A177-3AD203B41FA5}">
                      <a16:colId xmlns:a16="http://schemas.microsoft.com/office/drawing/2014/main" val="20003"/>
                    </a:ext>
                  </a:extLst>
                </a:gridCol>
              </a:tblGrid>
              <a:tr h="704235">
                <a:tc gridSpan="4">
                  <a:txBody>
                    <a:bodyPr/>
                    <a:lstStyle/>
                    <a:p>
                      <a:pPr algn="ctr"/>
                      <a:r>
                        <a:rPr lang="en-US" sz="2900" dirty="0">
                          <a:ln>
                            <a:noFill/>
                            <a:prstDash val="dash"/>
                          </a:ln>
                        </a:rPr>
                        <a:t>Chart Title</a:t>
                      </a:r>
                      <a:endParaRPr lang="en-US" sz="2900" b="1" dirty="0">
                        <a:ln>
                          <a:noFill/>
                          <a:prstDash val="dash"/>
                        </a:ln>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B6CB1"/>
                    </a:solidFill>
                  </a:tcPr>
                </a:tc>
                <a:tc hMerge="1">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dirty="0">
                        <a:ln>
                          <a:solidFill>
                            <a:schemeClr val="tx1"/>
                          </a:solidFill>
                          <a:prstDash val="dash"/>
                        </a:ln>
                      </a:endParaRPr>
                    </a:p>
                  </a:txBody>
                  <a:tcPr>
                    <a:lnL w="12700" cap="flat" cmpd="sng" algn="ctr">
                      <a:noFill/>
                      <a:prstDash val="sysDash"/>
                      <a:round/>
                      <a:headEnd type="none" w="med" len="med"/>
                      <a:tailEnd type="none" w="med" len="med"/>
                    </a:lnL>
                    <a:lnR w="3175" cap="flat" cmpd="sng" algn="ctr">
                      <a:solidFill>
                        <a:schemeClr val="bg2">
                          <a:lumMod val="75000"/>
                        </a:schemeClr>
                      </a:solidFill>
                      <a:prstDash val="sysDash"/>
                      <a:round/>
                      <a:headEnd type="none" w="med" len="med"/>
                      <a:tailEnd type="none" w="med" len="med"/>
                    </a:lnR>
                    <a:lnT w="3175" cap="flat" cmpd="sng" algn="ctr">
                      <a:solidFill>
                        <a:schemeClr val="bg2">
                          <a:lumMod val="75000"/>
                        </a:schemeClr>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553179">
                <a:tc>
                  <a:txBody>
                    <a:bodyPr/>
                    <a:lstStyle/>
                    <a:p>
                      <a:pPr algn="ctr"/>
                      <a:r>
                        <a:rPr lang="en-US" sz="2200" cap="none" spc="0" dirty="0">
                          <a:ln>
                            <a:noFill/>
                          </a:ln>
                          <a:effectLst/>
                        </a:rPr>
                        <a:t>8.01</a:t>
                      </a:r>
                      <a:endParaRPr lang="en-US" sz="2200" b="0" cap="none" spc="0" dirty="0">
                        <a:ln>
                          <a:noFill/>
                        </a:ln>
                        <a:solidFill>
                          <a:schemeClr val="tx1"/>
                        </a:solidFill>
                        <a:effectLst/>
                      </a:endParaRPr>
                    </a:p>
                  </a:txBody>
                  <a:tcPr marL="84098" marR="84098" marT="42049" marB="42049">
                    <a:lnL w="12700" cap="flat" cmpd="sng" algn="ctr">
                      <a:no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en-US" sz="2200" cap="none" spc="0" dirty="0">
                          <a:ln>
                            <a:noFill/>
                          </a:ln>
                          <a:effectLst/>
                        </a:rPr>
                        <a:t>7.99</a:t>
                      </a:r>
                      <a:endParaRPr lang="en-US" sz="2200" b="0" cap="none" spc="0" dirty="0">
                        <a:ln>
                          <a:noFill/>
                        </a:ln>
                        <a:solidFill>
                          <a:schemeClr val="tx1"/>
                        </a:solidFill>
                        <a:effectLst/>
                      </a:endParaRPr>
                    </a:p>
                  </a:txBody>
                  <a:tcPr marL="84098" marR="84098" marT="42049" marB="42049">
                    <a:lnL>
                      <a:noFill/>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5.77</a:t>
                      </a:r>
                      <a:endParaRPr lang="en-US" sz="2200" b="0" cap="none" spc="0" dirty="0">
                        <a:ln>
                          <a:noFill/>
                        </a:ln>
                        <a:solidFill>
                          <a:schemeClr val="tx1"/>
                        </a:solidFill>
                        <a:effectLst/>
                      </a:endParaRPr>
                    </a:p>
                  </a:txBody>
                  <a:tcPr marL="84098" marR="84098" marT="42049" marB="42049">
                    <a:lnL>
                      <a:noFill/>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6.44</a:t>
                      </a:r>
                      <a:endParaRPr lang="en-US" sz="2200" b="0" cap="none" spc="0" dirty="0">
                        <a:ln>
                          <a:noFill/>
                        </a:ln>
                        <a:solidFill>
                          <a:schemeClr val="tx1"/>
                        </a:solidFill>
                        <a:effectLst/>
                      </a:endParaRPr>
                    </a:p>
                  </a:txBody>
                  <a:tcPr marL="84098" marR="84098" marT="42049" marB="42049">
                    <a:lnL>
                      <a:noFill/>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6032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4.50</a:t>
                      </a:r>
                      <a:endParaRPr lang="en-US" sz="2200" b="0" cap="none" spc="0" dirty="0">
                        <a:ln>
                          <a:noFill/>
                        </a:ln>
                        <a:solidFill>
                          <a:schemeClr val="tx1"/>
                        </a:solidFill>
                        <a:effectLst/>
                      </a:endParaRPr>
                    </a:p>
                  </a:txBody>
                  <a:tcPr marL="84098" marR="84098" marT="42049" marB="42049">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3.11</a:t>
                      </a:r>
                      <a:endParaRPr lang="en-US" sz="2200" b="0" cap="none" spc="0" dirty="0">
                        <a:ln>
                          <a:noFill/>
                        </a:ln>
                        <a:solidFill>
                          <a:schemeClr val="tx1"/>
                        </a:solidFill>
                        <a:effectLst/>
                      </a:endParaRPr>
                    </a:p>
                  </a:txBody>
                  <a:tcPr marL="84098" marR="84098" marT="42049" marB="42049">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9.55</a:t>
                      </a:r>
                      <a:endParaRPr lang="en-US" sz="2200" b="0" cap="none" spc="0" dirty="0">
                        <a:ln>
                          <a:noFill/>
                        </a:ln>
                        <a:solidFill>
                          <a:schemeClr val="tx1"/>
                        </a:solidFill>
                        <a:effectLst/>
                      </a:endParaRPr>
                    </a:p>
                  </a:txBody>
                  <a:tcPr marL="84098" marR="84098" marT="42049" marB="42049">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1.12</a:t>
                      </a:r>
                      <a:endParaRPr lang="en-US" sz="2200" b="0" cap="none" spc="0" dirty="0">
                        <a:ln>
                          <a:noFill/>
                        </a:ln>
                        <a:solidFill>
                          <a:schemeClr val="tx1"/>
                        </a:solidFill>
                        <a:effectLst/>
                      </a:endParaRPr>
                    </a:p>
                  </a:txBody>
                  <a:tcPr marL="84098" marR="84098" marT="42049" marB="42049">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5675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6.15</a:t>
                      </a:r>
                      <a:endParaRPr lang="en-US" sz="2200" b="0" cap="none" spc="0" dirty="0">
                        <a:ln>
                          <a:noFill/>
                        </a:ln>
                        <a:solidFill>
                          <a:schemeClr val="tx1"/>
                        </a:solidFill>
                        <a:effectLst/>
                      </a:endParaRPr>
                    </a:p>
                  </a:txBody>
                  <a:tcPr marL="84098" marR="84098" marT="42049" marB="42049">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8.00</a:t>
                      </a:r>
                      <a:endParaRPr lang="en-US" sz="2200" b="0" cap="none" spc="0" dirty="0">
                        <a:ln>
                          <a:noFill/>
                        </a:ln>
                        <a:solidFill>
                          <a:schemeClr val="tx1"/>
                        </a:solidFill>
                        <a:effectLst/>
                      </a:endParaRPr>
                    </a:p>
                  </a:txBody>
                  <a:tcPr marL="84098" marR="84098" marT="42049" marB="42049">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6.18</a:t>
                      </a:r>
                      <a:endParaRPr lang="en-US" sz="2200" b="0" cap="none" spc="0" dirty="0">
                        <a:ln>
                          <a:noFill/>
                        </a:ln>
                        <a:solidFill>
                          <a:schemeClr val="tx1"/>
                        </a:solidFill>
                        <a:effectLst/>
                      </a:endParaRPr>
                    </a:p>
                  </a:txBody>
                  <a:tcPr marL="84098" marR="84098" marT="42049" marB="42049">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5.65</a:t>
                      </a:r>
                      <a:endParaRPr lang="en-US" sz="2200" b="0" cap="none" spc="0" dirty="0">
                        <a:ln>
                          <a:noFill/>
                        </a:ln>
                        <a:solidFill>
                          <a:schemeClr val="tx1"/>
                        </a:solidFill>
                        <a:effectLst/>
                      </a:endParaRPr>
                    </a:p>
                  </a:txBody>
                  <a:tcPr marL="84098" marR="84098" marT="42049" marB="42049">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3485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8.21</a:t>
                      </a:r>
                      <a:endParaRPr lang="en-US" sz="2200" b="0" cap="none" spc="0" dirty="0">
                        <a:ln>
                          <a:noFill/>
                        </a:ln>
                        <a:solidFill>
                          <a:schemeClr val="tx1"/>
                        </a:solidFill>
                        <a:effectLst/>
                      </a:endParaRPr>
                    </a:p>
                  </a:txBody>
                  <a:tcPr marL="84098" marR="84098" marT="42049" marB="42049">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2.16</a:t>
                      </a:r>
                      <a:endParaRPr lang="en-US" sz="2200" b="0" cap="none" spc="0" dirty="0">
                        <a:ln>
                          <a:noFill/>
                        </a:ln>
                        <a:solidFill>
                          <a:schemeClr val="tx1"/>
                        </a:solidFill>
                        <a:effectLst/>
                      </a:endParaRPr>
                    </a:p>
                  </a:txBody>
                  <a:tcPr marL="84098" marR="84098" marT="42049" marB="42049">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3.11*</a:t>
                      </a:r>
                      <a:endParaRPr lang="en-US" sz="2200" b="0" cap="none" spc="0" dirty="0">
                        <a:ln>
                          <a:noFill/>
                        </a:ln>
                        <a:solidFill>
                          <a:schemeClr val="tx1"/>
                        </a:solidFill>
                        <a:effectLst/>
                      </a:endParaRPr>
                    </a:p>
                  </a:txBody>
                  <a:tcPr marL="84098" marR="84098" marT="42049" marB="42049">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cap="none" spc="0" dirty="0">
                          <a:ln>
                            <a:noFill/>
                          </a:ln>
                          <a:effectLst/>
                        </a:rPr>
                        <a:t>7.17</a:t>
                      </a:r>
                      <a:endParaRPr lang="en-US" sz="2200" b="0" cap="none" spc="0" dirty="0">
                        <a:ln>
                          <a:noFill/>
                        </a:ln>
                        <a:solidFill>
                          <a:schemeClr val="tx1"/>
                        </a:solidFill>
                        <a:effectLst/>
                      </a:endParaRPr>
                    </a:p>
                  </a:txBody>
                  <a:tcPr marL="84098" marR="84098" marT="42049" marB="42049">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3485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b="0" cap="none" spc="0" dirty="0">
                          <a:ln>
                            <a:noFill/>
                          </a:ln>
                          <a:solidFill>
                            <a:schemeClr val="tx1"/>
                          </a:solidFill>
                          <a:effectLst/>
                        </a:rPr>
                        <a:t>3.00</a:t>
                      </a:r>
                    </a:p>
                  </a:txBody>
                  <a:tcPr marL="84098" marR="84098" marT="42049" marB="42049">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b="0" cap="none" spc="0" dirty="0">
                          <a:ln>
                            <a:noFill/>
                          </a:ln>
                          <a:solidFill>
                            <a:schemeClr val="tx1"/>
                          </a:solidFill>
                          <a:effectLst/>
                        </a:rPr>
                        <a:t>9.70</a:t>
                      </a:r>
                    </a:p>
                  </a:txBody>
                  <a:tcPr marL="84098" marR="84098" marT="42049" marB="42049">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b="0" cap="none" spc="0" dirty="0">
                          <a:ln>
                            <a:noFill/>
                          </a:ln>
                          <a:solidFill>
                            <a:schemeClr val="tx1"/>
                          </a:solidFill>
                          <a:effectLst/>
                        </a:rPr>
                        <a:t>10.50</a:t>
                      </a:r>
                    </a:p>
                  </a:txBody>
                  <a:tcPr marL="84098" marR="84098" marT="42049" marB="42049">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200" b="0" cap="none" spc="0" dirty="0">
                          <a:ln>
                            <a:noFill/>
                          </a:ln>
                          <a:solidFill>
                            <a:schemeClr val="tx1"/>
                          </a:solidFill>
                          <a:effectLst/>
                        </a:rPr>
                        <a:t>4.45</a:t>
                      </a:r>
                    </a:p>
                  </a:txBody>
                  <a:tcPr marL="84098" marR="84098" marT="42049" marB="42049">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cxnSp>
        <p:nvCxnSpPr>
          <p:cNvPr id="27" name="Straight Connector 26"/>
          <p:cNvCxnSpPr/>
          <p:nvPr/>
        </p:nvCxnSpPr>
        <p:spPr bwMode="auto">
          <a:xfrm>
            <a:off x="10631061" y="23852814"/>
            <a:ext cx="8984753" cy="0"/>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sp>
        <p:nvSpPr>
          <p:cNvPr id="28" name="TextBox 27"/>
          <p:cNvSpPr txBox="1"/>
          <p:nvPr/>
        </p:nvSpPr>
        <p:spPr>
          <a:xfrm>
            <a:off x="10593733" y="38032536"/>
            <a:ext cx="9040515" cy="431978"/>
          </a:xfrm>
          <a:prstGeom prst="rect">
            <a:avLst/>
          </a:prstGeom>
          <a:solidFill>
            <a:schemeClr val="bg1">
              <a:alpha val="42000"/>
            </a:schemeClr>
          </a:solidFill>
        </p:spPr>
        <p:txBody>
          <a:bodyPr>
            <a:spAutoFit/>
          </a:bodyPr>
          <a:lstStyle/>
          <a:p>
            <a:pPr>
              <a:spcBef>
                <a:spcPts val="552"/>
              </a:spcBef>
              <a:buClr>
                <a:schemeClr val="tx2"/>
              </a:buClr>
              <a:defRPr/>
            </a:pPr>
            <a:r>
              <a:rPr lang="en-US" sz="2207" i="1" dirty="0">
                <a:latin typeface="Arial" charset="0"/>
                <a:ea typeface="Arial" charset="0"/>
                <a:cs typeface="Arial" charset="0"/>
              </a:rPr>
              <a:t>*Unamcorper efficitur sed in nulla. </a:t>
            </a:r>
          </a:p>
        </p:txBody>
      </p:sp>
      <p:graphicFrame>
        <p:nvGraphicFramePr>
          <p:cNvPr id="30" name="Chart Placeholder 14"/>
          <p:cNvGraphicFramePr>
            <a:graphicFrameLocks/>
          </p:cNvGraphicFramePr>
          <p:nvPr>
            <p:extLst>
              <p:ext uri="{D42A27DB-BD31-4B8C-83A1-F6EECF244321}">
                <p14:modId xmlns:p14="http://schemas.microsoft.com/office/powerpoint/2010/main" val="3814580280"/>
              </p:ext>
            </p:extLst>
          </p:nvPr>
        </p:nvGraphicFramePr>
        <p:xfrm>
          <a:off x="10532732" y="26721155"/>
          <a:ext cx="9417138" cy="6617535"/>
        </p:xfrm>
        <a:graphic>
          <a:graphicData uri="http://schemas.openxmlformats.org/drawingml/2006/chart">
            <c:chart xmlns:c="http://schemas.openxmlformats.org/drawingml/2006/chart" xmlns:r="http://schemas.openxmlformats.org/officeDocument/2006/relationships" r:id="rId8"/>
          </a:graphicData>
        </a:graphic>
      </p:graphicFrame>
      <p:cxnSp>
        <p:nvCxnSpPr>
          <p:cNvPr id="31" name="Straight Connector 30"/>
          <p:cNvCxnSpPr/>
          <p:nvPr/>
        </p:nvCxnSpPr>
        <p:spPr bwMode="auto">
          <a:xfrm>
            <a:off x="10597241" y="33763484"/>
            <a:ext cx="9040515" cy="0"/>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sp>
        <p:nvSpPr>
          <p:cNvPr id="33" name="TextBox 32"/>
          <p:cNvSpPr txBox="1"/>
          <p:nvPr/>
        </p:nvSpPr>
        <p:spPr>
          <a:xfrm>
            <a:off x="10617133" y="24334087"/>
            <a:ext cx="8998681" cy="2134687"/>
          </a:xfrm>
          <a:prstGeom prst="rect">
            <a:avLst/>
          </a:prstGeom>
          <a:solidFill>
            <a:schemeClr val="bg1">
              <a:alpha val="63000"/>
            </a:schemeClr>
          </a:solidFill>
          <a:effectLst/>
        </p:spPr>
        <p:txBody>
          <a:bodyPr wrap="square">
            <a:spAutoFit/>
          </a:bodyPr>
          <a:lstStyle/>
          <a:p>
            <a:pPr>
              <a:spcBef>
                <a:spcPts val="1104"/>
              </a:spcBef>
              <a:spcAft>
                <a:spcPts val="736"/>
              </a:spcAft>
              <a:defRPr/>
            </a:pPr>
            <a:r>
              <a:rPr lang="en-US" sz="2575" b="1" dirty="0">
                <a:solidFill>
                  <a:srgbClr val="0B6CB1"/>
                </a:solidFill>
                <a:latin typeface="Arial" charset="0"/>
                <a:ea typeface="Arial" charset="0"/>
                <a:cs typeface="Arial" charset="0"/>
              </a:rPr>
              <a:t>MAURIS ORCI VARIUS ID DIAM</a:t>
            </a:r>
            <a:endParaRPr lang="en-US" sz="2575" dirty="0">
              <a:solidFill>
                <a:srgbClr val="0B6CB1"/>
              </a:solidFill>
              <a:latin typeface="Arial" charset="0"/>
              <a:ea typeface="Arial" charset="0"/>
              <a:cs typeface="Arial" charset="0"/>
            </a:endParaRPr>
          </a:p>
          <a:p>
            <a:pPr indent="-1274916">
              <a:lnSpc>
                <a:spcPts val="4231"/>
              </a:lnSpc>
              <a:buClr>
                <a:schemeClr val="tx2"/>
              </a:buClr>
              <a:buSzPct val="125000"/>
              <a:defRPr/>
            </a:pPr>
            <a:r>
              <a:rPr lang="en-US" sz="2575" dirty="0">
                <a:latin typeface="Arial" charset="0"/>
                <a:ea typeface="Arial" charset="0"/>
                <a:cs typeface="Arial" charset="0"/>
              </a:rPr>
              <a:t>Sed in risus nibh. In nisl quam, aliquet sed nibh sitamet, faucibus placerat dui. Fusce quis augue scelerisque, luctus rum sed ut in pulvinar urna in eros posuere.</a:t>
            </a:r>
          </a:p>
        </p:txBody>
      </p:sp>
      <p:graphicFrame>
        <p:nvGraphicFramePr>
          <p:cNvPr id="35" name="Picture Placeholder 11"/>
          <p:cNvGraphicFramePr>
            <a:graphicFrameLocks/>
          </p:cNvGraphicFramePr>
          <p:nvPr>
            <p:extLst>
              <p:ext uri="{D42A27DB-BD31-4B8C-83A1-F6EECF244321}">
                <p14:modId xmlns:p14="http://schemas.microsoft.com/office/powerpoint/2010/main" val="1905716386"/>
              </p:ext>
            </p:extLst>
          </p:nvPr>
        </p:nvGraphicFramePr>
        <p:xfrm>
          <a:off x="20773354" y="10534014"/>
          <a:ext cx="6416019" cy="487958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36" name="TextBox 35"/>
          <p:cNvSpPr txBox="1"/>
          <p:nvPr/>
        </p:nvSpPr>
        <p:spPr>
          <a:xfrm>
            <a:off x="20549622" y="15782233"/>
            <a:ext cx="9005474" cy="1648656"/>
          </a:xfrm>
          <a:prstGeom prst="rect">
            <a:avLst/>
          </a:prstGeom>
          <a:solidFill>
            <a:schemeClr val="bg1">
              <a:alpha val="42000"/>
            </a:schemeClr>
          </a:solidFill>
        </p:spPr>
        <p:txBody>
          <a:bodyPr wrap="square">
            <a:spAutoFit/>
          </a:bodyPr>
          <a:lstStyle/>
          <a:p>
            <a:pPr>
              <a:lnSpc>
                <a:spcPts val="4231"/>
              </a:lnSpc>
              <a:defRPr/>
            </a:pPr>
            <a:r>
              <a:rPr lang="en-US" sz="2391" b="1" dirty="0">
                <a:solidFill>
                  <a:srgbClr val="0B6CB1"/>
                </a:solidFill>
                <a:latin typeface="Arial" charset="0"/>
                <a:ea typeface="Arial" charset="0"/>
                <a:cs typeface="Arial" charset="0"/>
              </a:rPr>
              <a:t>MAURIS ORCI MI VARIUS ID DIAM</a:t>
            </a:r>
            <a:br>
              <a:rPr lang="en-US" sz="2575" dirty="0">
                <a:solidFill>
                  <a:schemeClr val="bg2">
                    <a:lumMod val="50000"/>
                  </a:schemeClr>
                </a:solidFill>
                <a:latin typeface="Arial" charset="0"/>
                <a:ea typeface="Arial" charset="0"/>
                <a:cs typeface="Arial" charset="0"/>
              </a:rPr>
            </a:br>
            <a:r>
              <a:rPr lang="en-US" sz="2575" dirty="0">
                <a:latin typeface="Arial" charset="0"/>
                <a:ea typeface="Arial" charset="0"/>
                <a:cs typeface="Arial" charset="0"/>
              </a:rPr>
              <a:t>Egestas auctor enim. Praesent ut massa nibh. Duis purus neque, facilisis cursus ultrices vel, ullamcorper ac augue.</a:t>
            </a:r>
          </a:p>
        </p:txBody>
      </p:sp>
      <p:sp>
        <p:nvSpPr>
          <p:cNvPr id="38" name="Freeform 37"/>
          <p:cNvSpPr/>
          <p:nvPr/>
        </p:nvSpPr>
        <p:spPr>
          <a:xfrm>
            <a:off x="26380490" y="12242987"/>
            <a:ext cx="227765" cy="105560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rgbClr val="F9B029"/>
          </a:solidFill>
          <a:ln>
            <a:solidFill>
              <a:srgbClr val="F9B0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39" name="Freeform 38"/>
          <p:cNvSpPr/>
          <p:nvPr/>
        </p:nvSpPr>
        <p:spPr>
          <a:xfrm rot="10800000">
            <a:off x="28641045" y="12242256"/>
            <a:ext cx="229224" cy="105706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rgbClr val="F9B029"/>
          </a:solidFill>
          <a:ln>
            <a:solidFill>
              <a:srgbClr val="F9B0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40" name="TextBox 39"/>
          <p:cNvSpPr txBox="1"/>
          <p:nvPr/>
        </p:nvSpPr>
        <p:spPr>
          <a:xfrm>
            <a:off x="26623068" y="12340950"/>
            <a:ext cx="2017975" cy="856388"/>
          </a:xfrm>
          <a:prstGeom prst="rect">
            <a:avLst/>
          </a:prstGeom>
          <a:noFill/>
        </p:spPr>
        <p:txBody>
          <a:bodyPr wrap="square">
            <a:spAutoFit/>
          </a:bodyPr>
          <a:lstStyle/>
          <a:p>
            <a:pPr>
              <a:defRPr/>
            </a:pPr>
            <a:r>
              <a:rPr lang="en-US" sz="1655" b="1" dirty="0">
                <a:solidFill>
                  <a:srgbClr val="F9B029"/>
                </a:solidFill>
                <a:latin typeface="Arial" charset="0"/>
                <a:ea typeface="Arial" charset="0"/>
                <a:cs typeface="Arial" charset="0"/>
              </a:rPr>
              <a:t>Series: </a:t>
            </a:r>
            <a:r>
              <a:rPr lang="en-US" sz="1655" dirty="0">
                <a:solidFill>
                  <a:srgbClr val="F9B029"/>
                </a:solidFill>
                <a:latin typeface="Arial" charset="0"/>
                <a:ea typeface="Arial" charset="0"/>
                <a:cs typeface="Arial" charset="0"/>
              </a:rPr>
              <a:t>in et neque dignissim, and in aliquet nisl et umis.</a:t>
            </a:r>
          </a:p>
        </p:txBody>
      </p:sp>
      <p:sp>
        <p:nvSpPr>
          <p:cNvPr id="41" name="Arc 40"/>
          <p:cNvSpPr/>
          <p:nvPr/>
        </p:nvSpPr>
        <p:spPr>
          <a:xfrm rot="16200000">
            <a:off x="25183241" y="11737847"/>
            <a:ext cx="1810439" cy="1961553"/>
          </a:xfrm>
          <a:prstGeom prst="arc">
            <a:avLst>
              <a:gd name="adj1" fmla="val 16200000"/>
              <a:gd name="adj2" fmla="val 2592668"/>
            </a:avLst>
          </a:prstGeom>
          <a:ln w="38100">
            <a:solidFill>
              <a:srgbClr val="F9B029"/>
            </a:solidFill>
            <a:prstDash val="dash"/>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6351" dirty="0">
              <a:solidFill>
                <a:srgbClr val="F9B029"/>
              </a:solidFill>
            </a:endParaRPr>
          </a:p>
        </p:txBody>
      </p:sp>
      <p:cxnSp>
        <p:nvCxnSpPr>
          <p:cNvPr id="42" name="Straight Connector 41"/>
          <p:cNvCxnSpPr/>
          <p:nvPr/>
        </p:nvCxnSpPr>
        <p:spPr bwMode="auto">
          <a:xfrm>
            <a:off x="20545562" y="18040178"/>
            <a:ext cx="8468183" cy="0"/>
          </a:xfrm>
          <a:prstGeom prst="line">
            <a:avLst/>
          </a:prstGeom>
          <a:noFill/>
          <a:ln w="25400"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a:off x="20544664" y="33648478"/>
            <a:ext cx="8422360" cy="0"/>
          </a:xfrm>
          <a:prstGeom prst="line">
            <a:avLst/>
          </a:prstGeom>
          <a:noFill/>
          <a:ln w="25400" cap="flat" cmpd="sng" algn="ctr">
            <a:solidFill>
              <a:schemeClr val="tx1"/>
            </a:solidFill>
            <a:prstDash val="solid"/>
            <a:round/>
            <a:headEnd type="none" w="med" len="med"/>
            <a:tailEnd type="none" w="med" len="med"/>
          </a:ln>
          <a:effectLst/>
        </p:spPr>
      </p:cxnSp>
      <p:sp>
        <p:nvSpPr>
          <p:cNvPr id="50" name="TextBox 49"/>
          <p:cNvSpPr txBox="1"/>
          <p:nvPr/>
        </p:nvSpPr>
        <p:spPr>
          <a:xfrm>
            <a:off x="20546273" y="25925058"/>
            <a:ext cx="9005474" cy="830997"/>
          </a:xfrm>
          <a:prstGeom prst="rect">
            <a:avLst/>
          </a:prstGeom>
          <a:noFill/>
        </p:spPr>
        <p:txBody>
          <a:bodyPr wrap="square">
            <a:spAutoFit/>
          </a:bodyPr>
          <a:lstStyle/>
          <a:p>
            <a:pPr>
              <a:defRPr/>
            </a:pPr>
            <a:r>
              <a:rPr lang="en-US" sz="4800" b="1" dirty="0">
                <a:solidFill>
                  <a:srgbClr val="0B6CB1"/>
                </a:solidFill>
              </a:rPr>
              <a:t>GRAPHIC ELEMENTS</a:t>
            </a:r>
          </a:p>
        </p:txBody>
      </p:sp>
      <p:cxnSp>
        <p:nvCxnSpPr>
          <p:cNvPr id="51" name="Straight Connector 50"/>
          <p:cNvCxnSpPr/>
          <p:nvPr/>
        </p:nvCxnSpPr>
        <p:spPr bwMode="auto">
          <a:xfrm>
            <a:off x="20539956" y="25485209"/>
            <a:ext cx="8427068" cy="0"/>
          </a:xfrm>
          <a:prstGeom prst="line">
            <a:avLst/>
          </a:prstGeom>
          <a:noFill/>
          <a:ln w="25400" cap="flat" cmpd="sng" algn="ctr">
            <a:solidFill>
              <a:schemeClr val="tx1"/>
            </a:solidFill>
            <a:prstDash val="solid"/>
            <a:round/>
            <a:headEnd type="none" w="med" len="med"/>
            <a:tailEnd type="none" w="med" len="med"/>
          </a:ln>
          <a:effectLst/>
        </p:spPr>
      </p:cxnSp>
      <p:grpSp>
        <p:nvGrpSpPr>
          <p:cNvPr id="43" name="Groupe 42">
            <a:extLst>
              <a:ext uri="{FF2B5EF4-FFF2-40B4-BE49-F238E27FC236}">
                <a16:creationId xmlns:a16="http://schemas.microsoft.com/office/drawing/2014/main" id="{C063FF3B-98F1-4B28-ABEB-87229B83AC22}"/>
              </a:ext>
            </a:extLst>
          </p:cNvPr>
          <p:cNvGrpSpPr/>
          <p:nvPr/>
        </p:nvGrpSpPr>
        <p:grpSpPr>
          <a:xfrm>
            <a:off x="20901825" y="27087343"/>
            <a:ext cx="7904900" cy="5877585"/>
            <a:chOff x="20901825" y="27087343"/>
            <a:chExt cx="7904900" cy="5877585"/>
          </a:xfrm>
        </p:grpSpPr>
        <p:pic>
          <p:nvPicPr>
            <p:cNvPr id="52" name="Picture 51"/>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0901825" y="27113623"/>
              <a:ext cx="650699" cy="650699"/>
            </a:xfrm>
            <a:prstGeom prst="rect">
              <a:avLst/>
            </a:prstGeom>
          </p:spPr>
        </p:pic>
        <p:pic>
          <p:nvPicPr>
            <p:cNvPr id="58" name="Picture 5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21865158" y="27113623"/>
              <a:ext cx="650699" cy="650699"/>
            </a:xfrm>
            <a:prstGeom prst="rect">
              <a:avLst/>
            </a:prstGeom>
          </p:spPr>
        </p:pic>
        <p:pic>
          <p:nvPicPr>
            <p:cNvPr id="60" name="Picture 5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41534" y="27113623"/>
              <a:ext cx="650699" cy="650699"/>
            </a:xfrm>
            <a:prstGeom prst="rect">
              <a:avLst/>
            </a:prstGeom>
          </p:spPr>
        </p:pic>
        <p:pic>
          <p:nvPicPr>
            <p:cNvPr id="66" name="Picture 65"/>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24868781" y="27113623"/>
              <a:ext cx="650699" cy="650699"/>
            </a:xfrm>
            <a:prstGeom prst="rect">
              <a:avLst/>
            </a:prstGeom>
          </p:spPr>
        </p:pic>
        <p:pic>
          <p:nvPicPr>
            <p:cNvPr id="72" name="Picture 71"/>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5950568" y="27113623"/>
              <a:ext cx="650699" cy="650699"/>
            </a:xfrm>
            <a:prstGeom prst="rect">
              <a:avLst/>
            </a:prstGeom>
          </p:spPr>
        </p:pic>
        <p:pic>
          <p:nvPicPr>
            <p:cNvPr id="78" name="Picture 77"/>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27130015" y="27113623"/>
              <a:ext cx="650699" cy="650699"/>
            </a:xfrm>
            <a:prstGeom prst="rect">
              <a:avLst/>
            </a:prstGeom>
          </p:spPr>
        </p:pic>
        <p:pic>
          <p:nvPicPr>
            <p:cNvPr id="85" name="Picture 84"/>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8156026" y="27113623"/>
              <a:ext cx="650699" cy="650699"/>
            </a:xfrm>
            <a:prstGeom prst="rect">
              <a:avLst/>
            </a:prstGeom>
          </p:spPr>
        </p:pic>
        <p:grpSp>
          <p:nvGrpSpPr>
            <p:cNvPr id="37" name="Groupe 36">
              <a:extLst>
                <a:ext uri="{FF2B5EF4-FFF2-40B4-BE49-F238E27FC236}">
                  <a16:creationId xmlns:a16="http://schemas.microsoft.com/office/drawing/2014/main" id="{573B0C0E-F84B-4FCD-A59D-041D0896D904}"/>
                </a:ext>
              </a:extLst>
            </p:cNvPr>
            <p:cNvGrpSpPr/>
            <p:nvPr/>
          </p:nvGrpSpPr>
          <p:grpSpPr>
            <a:xfrm>
              <a:off x="20901825" y="28030868"/>
              <a:ext cx="7904900" cy="4845120"/>
              <a:chOff x="20901825" y="28030868"/>
              <a:chExt cx="7904900" cy="4845120"/>
            </a:xfrm>
          </p:grpSpPr>
          <p:pic>
            <p:nvPicPr>
              <p:cNvPr id="53" name="Picture 52"/>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20901825" y="28123795"/>
                <a:ext cx="650699" cy="650699"/>
              </a:xfrm>
              <a:prstGeom prst="rect">
                <a:avLst/>
              </a:prstGeom>
            </p:spPr>
          </p:pic>
          <p:pic>
            <p:nvPicPr>
              <p:cNvPr id="54" name="Picture 53"/>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0901825" y="29133966"/>
                <a:ext cx="650699" cy="650699"/>
              </a:xfrm>
              <a:prstGeom prst="rect">
                <a:avLst/>
              </a:prstGeom>
            </p:spPr>
          </p:pic>
          <p:pic>
            <p:nvPicPr>
              <p:cNvPr id="55" name="Picture 54"/>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0901825" y="30144139"/>
                <a:ext cx="649668" cy="649668"/>
              </a:xfrm>
              <a:prstGeom prst="rect">
                <a:avLst/>
              </a:prstGeom>
            </p:spPr>
          </p:pic>
          <p:pic>
            <p:nvPicPr>
              <p:cNvPr id="56" name="Picture 55"/>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20901825" y="31153279"/>
                <a:ext cx="650699" cy="650699"/>
              </a:xfrm>
              <a:prstGeom prst="rect">
                <a:avLst/>
              </a:prstGeom>
            </p:spPr>
          </p:pic>
          <p:pic>
            <p:nvPicPr>
              <p:cNvPr id="57" name="Picture 56"/>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0901825" y="32163450"/>
                <a:ext cx="650699" cy="650699"/>
              </a:xfrm>
              <a:prstGeom prst="rect">
                <a:avLst/>
              </a:prstGeom>
            </p:spPr>
          </p:pic>
          <p:pic>
            <p:nvPicPr>
              <p:cNvPr id="59" name="Picture 58"/>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21865158" y="30122436"/>
                <a:ext cx="650699" cy="650699"/>
              </a:xfrm>
              <a:prstGeom prst="rect">
                <a:avLst/>
              </a:prstGeom>
            </p:spPr>
          </p:pic>
          <p:pic>
            <p:nvPicPr>
              <p:cNvPr id="61" name="Picture 6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841534" y="28030868"/>
                <a:ext cx="650699" cy="650699"/>
              </a:xfrm>
              <a:prstGeom prst="rect">
                <a:avLst/>
              </a:prstGeom>
            </p:spPr>
          </p:pic>
          <p:pic>
            <p:nvPicPr>
              <p:cNvPr id="62" name="Picture 6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841534" y="29048148"/>
                <a:ext cx="650699" cy="650699"/>
              </a:xfrm>
              <a:prstGeom prst="rect">
                <a:avLst/>
              </a:prstGeom>
            </p:spPr>
          </p:pic>
          <p:pic>
            <p:nvPicPr>
              <p:cNvPr id="63" name="Picture 62"/>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23841534" y="30043530"/>
                <a:ext cx="650699" cy="650699"/>
              </a:xfrm>
              <a:prstGeom prst="rect">
                <a:avLst/>
              </a:prstGeom>
            </p:spPr>
          </p:pic>
          <p:pic>
            <p:nvPicPr>
              <p:cNvPr id="64" name="Picture 63"/>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23841534" y="31113484"/>
                <a:ext cx="650699" cy="650699"/>
              </a:xfrm>
              <a:prstGeom prst="rect">
                <a:avLst/>
              </a:prstGeom>
            </p:spPr>
          </p:pic>
          <p:pic>
            <p:nvPicPr>
              <p:cNvPr id="65" name="Picture 64"/>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23841534" y="32172728"/>
                <a:ext cx="650699" cy="650699"/>
              </a:xfrm>
              <a:prstGeom prst="rect">
                <a:avLst/>
              </a:prstGeom>
            </p:spPr>
          </p:pic>
          <p:pic>
            <p:nvPicPr>
              <p:cNvPr id="67" name="Picture 66"/>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24868781" y="28135956"/>
                <a:ext cx="650699" cy="650699"/>
              </a:xfrm>
              <a:prstGeom prst="rect">
                <a:avLst/>
              </a:prstGeom>
            </p:spPr>
          </p:pic>
          <p:pic>
            <p:nvPicPr>
              <p:cNvPr id="68" name="Picture 67"/>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24868781" y="29158289"/>
                <a:ext cx="650699" cy="650699"/>
              </a:xfrm>
              <a:prstGeom prst="rect">
                <a:avLst/>
              </a:prstGeom>
            </p:spPr>
          </p:pic>
          <p:pic>
            <p:nvPicPr>
              <p:cNvPr id="69" name="Picture 68"/>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24868781" y="30180622"/>
                <a:ext cx="650699" cy="650699"/>
              </a:xfrm>
              <a:prstGeom prst="rect">
                <a:avLst/>
              </a:prstGeom>
            </p:spPr>
          </p:pic>
          <p:pic>
            <p:nvPicPr>
              <p:cNvPr id="70" name="Picture 69"/>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24868781" y="31202955"/>
                <a:ext cx="650699" cy="650699"/>
              </a:xfrm>
              <a:prstGeom prst="rect">
                <a:avLst/>
              </a:prstGeom>
            </p:spPr>
          </p:pic>
          <p:pic>
            <p:nvPicPr>
              <p:cNvPr id="71" name="Picture 70"/>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24868781" y="32225289"/>
                <a:ext cx="650699" cy="650699"/>
              </a:xfrm>
              <a:prstGeom prst="rect">
                <a:avLst/>
              </a:prstGeom>
            </p:spPr>
          </p:pic>
          <p:pic>
            <p:nvPicPr>
              <p:cNvPr id="73" name="Picture 72"/>
              <p:cNvPicPr>
                <a:picLocks noChangeAspect="1"/>
              </p:cNvPicPr>
              <p:nvPr/>
            </p:nvPicPr>
            <p:blipFill>
              <a:blip r:embed="rId34">
                <a:extLst>
                  <a:ext uri="{28A0092B-C50C-407E-A947-70E740481C1C}">
                    <a14:useLocalDpi xmlns:a14="http://schemas.microsoft.com/office/drawing/2010/main" val="0"/>
                  </a:ext>
                </a:extLst>
              </a:blip>
              <a:stretch>
                <a:fillRect/>
              </a:stretch>
            </p:blipFill>
            <p:spPr>
              <a:xfrm>
                <a:off x="25950568" y="28132382"/>
                <a:ext cx="650699" cy="650699"/>
              </a:xfrm>
              <a:prstGeom prst="rect">
                <a:avLst/>
              </a:prstGeom>
            </p:spPr>
          </p:pic>
          <p:pic>
            <p:nvPicPr>
              <p:cNvPr id="74" name="Picture 73"/>
              <p:cNvPicPr>
                <a:picLocks noChangeAspect="1"/>
              </p:cNvPicPr>
              <p:nvPr/>
            </p:nvPicPr>
            <p:blipFill>
              <a:blip r:embed="rId35">
                <a:extLst>
                  <a:ext uri="{28A0092B-C50C-407E-A947-70E740481C1C}">
                    <a14:useLocalDpi xmlns:a14="http://schemas.microsoft.com/office/drawing/2010/main" val="0"/>
                  </a:ext>
                </a:extLst>
              </a:blip>
              <a:stretch>
                <a:fillRect/>
              </a:stretch>
            </p:blipFill>
            <p:spPr>
              <a:xfrm>
                <a:off x="25950568" y="29151141"/>
                <a:ext cx="650699" cy="650699"/>
              </a:xfrm>
              <a:prstGeom prst="rect">
                <a:avLst/>
              </a:prstGeom>
            </p:spPr>
          </p:pic>
          <p:pic>
            <p:nvPicPr>
              <p:cNvPr id="75" name="Picture 74"/>
              <p:cNvPicPr>
                <a:picLocks noChangeAspect="1"/>
              </p:cNvPicPr>
              <p:nvPr/>
            </p:nvPicPr>
            <p:blipFill>
              <a:blip r:embed="rId36">
                <a:extLst>
                  <a:ext uri="{28A0092B-C50C-407E-A947-70E740481C1C}">
                    <a14:useLocalDpi xmlns:a14="http://schemas.microsoft.com/office/drawing/2010/main" val="0"/>
                  </a:ext>
                </a:extLst>
              </a:blip>
              <a:stretch>
                <a:fillRect/>
              </a:stretch>
            </p:blipFill>
            <p:spPr>
              <a:xfrm>
                <a:off x="25950568" y="30169900"/>
                <a:ext cx="650699" cy="650699"/>
              </a:xfrm>
              <a:prstGeom prst="rect">
                <a:avLst/>
              </a:prstGeom>
            </p:spPr>
          </p:pic>
          <p:pic>
            <p:nvPicPr>
              <p:cNvPr id="76" name="Picture 75"/>
              <p:cNvPicPr>
                <a:picLocks noChangeAspect="1"/>
              </p:cNvPicPr>
              <p:nvPr/>
            </p:nvPicPr>
            <p:blipFill>
              <a:blip r:embed="rId37">
                <a:extLst>
                  <a:ext uri="{28A0092B-C50C-407E-A947-70E740481C1C}">
                    <a14:useLocalDpi xmlns:a14="http://schemas.microsoft.com/office/drawing/2010/main" val="0"/>
                  </a:ext>
                </a:extLst>
              </a:blip>
              <a:stretch>
                <a:fillRect/>
              </a:stretch>
            </p:blipFill>
            <p:spPr>
              <a:xfrm>
                <a:off x="25950568" y="31188659"/>
                <a:ext cx="650699" cy="650699"/>
              </a:xfrm>
              <a:prstGeom prst="rect">
                <a:avLst/>
              </a:prstGeom>
            </p:spPr>
          </p:pic>
          <p:pic>
            <p:nvPicPr>
              <p:cNvPr id="77" name="Picture 76"/>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25950568" y="32207419"/>
                <a:ext cx="650699" cy="650699"/>
              </a:xfrm>
              <a:prstGeom prst="rect">
                <a:avLst/>
              </a:prstGeom>
            </p:spPr>
          </p:pic>
          <p:pic>
            <p:nvPicPr>
              <p:cNvPr id="79" name="Picture 78"/>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27130015" y="28130087"/>
                <a:ext cx="650699" cy="650699"/>
              </a:xfrm>
              <a:prstGeom prst="rect">
                <a:avLst/>
              </a:prstGeom>
            </p:spPr>
          </p:pic>
          <p:pic>
            <p:nvPicPr>
              <p:cNvPr id="80" name="Picture 79"/>
              <p:cNvPicPr>
                <a:picLocks noChangeAspect="1"/>
              </p:cNvPicPr>
              <p:nvPr/>
            </p:nvPicPr>
            <p:blipFill>
              <a:blip r:embed="rId40">
                <a:extLst>
                  <a:ext uri="{28A0092B-C50C-407E-A947-70E740481C1C}">
                    <a14:useLocalDpi xmlns:a14="http://schemas.microsoft.com/office/drawing/2010/main" val="0"/>
                  </a:ext>
                </a:extLst>
              </a:blip>
              <a:stretch>
                <a:fillRect/>
              </a:stretch>
            </p:blipFill>
            <p:spPr>
              <a:xfrm>
                <a:off x="27130015" y="29146552"/>
                <a:ext cx="650699" cy="650699"/>
              </a:xfrm>
              <a:prstGeom prst="rect">
                <a:avLst/>
              </a:prstGeom>
            </p:spPr>
          </p:pic>
          <p:pic>
            <p:nvPicPr>
              <p:cNvPr id="81" name="Picture 80"/>
              <p:cNvPicPr>
                <a:picLocks noChangeAspect="1"/>
              </p:cNvPicPr>
              <p:nvPr/>
            </p:nvPicPr>
            <p:blipFill>
              <a:blip r:embed="rId41">
                <a:extLst>
                  <a:ext uri="{28A0092B-C50C-407E-A947-70E740481C1C}">
                    <a14:useLocalDpi xmlns:a14="http://schemas.microsoft.com/office/drawing/2010/main" val="0"/>
                  </a:ext>
                </a:extLst>
              </a:blip>
              <a:stretch>
                <a:fillRect/>
              </a:stretch>
            </p:blipFill>
            <p:spPr>
              <a:xfrm>
                <a:off x="27130015" y="30163016"/>
                <a:ext cx="650699" cy="650699"/>
              </a:xfrm>
              <a:prstGeom prst="rect">
                <a:avLst/>
              </a:prstGeom>
            </p:spPr>
          </p:pic>
          <p:pic>
            <p:nvPicPr>
              <p:cNvPr id="82" name="Picture 81"/>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27130015" y="31179480"/>
                <a:ext cx="650699" cy="650699"/>
              </a:xfrm>
              <a:prstGeom prst="rect">
                <a:avLst/>
              </a:prstGeom>
            </p:spPr>
          </p:pic>
          <p:pic>
            <p:nvPicPr>
              <p:cNvPr id="83" name="Picture 82"/>
              <p:cNvPicPr>
                <a:picLocks noChangeAspect="1"/>
              </p:cNvPicPr>
              <p:nvPr/>
            </p:nvPicPr>
            <p:blipFill>
              <a:blip r:embed="rId43">
                <a:extLst>
                  <a:ext uri="{28A0092B-C50C-407E-A947-70E740481C1C}">
                    <a14:useLocalDpi xmlns:a14="http://schemas.microsoft.com/office/drawing/2010/main" val="0"/>
                  </a:ext>
                </a:extLst>
              </a:blip>
              <a:stretch>
                <a:fillRect/>
              </a:stretch>
            </p:blipFill>
            <p:spPr>
              <a:xfrm>
                <a:off x="27130015" y="32195944"/>
                <a:ext cx="650699" cy="650699"/>
              </a:xfrm>
              <a:prstGeom prst="rect">
                <a:avLst/>
              </a:prstGeom>
            </p:spPr>
          </p:pic>
          <p:pic>
            <p:nvPicPr>
              <p:cNvPr id="84" name="Picture 83"/>
              <p:cNvPicPr>
                <a:picLocks noChangeAspect="1"/>
              </p:cNvPicPr>
              <p:nvPr/>
            </p:nvPicPr>
            <p:blipFill>
              <a:blip r:embed="rId44">
                <a:extLst>
                  <a:ext uri="{28A0092B-C50C-407E-A947-70E740481C1C}">
                    <a14:useLocalDpi xmlns:a14="http://schemas.microsoft.com/office/drawing/2010/main" val="0"/>
                  </a:ext>
                </a:extLst>
              </a:blip>
              <a:stretch>
                <a:fillRect/>
              </a:stretch>
            </p:blipFill>
            <p:spPr>
              <a:xfrm>
                <a:off x="28156026" y="28083429"/>
                <a:ext cx="650699" cy="650699"/>
              </a:xfrm>
              <a:prstGeom prst="rect">
                <a:avLst/>
              </a:prstGeom>
            </p:spPr>
          </p:pic>
          <p:pic>
            <p:nvPicPr>
              <p:cNvPr id="86" name="Picture 85"/>
              <p:cNvPicPr>
                <a:picLocks noChangeAspect="1"/>
              </p:cNvPicPr>
              <p:nvPr/>
            </p:nvPicPr>
            <p:blipFill>
              <a:blip r:embed="rId45">
                <a:extLst>
                  <a:ext uri="{28A0092B-C50C-407E-A947-70E740481C1C}">
                    <a14:useLocalDpi xmlns:a14="http://schemas.microsoft.com/office/drawing/2010/main" val="0"/>
                  </a:ext>
                </a:extLst>
              </a:blip>
              <a:stretch>
                <a:fillRect/>
              </a:stretch>
            </p:blipFill>
            <p:spPr>
              <a:xfrm>
                <a:off x="21865158" y="28116560"/>
                <a:ext cx="650699" cy="650699"/>
              </a:xfrm>
              <a:prstGeom prst="rect">
                <a:avLst/>
              </a:prstGeom>
            </p:spPr>
          </p:pic>
          <p:pic>
            <p:nvPicPr>
              <p:cNvPr id="87" name="Picture 86"/>
              <p:cNvPicPr>
                <a:picLocks noChangeAspect="1"/>
              </p:cNvPicPr>
              <p:nvPr/>
            </p:nvPicPr>
            <p:blipFill>
              <a:blip r:embed="rId46">
                <a:extLst>
                  <a:ext uri="{28A0092B-C50C-407E-A947-70E740481C1C}">
                    <a14:useLocalDpi xmlns:a14="http://schemas.microsoft.com/office/drawing/2010/main" val="0"/>
                  </a:ext>
                </a:extLst>
              </a:blip>
              <a:stretch>
                <a:fillRect/>
              </a:stretch>
            </p:blipFill>
            <p:spPr>
              <a:xfrm>
                <a:off x="21865158" y="29119498"/>
                <a:ext cx="650699" cy="650699"/>
              </a:xfrm>
              <a:prstGeom prst="rect">
                <a:avLst/>
              </a:prstGeom>
            </p:spPr>
          </p:pic>
        </p:grpSp>
        <p:cxnSp>
          <p:nvCxnSpPr>
            <p:cNvPr id="88" name="Straight Connector 87"/>
            <p:cNvCxnSpPr/>
            <p:nvPr/>
          </p:nvCxnSpPr>
          <p:spPr bwMode="auto">
            <a:xfrm>
              <a:off x="23201936" y="27087343"/>
              <a:ext cx="0" cy="5877585"/>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grpSp>
      <p:sp>
        <p:nvSpPr>
          <p:cNvPr id="89" name="Picture Placeholder 2"/>
          <p:cNvSpPr>
            <a:spLocks noGrp="1"/>
          </p:cNvSpPr>
          <p:nvPr>
            <p:ph type="pic" sz="quarter" idx="4294967295"/>
          </p:nvPr>
        </p:nvSpPr>
        <p:spPr>
          <a:xfrm>
            <a:off x="874776" y="21678323"/>
            <a:ext cx="8903009" cy="6360076"/>
          </a:xfrm>
          <a:prstGeom prst="rect">
            <a:avLst/>
          </a:prstGeom>
          <a:solidFill>
            <a:schemeClr val="bg2">
              <a:lumMod val="85000"/>
            </a:schemeClr>
          </a:solidFill>
        </p:spPr>
      </p:sp>
      <p:sp>
        <p:nvSpPr>
          <p:cNvPr id="91" name="Picture Placeholder 2"/>
          <p:cNvSpPr>
            <a:spLocks noGrp="1"/>
          </p:cNvSpPr>
          <p:nvPr>
            <p:ph type="pic" sz="quarter" idx="4294967295"/>
          </p:nvPr>
        </p:nvSpPr>
        <p:spPr>
          <a:xfrm>
            <a:off x="842392" y="31866452"/>
            <a:ext cx="8935393" cy="5938219"/>
          </a:xfrm>
          <a:prstGeom prst="rect">
            <a:avLst/>
          </a:prstGeom>
          <a:solidFill>
            <a:schemeClr val="bg2">
              <a:lumMod val="85000"/>
            </a:schemeClr>
          </a:solidFill>
        </p:spPr>
      </p:sp>
      <p:sp>
        <p:nvSpPr>
          <p:cNvPr id="90" name="TextBox 89"/>
          <p:cNvSpPr txBox="1"/>
          <p:nvPr/>
        </p:nvSpPr>
        <p:spPr>
          <a:xfrm>
            <a:off x="777918" y="37945506"/>
            <a:ext cx="9040515" cy="431978"/>
          </a:xfrm>
          <a:prstGeom prst="rect">
            <a:avLst/>
          </a:prstGeom>
          <a:solidFill>
            <a:schemeClr val="bg1">
              <a:alpha val="42000"/>
            </a:schemeClr>
          </a:solidFill>
        </p:spPr>
        <p:txBody>
          <a:bodyPr>
            <a:spAutoFit/>
          </a:bodyPr>
          <a:lstStyle/>
          <a:p>
            <a:pPr>
              <a:spcBef>
                <a:spcPts val="552"/>
              </a:spcBef>
              <a:buClr>
                <a:schemeClr val="tx2"/>
              </a:buClr>
              <a:defRPr/>
            </a:pPr>
            <a:r>
              <a:rPr lang="en-US" sz="2207" i="1" dirty="0">
                <a:latin typeface="Arial" charset="0"/>
                <a:ea typeface="Arial" charset="0"/>
                <a:cs typeface="Arial" charset="0"/>
              </a:rPr>
              <a:t>Mauris orci mi, varius id diam id, egestas auctor enim. </a:t>
            </a:r>
          </a:p>
        </p:txBody>
      </p:sp>
      <p:sp>
        <p:nvSpPr>
          <p:cNvPr id="92" name="TextBox 91"/>
          <p:cNvSpPr txBox="1"/>
          <p:nvPr/>
        </p:nvSpPr>
        <p:spPr>
          <a:xfrm>
            <a:off x="895875" y="29732060"/>
            <a:ext cx="9040515" cy="1648656"/>
          </a:xfrm>
          <a:prstGeom prst="rect">
            <a:avLst/>
          </a:prstGeom>
          <a:solidFill>
            <a:schemeClr val="bg1">
              <a:alpha val="42000"/>
            </a:schemeClr>
          </a:solidFill>
        </p:spPr>
        <p:txBody>
          <a:bodyPr>
            <a:spAutoFit/>
          </a:bodyPr>
          <a:lstStyle/>
          <a:p>
            <a:pPr>
              <a:lnSpc>
                <a:spcPts val="4231"/>
              </a:lnSpc>
              <a:defRPr/>
            </a:pPr>
            <a:r>
              <a:rPr lang="en-US" sz="2391" b="1" dirty="0">
                <a:solidFill>
                  <a:srgbClr val="0B6CB1"/>
                </a:solidFill>
                <a:latin typeface="Arial" charset="0"/>
                <a:ea typeface="Arial" charset="0"/>
                <a:cs typeface="Arial" charset="0"/>
              </a:rPr>
              <a:t>MAURIS ORCI MI VARIUS ID DIAM</a:t>
            </a:r>
            <a:br>
              <a:rPr lang="en-US" sz="2575" dirty="0">
                <a:solidFill>
                  <a:schemeClr val="bg2">
                    <a:lumMod val="50000"/>
                  </a:schemeClr>
                </a:solidFill>
                <a:latin typeface="Arial" charset="0"/>
                <a:ea typeface="Arial" charset="0"/>
                <a:cs typeface="Arial" charset="0"/>
              </a:rPr>
            </a:br>
            <a:r>
              <a:rPr lang="en-US" sz="2575" dirty="0">
                <a:latin typeface="Arial" charset="0"/>
                <a:ea typeface="Arial" charset="0"/>
                <a:cs typeface="Arial" charset="0"/>
              </a:rPr>
              <a:t>Egestas auctor enim. Praesent ut massa nibh. Duis purus neque, facilisis cursus ultrices vel, ullamcorper ac augue.</a:t>
            </a:r>
          </a:p>
        </p:txBody>
      </p:sp>
      <p:cxnSp>
        <p:nvCxnSpPr>
          <p:cNvPr id="93" name="Straight Connector 92"/>
          <p:cNvCxnSpPr/>
          <p:nvPr/>
        </p:nvCxnSpPr>
        <p:spPr bwMode="auto">
          <a:xfrm>
            <a:off x="849154" y="29317280"/>
            <a:ext cx="8927216" cy="0"/>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sp>
        <p:nvSpPr>
          <p:cNvPr id="95" name="TextBox 3"/>
          <p:cNvSpPr txBox="1">
            <a:spLocks noChangeArrowheads="1"/>
          </p:cNvSpPr>
          <p:nvPr/>
        </p:nvSpPr>
        <p:spPr bwMode="auto">
          <a:xfrm>
            <a:off x="895875" y="7229055"/>
            <a:ext cx="9040515" cy="5453737"/>
          </a:xfrm>
          <a:prstGeom prst="rect">
            <a:avLst/>
          </a:prstGeom>
          <a:solidFill>
            <a:schemeClr val="bg1">
              <a:alpha val="63000"/>
            </a:schemeClr>
          </a:solidFill>
          <a:ln>
            <a:noFill/>
          </a:ln>
          <a:effec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nSpc>
                <a:spcPts val="4231"/>
              </a:lnSpc>
              <a:spcAft>
                <a:spcPts val="1104"/>
              </a:spcAft>
            </a:pPr>
            <a:r>
              <a:rPr lang="en-US" sz="4800" b="1" dirty="0">
                <a:solidFill>
                  <a:srgbClr val="0B6CB1"/>
                </a:solidFill>
                <a:latin typeface="+mj-lt"/>
              </a:rPr>
              <a:t>INTRODUCTION</a:t>
            </a:r>
            <a:endParaRPr lang="en-US" sz="4415" b="1" dirty="0">
              <a:solidFill>
                <a:srgbClr val="0B6CB1"/>
              </a:solidFill>
              <a:latin typeface="+mj-lt"/>
            </a:endParaRPr>
          </a:p>
          <a:p>
            <a:pPr>
              <a:lnSpc>
                <a:spcPct val="150000"/>
              </a:lnSpc>
            </a:pPr>
            <a:r>
              <a:rPr lang="en-US" altLang="en-US" sz="2575" dirty="0">
                <a:latin typeface="Arial" charset="0"/>
                <a:cs typeface="Arial" charset="0"/>
              </a:rPr>
              <a:t>Mauris orci mi, varius id diam id, egestas auctor enim. Praesent ut massa nibh. Duis purus neque, facilisis cursus ultrices vel, ullamcorper ac augue. Donec semper lorem vitae urna pulvinar, in congue massa tristique. Sed in risus nibh. In nisl quam, aliquet sed nibh sit amet, </a:t>
            </a:r>
            <a:r>
              <a:rPr lang="en-US" altLang="en-US" sz="2575" dirty="0" err="1">
                <a:latin typeface="Arial" charset="0"/>
                <a:cs typeface="Arial" charset="0"/>
              </a:rPr>
              <a:t>faucibus</a:t>
            </a:r>
            <a:r>
              <a:rPr lang="en-US" altLang="en-US" sz="2575" dirty="0">
                <a:latin typeface="Arial" charset="0"/>
                <a:cs typeface="Arial" charset="0"/>
              </a:rPr>
              <a:t>.</a:t>
            </a:r>
          </a:p>
          <a:p>
            <a:pPr>
              <a:lnSpc>
                <a:spcPct val="150000"/>
              </a:lnSpc>
            </a:pPr>
            <a:r>
              <a:rPr lang="en-US" altLang="en-US" sz="2575" dirty="0" err="1">
                <a:latin typeface="Arial" charset="0"/>
                <a:cs typeface="Arial" charset="0"/>
              </a:rPr>
              <a:t>Mauris</a:t>
            </a:r>
            <a:r>
              <a:rPr lang="en-US" altLang="en-US" sz="2575" dirty="0">
                <a:latin typeface="Arial" charset="0"/>
                <a:cs typeface="Arial" charset="0"/>
              </a:rPr>
              <a:t> </a:t>
            </a:r>
            <a:r>
              <a:rPr lang="en-US" altLang="en-US" sz="2575" dirty="0" err="1">
                <a:latin typeface="Arial" charset="0"/>
                <a:cs typeface="Arial" charset="0"/>
              </a:rPr>
              <a:t>orci</a:t>
            </a:r>
            <a:r>
              <a:rPr lang="en-US" altLang="en-US" sz="2575" dirty="0">
                <a:latin typeface="Arial" charset="0"/>
                <a:cs typeface="Arial" charset="0"/>
              </a:rPr>
              <a:t> mi, </a:t>
            </a:r>
            <a:r>
              <a:rPr lang="en-US" altLang="en-US" sz="2575" dirty="0" err="1">
                <a:latin typeface="Arial" charset="0"/>
                <a:cs typeface="Arial" charset="0"/>
              </a:rPr>
              <a:t>varius</a:t>
            </a:r>
            <a:r>
              <a:rPr lang="en-US" altLang="en-US" sz="2575" dirty="0">
                <a:latin typeface="Arial" charset="0"/>
                <a:cs typeface="Arial" charset="0"/>
              </a:rPr>
              <a:t> id diam id, </a:t>
            </a:r>
            <a:r>
              <a:rPr lang="en-US" altLang="en-US" sz="2575" dirty="0" err="1">
                <a:latin typeface="Arial" charset="0"/>
                <a:cs typeface="Arial" charset="0"/>
              </a:rPr>
              <a:t>egestas</a:t>
            </a:r>
            <a:r>
              <a:rPr lang="en-US" altLang="en-US" sz="2575" dirty="0">
                <a:latin typeface="Arial" charset="0"/>
                <a:cs typeface="Arial" charset="0"/>
              </a:rPr>
              <a:t> </a:t>
            </a:r>
            <a:r>
              <a:rPr lang="en-US" altLang="en-US" sz="2575" dirty="0" err="1">
                <a:latin typeface="Arial" charset="0"/>
                <a:cs typeface="Arial" charset="0"/>
              </a:rPr>
              <a:t>auctor</a:t>
            </a:r>
            <a:r>
              <a:rPr lang="en-US" altLang="en-US" sz="2575" dirty="0">
                <a:latin typeface="Arial" charset="0"/>
                <a:cs typeface="Arial" charset="0"/>
              </a:rPr>
              <a:t> </a:t>
            </a:r>
            <a:r>
              <a:rPr lang="en-US" altLang="en-US" sz="2575" dirty="0" err="1">
                <a:latin typeface="Arial" charset="0"/>
                <a:cs typeface="Arial" charset="0"/>
              </a:rPr>
              <a:t>enim</a:t>
            </a:r>
            <a:r>
              <a:rPr lang="en-US" altLang="en-US" sz="2575" dirty="0">
                <a:latin typeface="Arial" charset="0"/>
                <a:cs typeface="Arial" charset="0"/>
              </a:rPr>
              <a:t>. </a:t>
            </a:r>
            <a:r>
              <a:rPr lang="en-US" altLang="en-US" sz="2575" dirty="0" err="1">
                <a:latin typeface="Arial" charset="0"/>
                <a:cs typeface="Arial" charset="0"/>
              </a:rPr>
              <a:t>Praesent</a:t>
            </a:r>
            <a:r>
              <a:rPr lang="en-US" altLang="en-US" sz="2575" dirty="0">
                <a:latin typeface="Arial" charset="0"/>
                <a:cs typeface="Arial" charset="0"/>
              </a:rPr>
              <a:t> </a:t>
            </a:r>
            <a:r>
              <a:rPr lang="en-US" altLang="en-US" sz="2575" dirty="0" err="1">
                <a:latin typeface="Arial" charset="0"/>
                <a:cs typeface="Arial" charset="0"/>
              </a:rPr>
              <a:t>ut</a:t>
            </a:r>
            <a:r>
              <a:rPr lang="en-US" altLang="en-US" sz="2575" dirty="0">
                <a:latin typeface="Arial" charset="0"/>
                <a:cs typeface="Arial" charset="0"/>
              </a:rPr>
              <a:t> </a:t>
            </a:r>
            <a:r>
              <a:rPr lang="en-US" altLang="en-US" sz="2575" dirty="0" err="1">
                <a:latin typeface="Arial" charset="0"/>
                <a:cs typeface="Arial" charset="0"/>
              </a:rPr>
              <a:t>massa</a:t>
            </a:r>
            <a:r>
              <a:rPr lang="en-US" altLang="en-US" sz="2575" dirty="0">
                <a:latin typeface="Arial" charset="0"/>
                <a:cs typeface="Arial" charset="0"/>
              </a:rPr>
              <a:t> </a:t>
            </a:r>
            <a:r>
              <a:rPr lang="en-US" altLang="en-US" sz="2575" dirty="0" err="1">
                <a:latin typeface="Arial" charset="0"/>
                <a:cs typeface="Arial" charset="0"/>
              </a:rPr>
              <a:t>nibh</a:t>
            </a:r>
            <a:r>
              <a:rPr lang="en-US" altLang="en-US" sz="2575" dirty="0">
                <a:latin typeface="Arial" charset="0"/>
                <a:cs typeface="Arial" charset="0"/>
              </a:rPr>
              <a:t>. Duis </a:t>
            </a:r>
            <a:r>
              <a:rPr lang="en-US" altLang="en-US" sz="2575" dirty="0" err="1">
                <a:latin typeface="Arial" charset="0"/>
                <a:cs typeface="Arial" charset="0"/>
              </a:rPr>
              <a:t>purus</a:t>
            </a:r>
            <a:r>
              <a:rPr lang="en-US" altLang="en-US" sz="2575" dirty="0">
                <a:latin typeface="Arial" charset="0"/>
                <a:cs typeface="Arial" charset="0"/>
              </a:rPr>
              <a:t> </a:t>
            </a:r>
            <a:r>
              <a:rPr lang="en-US" altLang="en-US" sz="2575" dirty="0" err="1">
                <a:latin typeface="Arial" charset="0"/>
                <a:cs typeface="Arial" charset="0"/>
              </a:rPr>
              <a:t>neque</a:t>
            </a:r>
            <a:r>
              <a:rPr lang="en-US" altLang="en-US" sz="2575" dirty="0">
                <a:latin typeface="Arial" charset="0"/>
                <a:cs typeface="Arial" charset="0"/>
              </a:rPr>
              <a:t>, </a:t>
            </a:r>
            <a:r>
              <a:rPr lang="en-US" altLang="en-US" sz="2575" dirty="0" err="1">
                <a:latin typeface="Arial" charset="0"/>
                <a:cs typeface="Arial" charset="0"/>
              </a:rPr>
              <a:t>facilisis</a:t>
            </a:r>
            <a:r>
              <a:rPr lang="en-US" altLang="en-US" sz="2575" dirty="0">
                <a:latin typeface="Arial" charset="0"/>
                <a:cs typeface="Arial" charset="0"/>
              </a:rPr>
              <a:t> cursus </a:t>
            </a:r>
            <a:r>
              <a:rPr lang="en-US" altLang="en-US" sz="2575" dirty="0" err="1">
                <a:latin typeface="Arial" charset="0"/>
                <a:cs typeface="Arial" charset="0"/>
              </a:rPr>
              <a:t>ultrices</a:t>
            </a:r>
            <a:r>
              <a:rPr lang="en-US" altLang="en-US" sz="2575" dirty="0">
                <a:latin typeface="Arial" charset="0"/>
                <a:cs typeface="Arial" charset="0"/>
              </a:rPr>
              <a:t> vel, </a:t>
            </a:r>
            <a:r>
              <a:rPr lang="en-US" altLang="en-US" sz="2575" dirty="0" err="1">
                <a:latin typeface="Arial" charset="0"/>
                <a:cs typeface="Arial" charset="0"/>
              </a:rPr>
              <a:t>ullamcorper</a:t>
            </a:r>
            <a:r>
              <a:rPr lang="en-US" altLang="en-US" sz="2575" dirty="0">
                <a:latin typeface="Arial" charset="0"/>
                <a:cs typeface="Arial" charset="0"/>
              </a:rPr>
              <a:t> ac </a:t>
            </a:r>
            <a:r>
              <a:rPr lang="en-US" altLang="en-US" sz="2575" dirty="0" err="1">
                <a:latin typeface="Arial" charset="0"/>
                <a:cs typeface="Arial" charset="0"/>
              </a:rPr>
              <a:t>augue</a:t>
            </a:r>
            <a:r>
              <a:rPr lang="en-US" altLang="en-US" sz="2575" dirty="0">
                <a:latin typeface="Arial" charset="0"/>
                <a:cs typeface="Arial" charset="0"/>
              </a:rPr>
              <a:t>. </a:t>
            </a:r>
          </a:p>
        </p:txBody>
      </p:sp>
      <p:sp>
        <p:nvSpPr>
          <p:cNvPr id="96" name="TextBox 95"/>
          <p:cNvSpPr txBox="1"/>
          <p:nvPr/>
        </p:nvSpPr>
        <p:spPr>
          <a:xfrm>
            <a:off x="895875" y="13710596"/>
            <a:ext cx="9040515" cy="7495129"/>
          </a:xfrm>
          <a:prstGeom prst="rect">
            <a:avLst/>
          </a:prstGeom>
          <a:solidFill>
            <a:schemeClr val="bg1">
              <a:alpha val="63000"/>
            </a:schemeClr>
          </a:solidFill>
          <a:effectLst/>
        </p:spPr>
        <p:txBody>
          <a:bodyPr>
            <a:spAutoFit/>
          </a:bodyPr>
          <a:lstStyle/>
          <a:p>
            <a:pPr>
              <a:lnSpc>
                <a:spcPts val="4231"/>
              </a:lnSpc>
              <a:spcAft>
                <a:spcPts val="1104"/>
              </a:spcAft>
              <a:defRPr/>
            </a:pPr>
            <a:r>
              <a:rPr lang="en-US" sz="4800" b="1" dirty="0">
                <a:solidFill>
                  <a:srgbClr val="0B6CB1"/>
                </a:solidFill>
                <a:latin typeface="+mj-lt"/>
              </a:rPr>
              <a:t>METHODS</a:t>
            </a:r>
            <a:endParaRPr lang="en-US" sz="4415" b="1" dirty="0">
              <a:solidFill>
                <a:srgbClr val="0B6CB1"/>
              </a:solidFill>
              <a:latin typeface="+mj-lt"/>
            </a:endParaRPr>
          </a:p>
          <a:p>
            <a:pPr>
              <a:lnSpc>
                <a:spcPts val="4231"/>
              </a:lnSpc>
              <a:spcAft>
                <a:spcPts val="920"/>
              </a:spcAft>
              <a:defRPr/>
            </a:pPr>
            <a:r>
              <a:rPr lang="en-US" sz="2575" dirty="0">
                <a:latin typeface="Arial" charset="0"/>
                <a:ea typeface="Arial" charset="0"/>
                <a:cs typeface="Arial" charset="0"/>
              </a:rPr>
              <a:t>Mauris orci mi, varius id diam id, egestas auctor enim. Praesent ut massa nibh. Duis purus neque, facilisis cursus ultrices vel, ullamcorper ac augue. Donec semper lorem vitae urna pulvinar, in congue massa tristique:</a:t>
            </a:r>
          </a:p>
          <a:p>
            <a:pPr>
              <a:spcBef>
                <a:spcPts val="1104"/>
              </a:spcBef>
              <a:spcAft>
                <a:spcPts val="736"/>
              </a:spcAft>
              <a:defRPr/>
            </a:pPr>
            <a:r>
              <a:rPr lang="en-US" sz="2575" b="1" dirty="0">
                <a:solidFill>
                  <a:srgbClr val="0B6CB1"/>
                </a:solidFill>
                <a:latin typeface="Arial" charset="0"/>
                <a:ea typeface="Arial" charset="0"/>
                <a:cs typeface="Arial" charset="0"/>
              </a:rPr>
              <a:t>MAURIS ORCI VARIUS ID DIAM</a:t>
            </a:r>
            <a:endParaRPr lang="en-US" sz="2575" dirty="0">
              <a:solidFill>
                <a:srgbClr val="0B6CB1"/>
              </a:solidFill>
              <a:latin typeface="Arial" charset="0"/>
              <a:ea typeface="Arial" charset="0"/>
              <a:cs typeface="Arial" charset="0"/>
            </a:endParaRPr>
          </a:p>
          <a:p>
            <a:pPr marL="840974" lvl="1" indent="-420487">
              <a:lnSpc>
                <a:spcPts val="4231"/>
              </a:lnSpc>
              <a:buClr>
                <a:schemeClr val="tx2"/>
              </a:buClr>
              <a:buSzPct val="125000"/>
              <a:buFont typeface="Arial" charset="0"/>
              <a:buChar char="•"/>
              <a:defRPr/>
            </a:pPr>
            <a:r>
              <a:rPr lang="en-US" sz="2575" dirty="0">
                <a:latin typeface="Arial" charset="0"/>
                <a:ea typeface="Arial" charset="0"/>
                <a:cs typeface="Arial" charset="0"/>
              </a:rPr>
              <a:t>Sed in risus nibh. In nisl quam, aliquet sed nibh sitamet, faucibus placerat dui. </a:t>
            </a:r>
          </a:p>
          <a:p>
            <a:pPr marL="840974" lvl="1" indent="-420487">
              <a:lnSpc>
                <a:spcPts val="4231"/>
              </a:lnSpc>
              <a:spcAft>
                <a:spcPts val="920"/>
              </a:spcAft>
              <a:buClr>
                <a:schemeClr val="tx2"/>
              </a:buClr>
              <a:buSzPct val="125000"/>
              <a:buFont typeface="Arial" charset="0"/>
              <a:buChar char="•"/>
              <a:defRPr/>
            </a:pPr>
            <a:r>
              <a:rPr lang="en-US" sz="2575" dirty="0">
                <a:latin typeface="Arial" charset="0"/>
                <a:ea typeface="Arial" charset="0"/>
                <a:cs typeface="Arial" charset="0"/>
              </a:rPr>
              <a:t>Fusce quis augue scelerisque, luctus rum sed, </a:t>
            </a:r>
            <a:br>
              <a:rPr lang="en-US" sz="2575" dirty="0">
                <a:latin typeface="Arial" charset="0"/>
                <a:ea typeface="Arial" charset="0"/>
                <a:cs typeface="Arial" charset="0"/>
              </a:rPr>
            </a:br>
            <a:r>
              <a:rPr lang="en-US" sz="2575" dirty="0">
                <a:latin typeface="Arial" charset="0"/>
                <a:ea typeface="Arial" charset="0"/>
                <a:cs typeface="Arial" charset="0"/>
              </a:rPr>
              <a:t>ut in pulvinar urna in eros posuere.</a:t>
            </a:r>
          </a:p>
          <a:p>
            <a:pPr>
              <a:lnSpc>
                <a:spcPts val="4231"/>
              </a:lnSpc>
              <a:buClr>
                <a:schemeClr val="tx2"/>
              </a:buClr>
              <a:buSzPct val="125000"/>
              <a:defRPr/>
            </a:pPr>
            <a:r>
              <a:rPr lang="en-US" sz="2575" b="1" dirty="0">
                <a:solidFill>
                  <a:srgbClr val="0B6CB1"/>
                </a:solidFill>
                <a:latin typeface="Arial" charset="0"/>
                <a:ea typeface="Arial" charset="0"/>
                <a:cs typeface="Arial" charset="0"/>
              </a:rPr>
              <a:t>EUISMOD JUSTO VITAE PURUS</a:t>
            </a:r>
            <a:endParaRPr lang="en-US" sz="2575" dirty="0">
              <a:solidFill>
                <a:srgbClr val="0B6CB1"/>
              </a:solidFill>
              <a:latin typeface="Arial" charset="0"/>
              <a:ea typeface="Arial" charset="0"/>
              <a:cs typeface="Arial" charset="0"/>
            </a:endParaRPr>
          </a:p>
          <a:p>
            <a:pPr marL="840974" lvl="1" indent="-420487">
              <a:lnSpc>
                <a:spcPts val="4231"/>
              </a:lnSpc>
              <a:buClr>
                <a:schemeClr val="tx2"/>
              </a:buClr>
              <a:buSzPct val="125000"/>
              <a:buFont typeface="Arial" charset="0"/>
              <a:buChar char="•"/>
              <a:defRPr/>
            </a:pPr>
            <a:r>
              <a:rPr lang="en-US" sz="2575" dirty="0">
                <a:latin typeface="Arial" charset="0"/>
                <a:ea typeface="Arial" charset="0"/>
                <a:cs typeface="Arial" charset="0"/>
              </a:rPr>
              <a:t>Proin semper ipsum donec semper placerat.</a:t>
            </a:r>
          </a:p>
          <a:p>
            <a:pPr marL="840974" lvl="1" indent="-420487">
              <a:lnSpc>
                <a:spcPts val="4231"/>
              </a:lnSpc>
              <a:buClr>
                <a:schemeClr val="tx2"/>
              </a:buClr>
              <a:buSzPct val="125000"/>
              <a:buFont typeface="Arial" charset="0"/>
              <a:buChar char="•"/>
              <a:defRPr/>
            </a:pPr>
            <a:r>
              <a:rPr lang="en-US" sz="2575" dirty="0">
                <a:latin typeface="Arial" charset="0"/>
                <a:ea typeface="Arial" charset="0"/>
                <a:cs typeface="Arial" charset="0"/>
              </a:rPr>
              <a:t>Finibus quam tempor, vitae consectetur.</a:t>
            </a:r>
          </a:p>
        </p:txBody>
      </p:sp>
      <p:sp>
        <p:nvSpPr>
          <p:cNvPr id="97" name="TextBox 96"/>
          <p:cNvSpPr txBox="1"/>
          <p:nvPr/>
        </p:nvSpPr>
        <p:spPr>
          <a:xfrm>
            <a:off x="10617133" y="7229056"/>
            <a:ext cx="9040515" cy="5444567"/>
          </a:xfrm>
          <a:prstGeom prst="rect">
            <a:avLst/>
          </a:prstGeom>
          <a:solidFill>
            <a:schemeClr val="bg1">
              <a:alpha val="63000"/>
            </a:schemeClr>
          </a:solidFill>
          <a:effectLst/>
        </p:spPr>
        <p:txBody>
          <a:bodyPr>
            <a:spAutoFit/>
          </a:bodyPr>
          <a:lstStyle/>
          <a:p>
            <a:pPr>
              <a:lnSpc>
                <a:spcPts val="4231"/>
              </a:lnSpc>
              <a:spcAft>
                <a:spcPts val="1104"/>
              </a:spcAft>
              <a:defRPr/>
            </a:pPr>
            <a:r>
              <a:rPr lang="en-US" sz="4800" b="1" dirty="0">
                <a:solidFill>
                  <a:srgbClr val="0B6CB1"/>
                </a:solidFill>
                <a:latin typeface="+mj-lt"/>
              </a:rPr>
              <a:t>DATA ANALYSIS </a:t>
            </a:r>
          </a:p>
          <a:p>
            <a:pPr>
              <a:lnSpc>
                <a:spcPts val="4231"/>
              </a:lnSpc>
              <a:spcAft>
                <a:spcPts val="1104"/>
              </a:spcAft>
              <a:defRPr/>
            </a:pPr>
            <a:r>
              <a:rPr lang="en-US" sz="2575" dirty="0" err="1">
                <a:latin typeface="Arial" charset="0"/>
                <a:ea typeface="Arial" charset="0"/>
                <a:cs typeface="Arial" charset="0"/>
              </a:rPr>
              <a:t>Mauris</a:t>
            </a:r>
            <a:r>
              <a:rPr lang="en-US" sz="2575" dirty="0">
                <a:latin typeface="Arial" charset="0"/>
                <a:ea typeface="Arial" charset="0"/>
                <a:cs typeface="Arial" charset="0"/>
              </a:rPr>
              <a:t> orci mi, varius id diam id, egestas auctor enim. Praesent ut massa nibh. Duis purus neque, facilisis cursus ultrices vel, ullamcorper ac augue </a:t>
            </a:r>
            <a:r>
              <a:rPr lang="en-US" sz="2575" dirty="0">
                <a:solidFill>
                  <a:schemeClr val="tx2"/>
                </a:solidFill>
                <a:latin typeface="Arial" charset="0"/>
                <a:ea typeface="Arial" charset="0"/>
                <a:cs typeface="Arial" charset="0"/>
              </a:rPr>
              <a:t>[See Figure A]</a:t>
            </a:r>
            <a:r>
              <a:rPr lang="en-US" sz="2575" dirty="0">
                <a:latin typeface="Arial" charset="0"/>
                <a:ea typeface="Arial" charset="0"/>
                <a:cs typeface="Arial" charset="0"/>
              </a:rPr>
              <a:t>. Done:</a:t>
            </a:r>
          </a:p>
          <a:p>
            <a:pPr marL="893535" lvl="1" indent="-473048">
              <a:lnSpc>
                <a:spcPts val="4231"/>
              </a:lnSpc>
              <a:spcAft>
                <a:spcPts val="1104"/>
              </a:spcAft>
              <a:buClr>
                <a:schemeClr val="tx2"/>
              </a:buClr>
              <a:buSzPct val="100000"/>
              <a:buFont typeface="+mj-lt"/>
              <a:buAutoNum type="alphaUcPeriod"/>
              <a:defRPr/>
            </a:pPr>
            <a:r>
              <a:rPr lang="en-US" sz="2575" dirty="0">
                <a:latin typeface="Arial" charset="0"/>
                <a:ea typeface="Arial" charset="0"/>
                <a:cs typeface="Arial" charset="0"/>
              </a:rPr>
              <a:t>Sed in risus nibh. In nisl quam, aliquet sed nibh sitamet, faucibus placerat dui.</a:t>
            </a:r>
          </a:p>
          <a:p>
            <a:pPr marL="893535" lvl="1" indent="-473048">
              <a:lnSpc>
                <a:spcPts val="4231"/>
              </a:lnSpc>
              <a:spcAft>
                <a:spcPts val="1104"/>
              </a:spcAft>
              <a:buClr>
                <a:schemeClr val="tx2"/>
              </a:buClr>
              <a:buSzPct val="100000"/>
              <a:buFont typeface="+mj-lt"/>
              <a:buAutoNum type="alphaUcPeriod"/>
              <a:defRPr/>
            </a:pPr>
            <a:r>
              <a:rPr lang="en-US" sz="2575" dirty="0">
                <a:latin typeface="Arial" charset="0"/>
                <a:ea typeface="Arial" charset="0"/>
                <a:cs typeface="Arial" charset="0"/>
              </a:rPr>
              <a:t>Fusce quis augue scelerisque, luctus rum sed, ut dolor. pulvinar urna in eros posuere. </a:t>
            </a:r>
          </a:p>
          <a:p>
            <a:pPr marL="893535" lvl="1" indent="-473048">
              <a:lnSpc>
                <a:spcPts val="4231"/>
              </a:lnSpc>
              <a:spcAft>
                <a:spcPts val="1104"/>
              </a:spcAft>
              <a:buClr>
                <a:schemeClr val="tx2"/>
              </a:buClr>
              <a:buSzPct val="100000"/>
              <a:buFont typeface="+mj-lt"/>
              <a:buAutoNum type="alphaUcPeriod"/>
              <a:defRPr/>
            </a:pPr>
            <a:r>
              <a:rPr lang="en-US" sz="2575" dirty="0">
                <a:latin typeface="Arial" charset="0"/>
                <a:ea typeface="Arial" charset="0"/>
                <a:cs typeface="Arial" charset="0"/>
              </a:rPr>
              <a:t>in elementum orci dignissim. Proin semper ipsum</a:t>
            </a:r>
          </a:p>
        </p:txBody>
      </p:sp>
      <p:sp>
        <p:nvSpPr>
          <p:cNvPr id="98" name="TextBox 97"/>
          <p:cNvSpPr txBox="1"/>
          <p:nvPr/>
        </p:nvSpPr>
        <p:spPr>
          <a:xfrm>
            <a:off x="20549622" y="7229056"/>
            <a:ext cx="8998466" cy="2866939"/>
          </a:xfrm>
          <a:prstGeom prst="rect">
            <a:avLst/>
          </a:prstGeom>
          <a:solidFill>
            <a:schemeClr val="bg1">
              <a:alpha val="63000"/>
            </a:schemeClr>
          </a:solidFill>
          <a:effectLst/>
        </p:spPr>
        <p:txBody>
          <a:bodyPr wrap="square">
            <a:spAutoFit/>
          </a:bodyPr>
          <a:lstStyle/>
          <a:p>
            <a:pPr>
              <a:lnSpc>
                <a:spcPts val="4231"/>
              </a:lnSpc>
              <a:spcAft>
                <a:spcPts val="1104"/>
              </a:spcAft>
              <a:defRPr/>
            </a:pPr>
            <a:r>
              <a:rPr lang="en-US" sz="4800" b="1" dirty="0">
                <a:solidFill>
                  <a:srgbClr val="0B6CB1"/>
                </a:solidFill>
                <a:latin typeface="+mj-lt"/>
              </a:rPr>
              <a:t>RESULTS</a:t>
            </a:r>
            <a:endParaRPr lang="en-US" sz="4415" b="1" dirty="0">
              <a:solidFill>
                <a:srgbClr val="0B6CB1"/>
              </a:solidFill>
              <a:latin typeface="+mj-lt"/>
            </a:endParaRPr>
          </a:p>
          <a:p>
            <a:pPr>
              <a:lnSpc>
                <a:spcPts val="4231"/>
              </a:lnSpc>
              <a:spcAft>
                <a:spcPts val="1655"/>
              </a:spcAft>
              <a:defRPr/>
            </a:pPr>
            <a:r>
              <a:rPr lang="en-US" sz="2575" dirty="0">
                <a:latin typeface="Arial" charset="0"/>
                <a:ea typeface="Arial" charset="0"/>
                <a:cs typeface="Arial" charset="0"/>
              </a:rPr>
              <a:t>Mauris orci mi, varius id diam id, egestas auctor enim. Praesent ut massa nibh. Duis purus neque, facilisis cursus ultrices vel, ullamcorper ac augue. Donec semper lorem vitae urna pulvinar, in congue massa tristique quis augue.</a:t>
            </a:r>
          </a:p>
        </p:txBody>
      </p:sp>
      <p:sp>
        <p:nvSpPr>
          <p:cNvPr id="100" name="TextBox 99"/>
          <p:cNvSpPr txBox="1"/>
          <p:nvPr/>
        </p:nvSpPr>
        <p:spPr>
          <a:xfrm>
            <a:off x="20549622" y="18533506"/>
            <a:ext cx="8651007" cy="6380721"/>
          </a:xfrm>
          <a:prstGeom prst="rect">
            <a:avLst/>
          </a:prstGeom>
          <a:solidFill>
            <a:schemeClr val="bg1">
              <a:alpha val="63000"/>
            </a:schemeClr>
          </a:solidFill>
          <a:effectLst/>
        </p:spPr>
        <p:txBody>
          <a:bodyPr wrap="square">
            <a:spAutoFit/>
          </a:bodyPr>
          <a:lstStyle/>
          <a:p>
            <a:pPr>
              <a:lnSpc>
                <a:spcPts val="4231"/>
              </a:lnSpc>
              <a:spcAft>
                <a:spcPts val="1104"/>
              </a:spcAft>
              <a:defRPr/>
            </a:pPr>
            <a:r>
              <a:rPr lang="en-US" sz="4800" b="1" dirty="0">
                <a:solidFill>
                  <a:srgbClr val="0B6CB1"/>
                </a:solidFill>
                <a:latin typeface="+mj-lt"/>
              </a:rPr>
              <a:t>CONCLUSION</a:t>
            </a:r>
            <a:endParaRPr lang="en-US" sz="4415" b="1" dirty="0">
              <a:solidFill>
                <a:srgbClr val="0B6CB1"/>
              </a:solidFill>
              <a:latin typeface="+mj-lt"/>
            </a:endParaRPr>
          </a:p>
          <a:p>
            <a:pPr>
              <a:lnSpc>
                <a:spcPts val="4231"/>
              </a:lnSpc>
              <a:spcAft>
                <a:spcPts val="1104"/>
              </a:spcAft>
              <a:defRPr/>
            </a:pPr>
            <a:r>
              <a:rPr lang="en-US" sz="2575" dirty="0">
                <a:latin typeface="Arial" charset="0"/>
                <a:ea typeface="Arial" charset="0"/>
                <a:cs typeface="Arial" charset="0"/>
              </a:rPr>
              <a:t>Mauris orci mi, varius id diam id, egestas auctor enim. Praesent ut massa nibh. Duis purus neque, facilisis cursus ultrices vel, ullamcorper ac augue. Donec semper lorem:</a:t>
            </a:r>
          </a:p>
          <a:p>
            <a:pPr marL="840974" lvl="1" indent="-420487">
              <a:lnSpc>
                <a:spcPts val="4231"/>
              </a:lnSpc>
              <a:spcAft>
                <a:spcPts val="1104"/>
              </a:spcAft>
              <a:buClr>
                <a:schemeClr val="tx2"/>
              </a:buClr>
              <a:buSzPct val="125000"/>
              <a:buFont typeface="Arial" charset="0"/>
              <a:buChar char="•"/>
              <a:defRPr/>
            </a:pPr>
            <a:r>
              <a:rPr lang="en-US" sz="2575" b="1" dirty="0">
                <a:latin typeface="Arial" charset="0"/>
                <a:ea typeface="Arial" charset="0"/>
                <a:cs typeface="Arial" charset="0"/>
              </a:rPr>
              <a:t>Sed Risus Nibh: </a:t>
            </a:r>
            <a:r>
              <a:rPr lang="en-US" sz="2575" dirty="0">
                <a:latin typeface="Arial" charset="0"/>
                <a:ea typeface="Arial" charset="0"/>
                <a:cs typeface="Arial" charset="0"/>
              </a:rPr>
              <a:t>CiIn nisl quam, aliquet sed nibh sitamet, faucibus placerat dui augue scelerisque. </a:t>
            </a:r>
          </a:p>
          <a:p>
            <a:pPr marL="840974" lvl="1" indent="-420487">
              <a:lnSpc>
                <a:spcPts val="4231"/>
              </a:lnSpc>
              <a:spcAft>
                <a:spcPts val="1104"/>
              </a:spcAft>
              <a:buClr>
                <a:schemeClr val="tx2"/>
              </a:buClr>
              <a:buSzPct val="125000"/>
              <a:buFont typeface="Arial" charset="0"/>
              <a:buChar char="•"/>
              <a:defRPr/>
            </a:pPr>
            <a:r>
              <a:rPr lang="en-US" sz="2575" b="1" dirty="0">
                <a:latin typeface="Arial" charset="0"/>
                <a:ea typeface="Arial" charset="0"/>
                <a:cs typeface="Arial" charset="0"/>
              </a:rPr>
              <a:t>Curabitur Accumsan Nulla: </a:t>
            </a:r>
            <a:r>
              <a:rPr lang="en-US" sz="2575" dirty="0">
                <a:latin typeface="Arial" charset="0"/>
                <a:ea typeface="Arial" charset="0"/>
                <a:cs typeface="Arial" charset="0"/>
              </a:rPr>
              <a:t>Fusce quis augue urna scelerisque, luctus rum sed, ut dolor in pulvinar in </a:t>
            </a:r>
            <a:r>
              <a:rPr lang="en-US" sz="2575" b="1" dirty="0">
                <a:latin typeface="Arial" charset="0"/>
                <a:ea typeface="Arial" charset="0"/>
                <a:cs typeface="Arial" charset="0"/>
              </a:rPr>
              <a:t>Elementum Orci Dignissim:</a:t>
            </a:r>
            <a:r>
              <a:rPr lang="en-US" sz="2575" dirty="0">
                <a:latin typeface="Arial" charset="0"/>
                <a:ea typeface="Arial" charset="0"/>
                <a:cs typeface="Arial" charset="0"/>
              </a:rPr>
              <a:t> Proin semper ipsum finibus quam tempor, vitae consectetur.</a:t>
            </a:r>
          </a:p>
        </p:txBody>
      </p:sp>
      <p:sp>
        <p:nvSpPr>
          <p:cNvPr id="101" name="TextBox 100"/>
          <p:cNvSpPr txBox="1"/>
          <p:nvPr/>
        </p:nvSpPr>
        <p:spPr>
          <a:xfrm>
            <a:off x="20549622" y="34370157"/>
            <a:ext cx="8955637" cy="3776290"/>
          </a:xfrm>
          <a:prstGeom prst="rect">
            <a:avLst/>
          </a:prstGeom>
          <a:solidFill>
            <a:schemeClr val="bg1">
              <a:alpha val="63000"/>
            </a:schemeClr>
          </a:solidFill>
          <a:effectLst/>
        </p:spPr>
        <p:txBody>
          <a:bodyPr wrap="square">
            <a:spAutoFit/>
          </a:bodyPr>
          <a:lstStyle/>
          <a:p>
            <a:pPr>
              <a:lnSpc>
                <a:spcPts val="3495"/>
              </a:lnSpc>
              <a:spcAft>
                <a:spcPts val="1104"/>
              </a:spcAft>
              <a:buClr>
                <a:schemeClr val="tx2"/>
              </a:buClr>
              <a:defRPr/>
            </a:pPr>
            <a:r>
              <a:rPr lang="en-US" sz="4800" b="1" dirty="0">
                <a:solidFill>
                  <a:srgbClr val="0B6CB1"/>
                </a:solidFill>
                <a:latin typeface="+mj-lt"/>
              </a:rPr>
              <a:t>REFERENCES</a:t>
            </a:r>
            <a:endParaRPr lang="en-US" sz="2207" dirty="0">
              <a:solidFill>
                <a:srgbClr val="0B6CB1"/>
              </a:solidFill>
              <a:latin typeface="Arial" charset="0"/>
              <a:ea typeface="Arial" charset="0"/>
              <a:cs typeface="Arial" charset="0"/>
            </a:endParaRPr>
          </a:p>
          <a:p>
            <a:pPr>
              <a:lnSpc>
                <a:spcPts val="3495"/>
              </a:lnSpc>
              <a:buClr>
                <a:schemeClr val="tx2"/>
              </a:buClr>
              <a:buFont typeface="+mj-lt"/>
              <a:buAutoNum type="arabicPeriod"/>
              <a:defRPr/>
            </a:pPr>
            <a:r>
              <a:rPr lang="en-US" sz="2207" dirty="0">
                <a:latin typeface="Arial" charset="0"/>
                <a:ea typeface="Arial" charset="0"/>
                <a:cs typeface="Arial" charset="0"/>
              </a:rPr>
              <a:t>  Phasellus nec lectus bibendum, posuere nibh id, lacinia magna </a:t>
            </a:r>
          </a:p>
          <a:p>
            <a:pPr>
              <a:lnSpc>
                <a:spcPts val="3495"/>
              </a:lnSpc>
              <a:buClr>
                <a:schemeClr val="tx2"/>
              </a:buClr>
              <a:buFont typeface="+mj-lt"/>
              <a:buAutoNum type="arabicPeriod"/>
              <a:defRPr/>
            </a:pPr>
            <a:r>
              <a:rPr lang="en-US" sz="2207" dirty="0">
                <a:latin typeface="Arial" charset="0"/>
                <a:ea typeface="Arial" charset="0"/>
                <a:cs typeface="Arial" charset="0"/>
              </a:rPr>
              <a:t>  Mauris orci mi, varius id diam id, egestas auctor enim</a:t>
            </a:r>
          </a:p>
          <a:p>
            <a:pPr>
              <a:lnSpc>
                <a:spcPts val="3495"/>
              </a:lnSpc>
              <a:buClr>
                <a:schemeClr val="tx2"/>
              </a:buClr>
              <a:buFont typeface="+mj-lt"/>
              <a:buAutoNum type="arabicPeriod"/>
              <a:defRPr/>
            </a:pPr>
            <a:r>
              <a:rPr lang="en-US" sz="2207" dirty="0">
                <a:latin typeface="Arial" charset="0"/>
                <a:ea typeface="Arial" charset="0"/>
                <a:cs typeface="Arial" charset="0"/>
              </a:rPr>
              <a:t>  Duis vitae tincidunt tortor, vitae sollicitudin magna</a:t>
            </a:r>
          </a:p>
          <a:p>
            <a:pPr>
              <a:lnSpc>
                <a:spcPts val="3495"/>
              </a:lnSpc>
              <a:buClr>
                <a:schemeClr val="tx2"/>
              </a:buClr>
              <a:buFont typeface="+mj-lt"/>
              <a:buAutoNum type="arabicPeriod"/>
              <a:defRPr/>
            </a:pPr>
            <a:r>
              <a:rPr lang="en-US" sz="2207" dirty="0">
                <a:latin typeface="Arial" charset="0"/>
                <a:ea typeface="Arial" charset="0"/>
                <a:cs typeface="Arial" charset="0"/>
              </a:rPr>
              <a:t>  Aenean et est sem. Phasellus nec lectus bibendum, posuere </a:t>
            </a:r>
          </a:p>
          <a:p>
            <a:pPr>
              <a:lnSpc>
                <a:spcPts val="3495"/>
              </a:lnSpc>
              <a:buClr>
                <a:schemeClr val="tx2"/>
              </a:buClr>
              <a:buFont typeface="+mj-lt"/>
              <a:buAutoNum type="arabicPeriod"/>
              <a:defRPr/>
            </a:pPr>
            <a:r>
              <a:rPr lang="en-US" sz="2207" dirty="0">
                <a:latin typeface="Arial" charset="0"/>
                <a:ea typeface="Arial" charset="0"/>
                <a:cs typeface="Arial" charset="0"/>
              </a:rPr>
              <a:t>  Lacinia magna. Mauris orci mi, varius id diam id, egestas auctor</a:t>
            </a:r>
          </a:p>
          <a:p>
            <a:pPr>
              <a:lnSpc>
                <a:spcPts val="3495"/>
              </a:lnSpc>
              <a:buClr>
                <a:schemeClr val="tx2"/>
              </a:buClr>
              <a:buFont typeface="+mj-lt"/>
              <a:buAutoNum type="arabicPeriod"/>
              <a:defRPr/>
            </a:pPr>
            <a:r>
              <a:rPr lang="en-US" sz="2207" dirty="0">
                <a:latin typeface="Arial" charset="0"/>
                <a:ea typeface="Arial" charset="0"/>
                <a:cs typeface="Arial" charset="0"/>
              </a:rPr>
              <a:t> Mauris orci mi, varius id diam id, egestas auctor enim</a:t>
            </a:r>
          </a:p>
          <a:p>
            <a:pPr>
              <a:lnSpc>
                <a:spcPts val="3495"/>
              </a:lnSpc>
              <a:buClr>
                <a:schemeClr val="tx2"/>
              </a:buClr>
              <a:buFont typeface="+mj-lt"/>
              <a:buAutoNum type="arabicPeriod"/>
              <a:defRPr/>
            </a:pPr>
            <a:r>
              <a:rPr lang="en-US" sz="2207" dirty="0">
                <a:latin typeface="Arial" charset="0"/>
                <a:ea typeface="Arial" charset="0"/>
                <a:cs typeface="Arial" charset="0"/>
              </a:rPr>
              <a:t>  Duis vitae tincidunt tortor, vitae sollicitudin magna</a:t>
            </a:r>
          </a:p>
        </p:txBody>
      </p:sp>
      <p:cxnSp>
        <p:nvCxnSpPr>
          <p:cNvPr id="103" name="Straight Connector 8">
            <a:extLst>
              <a:ext uri="{FF2B5EF4-FFF2-40B4-BE49-F238E27FC236}">
                <a16:creationId xmlns:a16="http://schemas.microsoft.com/office/drawing/2014/main" id="{8A504C2A-5399-43A2-9FF7-2C7CA2912063}"/>
              </a:ext>
            </a:extLst>
          </p:cNvPr>
          <p:cNvCxnSpPr>
            <a:cxnSpLocks/>
          </p:cNvCxnSpPr>
          <p:nvPr/>
        </p:nvCxnSpPr>
        <p:spPr bwMode="auto">
          <a:xfrm>
            <a:off x="10166568" y="6292634"/>
            <a:ext cx="0" cy="33605686"/>
          </a:xfrm>
          <a:prstGeom prst="line">
            <a:avLst/>
          </a:prstGeom>
          <a:noFill/>
          <a:ln w="25400" cap="flat" cmpd="sng" algn="ctr">
            <a:solidFill>
              <a:schemeClr val="tx1"/>
            </a:solidFill>
            <a:prstDash val="solid"/>
            <a:round/>
            <a:headEnd type="none" w="med" len="med"/>
            <a:tailEnd type="none" w="med" len="med"/>
          </a:ln>
          <a:effectLst/>
        </p:spPr>
      </p:cxnSp>
      <p:cxnSp>
        <p:nvCxnSpPr>
          <p:cNvPr id="109" name="Straight Connector 8">
            <a:extLst>
              <a:ext uri="{FF2B5EF4-FFF2-40B4-BE49-F238E27FC236}">
                <a16:creationId xmlns:a16="http://schemas.microsoft.com/office/drawing/2014/main" id="{DCC8AD44-CDA6-4B5C-8469-9E9D432772BD}"/>
              </a:ext>
            </a:extLst>
          </p:cNvPr>
          <p:cNvCxnSpPr>
            <a:cxnSpLocks/>
          </p:cNvCxnSpPr>
          <p:nvPr/>
        </p:nvCxnSpPr>
        <p:spPr bwMode="auto">
          <a:xfrm>
            <a:off x="20058816" y="6307860"/>
            <a:ext cx="0" cy="33605686"/>
          </a:xfrm>
          <a:prstGeom prst="line">
            <a:avLst/>
          </a:prstGeom>
          <a:noFill/>
          <a:ln w="25400" cap="flat" cmpd="sng" algn="ctr">
            <a:solidFill>
              <a:schemeClr val="tx1"/>
            </a:solidFill>
            <a:prstDash val="solid"/>
            <a:round/>
            <a:headEnd type="none" w="med" len="med"/>
            <a:tailEnd type="none" w="med" len="med"/>
          </a:ln>
          <a:effectLst/>
        </p:spPr>
      </p:cxnSp>
      <p:sp>
        <p:nvSpPr>
          <p:cNvPr id="99" name="Espace réservé du texte 2">
            <a:extLst>
              <a:ext uri="{FF2B5EF4-FFF2-40B4-BE49-F238E27FC236}">
                <a16:creationId xmlns:a16="http://schemas.microsoft.com/office/drawing/2014/main" id="{2470F6BE-4321-4554-A9C3-0C3F6CA7421E}"/>
              </a:ext>
            </a:extLst>
          </p:cNvPr>
          <p:cNvSpPr txBox="1">
            <a:spLocks/>
          </p:cNvSpPr>
          <p:nvPr/>
        </p:nvSpPr>
        <p:spPr>
          <a:xfrm>
            <a:off x="22930267" y="4211052"/>
            <a:ext cx="4694237" cy="1427163"/>
          </a:xfrm>
          <a:prstGeom prst="rect">
            <a:avLst/>
          </a:prstGeom>
        </p:spPr>
        <p:txBody>
          <a:bodyPr anchor="ctr"/>
          <a:lstStyle>
            <a:lvl1pPr marL="0" indent="0" algn="ctr" defTabSz="1121271" rtl="0" eaLnBrk="1" latinLnBrk="0" hangingPunct="1">
              <a:lnSpc>
                <a:spcPct val="90000"/>
              </a:lnSpc>
              <a:spcBef>
                <a:spcPts val="1226"/>
              </a:spcBef>
              <a:buFont typeface="Arial"/>
              <a:buNone/>
              <a:defRPr sz="3433" kern="1200">
                <a:solidFill>
                  <a:schemeClr val="tx1"/>
                </a:solidFill>
                <a:latin typeface="+mn-lt"/>
                <a:ea typeface="+mn-ea"/>
                <a:cs typeface="+mn-cs"/>
              </a:defRPr>
            </a:lvl1pPr>
            <a:lvl2pPr marL="840953" indent="-280317" algn="l" defTabSz="1121271" rtl="0" eaLnBrk="1" latinLnBrk="0" hangingPunct="1">
              <a:lnSpc>
                <a:spcPct val="90000"/>
              </a:lnSpc>
              <a:spcBef>
                <a:spcPts val="613"/>
              </a:spcBef>
              <a:buFont typeface="Arial"/>
              <a:buChar char="•"/>
              <a:defRPr sz="2943" kern="1200">
                <a:solidFill>
                  <a:schemeClr val="tx1"/>
                </a:solidFill>
                <a:latin typeface="+mn-lt"/>
                <a:ea typeface="+mn-ea"/>
                <a:cs typeface="+mn-cs"/>
              </a:defRPr>
            </a:lvl2pPr>
            <a:lvl3pPr marL="1401588" indent="-280317" algn="l" defTabSz="1121271" rtl="0" eaLnBrk="1" latinLnBrk="0" hangingPunct="1">
              <a:lnSpc>
                <a:spcPct val="90000"/>
              </a:lnSpc>
              <a:spcBef>
                <a:spcPts val="613"/>
              </a:spcBef>
              <a:buFont typeface="Arial"/>
              <a:buChar char="•"/>
              <a:defRPr sz="2453" kern="1200">
                <a:solidFill>
                  <a:schemeClr val="tx1"/>
                </a:solidFill>
                <a:latin typeface="+mn-lt"/>
                <a:ea typeface="+mn-ea"/>
                <a:cs typeface="+mn-cs"/>
              </a:defRPr>
            </a:lvl3pPr>
            <a:lvl4pPr marL="196222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4pPr>
            <a:lvl5pPr marL="252285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5pPr>
            <a:lvl6pPr marL="308349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6pPr>
            <a:lvl7pPr marL="364412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7pPr>
            <a:lvl8pPr marL="4204764"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8pPr>
            <a:lvl9pPr marL="476539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9pPr>
          </a:lstStyle>
          <a:p>
            <a:r>
              <a:rPr lang="en-US" sz="4400" b="1" dirty="0">
                <a:solidFill>
                  <a:schemeClr val="bg1"/>
                </a:solidFill>
              </a:rPr>
              <a:t>PAPER 1234</a:t>
            </a:r>
          </a:p>
        </p:txBody>
      </p:sp>
      <p:cxnSp>
        <p:nvCxnSpPr>
          <p:cNvPr id="102" name="Straight Connector 10">
            <a:extLst>
              <a:ext uri="{FF2B5EF4-FFF2-40B4-BE49-F238E27FC236}">
                <a16:creationId xmlns:a16="http://schemas.microsoft.com/office/drawing/2014/main" id="{85FC86D1-55BF-4D37-BEC5-2A77FD454594}"/>
              </a:ext>
            </a:extLst>
          </p:cNvPr>
          <p:cNvCxnSpPr/>
          <p:nvPr/>
        </p:nvCxnSpPr>
        <p:spPr>
          <a:xfrm>
            <a:off x="20066216" y="40772515"/>
            <a:ext cx="0" cy="1548821"/>
          </a:xfrm>
          <a:prstGeom prst="line">
            <a:avLst/>
          </a:prstGeom>
          <a:ln w="25400">
            <a:solidFill>
              <a:schemeClr val="bg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65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895875" y="1209805"/>
            <a:ext cx="19648790" cy="2943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917" tIns="41951" rIns="83917" bIns="41951">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US" altLang="en-US" sz="8800" dirty="0">
                <a:solidFill>
                  <a:srgbClr val="FFFFFF"/>
                </a:solidFill>
                <a:latin typeface="+mn-lt"/>
                <a:ea typeface="Arial" charset="0"/>
              </a:rPr>
              <a:t>Insert Poster-Presentation Title</a:t>
            </a:r>
          </a:p>
          <a:p>
            <a:pPr>
              <a:spcBef>
                <a:spcPts val="1655"/>
              </a:spcBef>
              <a:defRPr/>
            </a:pPr>
            <a:endParaRPr lang="en-US" altLang="en-US" sz="2943" dirty="0">
              <a:solidFill>
                <a:srgbClr val="FFFFFF"/>
              </a:solidFill>
              <a:latin typeface="+mn-lt"/>
              <a:ea typeface="Arial" charset="0"/>
            </a:endParaRPr>
          </a:p>
          <a:p>
            <a:pPr>
              <a:spcBef>
                <a:spcPts val="1655"/>
              </a:spcBef>
              <a:defRPr/>
            </a:pPr>
            <a:r>
              <a:rPr lang="en-US" altLang="en-US" sz="4000" dirty="0">
                <a:solidFill>
                  <a:srgbClr val="FFFFFF"/>
                </a:solidFill>
                <a:latin typeface="+mn-lt"/>
                <a:ea typeface="Arial" charset="0"/>
              </a:rPr>
              <a:t>Author, Affiliation | Author, Affiliation | Author, Affiliation | Author, Affiliation </a:t>
            </a:r>
          </a:p>
        </p:txBody>
      </p:sp>
      <p:cxnSp>
        <p:nvCxnSpPr>
          <p:cNvPr id="9" name="Straight Connector 8"/>
          <p:cNvCxnSpPr/>
          <p:nvPr/>
        </p:nvCxnSpPr>
        <p:spPr bwMode="auto">
          <a:xfrm>
            <a:off x="870178" y="13089674"/>
            <a:ext cx="8998466" cy="0"/>
          </a:xfrm>
          <a:prstGeom prst="line">
            <a:avLst/>
          </a:prstGeom>
          <a:noFill/>
          <a:ln w="25400" cap="flat" cmpd="sng" algn="ctr">
            <a:solidFill>
              <a:schemeClr val="tx1"/>
            </a:solidFill>
            <a:prstDash val="solid"/>
            <a:round/>
            <a:headEnd type="none" w="med" len="med"/>
            <a:tailEnd type="none" w="med" len="med"/>
          </a:ln>
          <a:effectLst/>
        </p:spPr>
      </p:cxnSp>
      <p:sp>
        <p:nvSpPr>
          <p:cNvPr id="10" name="TextBox 9"/>
          <p:cNvSpPr txBox="1"/>
          <p:nvPr/>
        </p:nvSpPr>
        <p:spPr>
          <a:xfrm>
            <a:off x="810302" y="28196112"/>
            <a:ext cx="9040515" cy="431978"/>
          </a:xfrm>
          <a:prstGeom prst="rect">
            <a:avLst/>
          </a:prstGeom>
          <a:solidFill>
            <a:schemeClr val="bg1">
              <a:alpha val="42000"/>
            </a:schemeClr>
          </a:solidFill>
        </p:spPr>
        <p:txBody>
          <a:bodyPr>
            <a:spAutoFit/>
          </a:bodyPr>
          <a:lstStyle/>
          <a:p>
            <a:pPr>
              <a:spcBef>
                <a:spcPts val="552"/>
              </a:spcBef>
              <a:buClr>
                <a:schemeClr val="tx2"/>
              </a:buClr>
              <a:defRPr/>
            </a:pPr>
            <a:r>
              <a:rPr lang="en-US" sz="2207" i="1" dirty="0">
                <a:latin typeface="Arial" charset="0"/>
                <a:ea typeface="Arial" charset="0"/>
                <a:cs typeface="Arial" charset="0"/>
              </a:rPr>
              <a:t>Mauris orci mi, varius id diam id, egestas auctor enim. </a:t>
            </a:r>
          </a:p>
        </p:txBody>
      </p:sp>
      <p:graphicFrame>
        <p:nvGraphicFramePr>
          <p:cNvPr id="12" name="Chart 4"/>
          <p:cNvGraphicFramePr>
            <a:graphicFrameLocks/>
          </p:cNvGraphicFramePr>
          <p:nvPr>
            <p:extLst>
              <p:ext uri="{D42A27DB-BD31-4B8C-83A1-F6EECF244321}">
                <p14:modId xmlns:p14="http://schemas.microsoft.com/office/powerpoint/2010/main" val="1420619822"/>
              </p:ext>
            </p:extLst>
          </p:nvPr>
        </p:nvGraphicFramePr>
        <p:xfrm>
          <a:off x="11275486" y="11285661"/>
          <a:ext cx="6027960" cy="4860201"/>
        </p:xfrm>
        <a:graphic>
          <a:graphicData uri="http://schemas.openxmlformats.org/drawingml/2006/chart">
            <c:chart xmlns:c="http://schemas.openxmlformats.org/drawingml/2006/chart" xmlns:r="http://schemas.openxmlformats.org/officeDocument/2006/relationships" r:id="rId2"/>
          </a:graphicData>
        </a:graphic>
      </p:graphicFrame>
      <p:grpSp>
        <p:nvGrpSpPr>
          <p:cNvPr id="2" name="Groupe 1">
            <a:extLst>
              <a:ext uri="{FF2B5EF4-FFF2-40B4-BE49-F238E27FC236}">
                <a16:creationId xmlns:a16="http://schemas.microsoft.com/office/drawing/2014/main" id="{090D8438-CFC9-4A02-8FC3-B6D6A0DB3381}"/>
              </a:ext>
            </a:extLst>
          </p:cNvPr>
          <p:cNvGrpSpPr/>
          <p:nvPr/>
        </p:nvGrpSpPr>
        <p:grpSpPr>
          <a:xfrm>
            <a:off x="15199494" y="12270667"/>
            <a:ext cx="4277567" cy="2164091"/>
            <a:chOff x="14501659" y="14926976"/>
            <a:chExt cx="4277567" cy="2164091"/>
          </a:xfrm>
        </p:grpSpPr>
        <p:sp>
          <p:nvSpPr>
            <p:cNvPr id="13" name="Rectangle 12"/>
            <p:cNvSpPr/>
            <p:nvPr/>
          </p:nvSpPr>
          <p:spPr>
            <a:xfrm>
              <a:off x="15977426" y="15601835"/>
              <a:ext cx="2724419" cy="1489232"/>
            </a:xfrm>
            <a:prstGeom prst="rect">
              <a:avLst/>
            </a:prstGeom>
            <a:solidFill>
              <a:srgbClr val="F9B0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4" name="Freeform 13"/>
            <p:cNvSpPr/>
            <p:nvPr/>
          </p:nvSpPr>
          <p:spPr>
            <a:xfrm>
              <a:off x="16135109" y="15801860"/>
              <a:ext cx="229224" cy="1055602"/>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5" name="Freeform 14"/>
            <p:cNvSpPr/>
            <p:nvPr/>
          </p:nvSpPr>
          <p:spPr>
            <a:xfrm rot="10800000">
              <a:off x="18272595" y="15817920"/>
              <a:ext cx="229224" cy="105560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6" name="TextBox 64"/>
            <p:cNvSpPr txBox="1">
              <a:spLocks noChangeArrowheads="1"/>
            </p:cNvSpPr>
            <p:nvPr/>
          </p:nvSpPr>
          <p:spPr bwMode="auto">
            <a:xfrm>
              <a:off x="16370174" y="15885081"/>
              <a:ext cx="2409052" cy="85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r>
                <a:rPr lang="en-US" altLang="en-US" sz="1655" dirty="0">
                  <a:solidFill>
                    <a:schemeClr val="bg1"/>
                  </a:solidFill>
                  <a:latin typeface="Arial" charset="0"/>
                  <a:ea typeface="Arial" charset="0"/>
                </a:rPr>
                <a:t>Figure A: neque dignissim, and in aliquet nisl et umis.</a:t>
              </a:r>
            </a:p>
          </p:txBody>
        </p:sp>
        <p:sp>
          <p:nvSpPr>
            <p:cNvPr id="17" name="Arc 16"/>
            <p:cNvSpPr/>
            <p:nvPr/>
          </p:nvSpPr>
          <p:spPr>
            <a:xfrm rot="16200000">
              <a:off x="14492169" y="14936466"/>
              <a:ext cx="1984182" cy="1965202"/>
            </a:xfrm>
            <a:prstGeom prst="arc">
              <a:avLst>
                <a:gd name="adj1" fmla="val 16200000"/>
                <a:gd name="adj2" fmla="val 3291054"/>
              </a:avLst>
            </a:prstGeom>
            <a:ln w="38100">
              <a:solidFill>
                <a:srgbClr val="F9B029"/>
              </a:solidFill>
              <a:prstDash val="solid"/>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6351" dirty="0"/>
            </a:p>
          </p:txBody>
        </p:sp>
      </p:grp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0791" y="11441183"/>
            <a:ext cx="650699" cy="650699"/>
          </a:xfrm>
          <a:prstGeom prst="rect">
            <a:avLst/>
          </a:prstGeom>
        </p:spPr>
      </p:pic>
      <p:graphicFrame>
        <p:nvGraphicFramePr>
          <p:cNvPr id="20" name="Chart 4"/>
          <p:cNvGraphicFramePr>
            <a:graphicFrameLocks/>
          </p:cNvGraphicFramePr>
          <p:nvPr>
            <p:extLst>
              <p:ext uri="{D42A27DB-BD31-4B8C-83A1-F6EECF244321}">
                <p14:modId xmlns:p14="http://schemas.microsoft.com/office/powerpoint/2010/main" val="2589783620"/>
              </p:ext>
            </p:extLst>
          </p:nvPr>
        </p:nvGraphicFramePr>
        <p:xfrm>
          <a:off x="29334419" y="19749488"/>
          <a:ext cx="4722375" cy="454664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hart 4"/>
          <p:cNvGraphicFramePr>
            <a:graphicFrameLocks/>
          </p:cNvGraphicFramePr>
          <p:nvPr>
            <p:extLst>
              <p:ext uri="{D42A27DB-BD31-4B8C-83A1-F6EECF244321}">
                <p14:modId xmlns:p14="http://schemas.microsoft.com/office/powerpoint/2010/main" val="1438182353"/>
              </p:ext>
            </p:extLst>
          </p:nvPr>
        </p:nvGraphicFramePr>
        <p:xfrm>
          <a:off x="30844486" y="15054834"/>
          <a:ext cx="4722375" cy="4546645"/>
        </p:xfrm>
        <a:graphic>
          <a:graphicData uri="http://schemas.openxmlformats.org/drawingml/2006/chart">
            <c:chart xmlns:c="http://schemas.openxmlformats.org/drawingml/2006/chart" xmlns:r="http://schemas.openxmlformats.org/officeDocument/2006/relationships" r:id="rId5"/>
          </a:graphicData>
        </a:graphic>
      </p:graphicFrame>
      <p:cxnSp>
        <p:nvCxnSpPr>
          <p:cNvPr id="24" name="Straight Connector 23"/>
          <p:cNvCxnSpPr>
            <a:cxnSpLocks/>
          </p:cNvCxnSpPr>
          <p:nvPr/>
        </p:nvCxnSpPr>
        <p:spPr bwMode="auto">
          <a:xfrm>
            <a:off x="10739269" y="18367774"/>
            <a:ext cx="18500368" cy="0"/>
          </a:xfrm>
          <a:prstGeom prst="line">
            <a:avLst/>
          </a:prstGeom>
          <a:noFill/>
          <a:ln w="25400" cap="flat" cmpd="sng" algn="ctr">
            <a:solidFill>
              <a:schemeClr val="tx1"/>
            </a:solidFill>
            <a:prstDash val="solid"/>
            <a:round/>
            <a:headEnd type="none" w="med" len="med"/>
            <a:tailEnd type="none" w="med" len="med"/>
          </a:ln>
          <a:effectLst/>
        </p:spPr>
      </p:cxnSp>
      <p:graphicFrame>
        <p:nvGraphicFramePr>
          <p:cNvPr id="30" name="Chart Placeholder 14"/>
          <p:cNvGraphicFramePr>
            <a:graphicFrameLocks/>
          </p:cNvGraphicFramePr>
          <p:nvPr>
            <p:extLst>
              <p:ext uri="{D42A27DB-BD31-4B8C-83A1-F6EECF244321}">
                <p14:modId xmlns:p14="http://schemas.microsoft.com/office/powerpoint/2010/main" val="261369806"/>
              </p:ext>
            </p:extLst>
          </p:nvPr>
        </p:nvGraphicFramePr>
        <p:xfrm>
          <a:off x="10902907" y="22998283"/>
          <a:ext cx="17951699" cy="6617535"/>
        </p:xfrm>
        <a:graphic>
          <a:graphicData uri="http://schemas.openxmlformats.org/drawingml/2006/chart">
            <c:chart xmlns:c="http://schemas.openxmlformats.org/drawingml/2006/chart" xmlns:r="http://schemas.openxmlformats.org/officeDocument/2006/relationships" r:id="rId6"/>
          </a:graphicData>
        </a:graphic>
      </p:graphicFrame>
      <p:cxnSp>
        <p:nvCxnSpPr>
          <p:cNvPr id="31" name="Straight Connector 30"/>
          <p:cNvCxnSpPr>
            <a:cxnSpLocks/>
          </p:cNvCxnSpPr>
          <p:nvPr/>
        </p:nvCxnSpPr>
        <p:spPr bwMode="auto">
          <a:xfrm>
            <a:off x="10720270" y="29853205"/>
            <a:ext cx="18480359" cy="0"/>
          </a:xfrm>
          <a:prstGeom prst="line">
            <a:avLst/>
          </a:prstGeom>
          <a:noFill/>
          <a:ln w="25400" cap="flat" cmpd="sng" algn="ctr">
            <a:solidFill>
              <a:schemeClr val="tx1"/>
            </a:solidFill>
            <a:prstDash val="solid"/>
            <a:round/>
            <a:headEnd type="none" w="med" len="med"/>
            <a:tailEnd type="none" w="med" len="med"/>
          </a:ln>
          <a:effectLst/>
        </p:spPr>
      </p:cxnSp>
      <p:graphicFrame>
        <p:nvGraphicFramePr>
          <p:cNvPr id="35" name="Picture Placeholder 11"/>
          <p:cNvGraphicFramePr>
            <a:graphicFrameLocks/>
          </p:cNvGraphicFramePr>
          <p:nvPr>
            <p:extLst>
              <p:ext uri="{D42A27DB-BD31-4B8C-83A1-F6EECF244321}">
                <p14:modId xmlns:p14="http://schemas.microsoft.com/office/powerpoint/2010/main" val="2705163447"/>
              </p:ext>
            </p:extLst>
          </p:nvPr>
        </p:nvGraphicFramePr>
        <p:xfrm>
          <a:off x="20773354" y="10930431"/>
          <a:ext cx="6416019" cy="4879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6" name="TextBox 35"/>
          <p:cNvSpPr txBox="1"/>
          <p:nvPr/>
        </p:nvSpPr>
        <p:spPr>
          <a:xfrm>
            <a:off x="20773354" y="16181895"/>
            <a:ext cx="9005474" cy="1648656"/>
          </a:xfrm>
          <a:prstGeom prst="rect">
            <a:avLst/>
          </a:prstGeom>
          <a:solidFill>
            <a:schemeClr val="bg1">
              <a:alpha val="42000"/>
            </a:schemeClr>
          </a:solidFill>
        </p:spPr>
        <p:txBody>
          <a:bodyPr wrap="square">
            <a:spAutoFit/>
          </a:bodyPr>
          <a:lstStyle/>
          <a:p>
            <a:pPr>
              <a:lnSpc>
                <a:spcPts val="4231"/>
              </a:lnSpc>
              <a:defRPr/>
            </a:pPr>
            <a:r>
              <a:rPr lang="en-US" sz="2391" b="1" dirty="0">
                <a:solidFill>
                  <a:srgbClr val="0B6CB1"/>
                </a:solidFill>
                <a:latin typeface="Arial" charset="0"/>
                <a:ea typeface="Arial" charset="0"/>
                <a:cs typeface="Arial" charset="0"/>
              </a:rPr>
              <a:t>MAURIS ORCI MI VARIUS ID DIAM</a:t>
            </a:r>
            <a:br>
              <a:rPr lang="en-US" sz="2575" dirty="0">
                <a:solidFill>
                  <a:schemeClr val="bg2">
                    <a:lumMod val="50000"/>
                  </a:schemeClr>
                </a:solidFill>
                <a:latin typeface="Arial" charset="0"/>
                <a:ea typeface="Arial" charset="0"/>
                <a:cs typeface="Arial" charset="0"/>
              </a:rPr>
            </a:br>
            <a:r>
              <a:rPr lang="en-US" sz="2575" dirty="0">
                <a:latin typeface="Arial" charset="0"/>
                <a:ea typeface="Arial" charset="0"/>
                <a:cs typeface="Arial" charset="0"/>
              </a:rPr>
              <a:t>Egestas auctor enim. Praesent ut massa nibh. Duis purus neque, facilisis cursus ultrices vel, ullamcorper ac augue.</a:t>
            </a:r>
          </a:p>
        </p:txBody>
      </p:sp>
      <p:sp>
        <p:nvSpPr>
          <p:cNvPr id="38" name="Freeform 37"/>
          <p:cNvSpPr/>
          <p:nvPr/>
        </p:nvSpPr>
        <p:spPr>
          <a:xfrm>
            <a:off x="26477245" y="12879819"/>
            <a:ext cx="227765" cy="105560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rgbClr val="F9B029"/>
          </a:solidFill>
          <a:ln>
            <a:solidFill>
              <a:srgbClr val="F9B0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39" name="Freeform 38"/>
          <p:cNvSpPr/>
          <p:nvPr/>
        </p:nvSpPr>
        <p:spPr>
          <a:xfrm rot="10800000">
            <a:off x="28737800" y="12879088"/>
            <a:ext cx="229224" cy="105706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rgbClr val="F9B029"/>
          </a:solidFill>
          <a:ln>
            <a:solidFill>
              <a:srgbClr val="F9B0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40" name="TextBox 39"/>
          <p:cNvSpPr txBox="1"/>
          <p:nvPr/>
        </p:nvSpPr>
        <p:spPr>
          <a:xfrm>
            <a:off x="26743204" y="12975683"/>
            <a:ext cx="2017975" cy="856388"/>
          </a:xfrm>
          <a:prstGeom prst="rect">
            <a:avLst/>
          </a:prstGeom>
          <a:noFill/>
        </p:spPr>
        <p:txBody>
          <a:bodyPr wrap="square">
            <a:spAutoFit/>
          </a:bodyPr>
          <a:lstStyle/>
          <a:p>
            <a:pPr>
              <a:defRPr/>
            </a:pPr>
            <a:r>
              <a:rPr lang="en-US" sz="1655" b="1" dirty="0">
                <a:solidFill>
                  <a:srgbClr val="F9B029"/>
                </a:solidFill>
                <a:latin typeface="Arial" charset="0"/>
                <a:ea typeface="Arial" charset="0"/>
                <a:cs typeface="Arial" charset="0"/>
              </a:rPr>
              <a:t>Series: </a:t>
            </a:r>
            <a:r>
              <a:rPr lang="en-US" sz="1655" dirty="0">
                <a:solidFill>
                  <a:srgbClr val="F9B029"/>
                </a:solidFill>
                <a:latin typeface="Arial" charset="0"/>
                <a:ea typeface="Arial" charset="0"/>
                <a:cs typeface="Arial" charset="0"/>
              </a:rPr>
              <a:t>in et neque dignissim, and in aliquet nisl et umis.</a:t>
            </a:r>
          </a:p>
        </p:txBody>
      </p:sp>
      <p:sp>
        <p:nvSpPr>
          <p:cNvPr id="41" name="Arc 40"/>
          <p:cNvSpPr/>
          <p:nvPr/>
        </p:nvSpPr>
        <p:spPr>
          <a:xfrm rot="16200000">
            <a:off x="25303377" y="12372580"/>
            <a:ext cx="1810439" cy="1961553"/>
          </a:xfrm>
          <a:prstGeom prst="arc">
            <a:avLst>
              <a:gd name="adj1" fmla="val 16200000"/>
              <a:gd name="adj2" fmla="val 2592668"/>
            </a:avLst>
          </a:prstGeom>
          <a:ln w="38100">
            <a:solidFill>
              <a:srgbClr val="F9B029"/>
            </a:solidFill>
            <a:prstDash val="dash"/>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6351" dirty="0">
              <a:solidFill>
                <a:srgbClr val="F9B029"/>
              </a:solidFill>
            </a:endParaRPr>
          </a:p>
        </p:txBody>
      </p:sp>
      <p:sp>
        <p:nvSpPr>
          <p:cNvPr id="89" name="Picture Placeholder 2"/>
          <p:cNvSpPr>
            <a:spLocks noGrp="1"/>
          </p:cNvSpPr>
          <p:nvPr>
            <p:ph type="pic" sz="quarter" idx="4294967295"/>
          </p:nvPr>
        </p:nvSpPr>
        <p:spPr>
          <a:xfrm>
            <a:off x="874776" y="21678323"/>
            <a:ext cx="8903009" cy="6360076"/>
          </a:xfrm>
          <a:prstGeom prst="rect">
            <a:avLst/>
          </a:prstGeom>
          <a:solidFill>
            <a:schemeClr val="bg2">
              <a:lumMod val="85000"/>
            </a:schemeClr>
          </a:solidFill>
        </p:spPr>
      </p:sp>
      <p:sp>
        <p:nvSpPr>
          <p:cNvPr id="91" name="Picture Placeholder 2"/>
          <p:cNvSpPr>
            <a:spLocks noGrp="1"/>
          </p:cNvSpPr>
          <p:nvPr>
            <p:ph type="pic" sz="quarter" idx="4294967295"/>
          </p:nvPr>
        </p:nvSpPr>
        <p:spPr>
          <a:xfrm>
            <a:off x="842392" y="31866452"/>
            <a:ext cx="8935393" cy="5938219"/>
          </a:xfrm>
          <a:prstGeom prst="rect">
            <a:avLst/>
          </a:prstGeom>
          <a:solidFill>
            <a:schemeClr val="bg2">
              <a:lumMod val="85000"/>
            </a:schemeClr>
          </a:solidFill>
        </p:spPr>
      </p:sp>
      <p:sp>
        <p:nvSpPr>
          <p:cNvPr id="90" name="TextBox 89"/>
          <p:cNvSpPr txBox="1"/>
          <p:nvPr/>
        </p:nvSpPr>
        <p:spPr>
          <a:xfrm>
            <a:off x="777918" y="37945506"/>
            <a:ext cx="9040515" cy="431978"/>
          </a:xfrm>
          <a:prstGeom prst="rect">
            <a:avLst/>
          </a:prstGeom>
          <a:solidFill>
            <a:schemeClr val="bg1">
              <a:alpha val="42000"/>
            </a:schemeClr>
          </a:solidFill>
        </p:spPr>
        <p:txBody>
          <a:bodyPr>
            <a:spAutoFit/>
          </a:bodyPr>
          <a:lstStyle/>
          <a:p>
            <a:pPr>
              <a:spcBef>
                <a:spcPts val="552"/>
              </a:spcBef>
              <a:buClr>
                <a:schemeClr val="tx2"/>
              </a:buClr>
              <a:defRPr/>
            </a:pPr>
            <a:r>
              <a:rPr lang="en-US" sz="2207" i="1" dirty="0">
                <a:latin typeface="Arial" charset="0"/>
                <a:ea typeface="Arial" charset="0"/>
                <a:cs typeface="Arial" charset="0"/>
              </a:rPr>
              <a:t>Mauris orci mi, varius id diam id, egestas auctor enim. </a:t>
            </a:r>
          </a:p>
        </p:txBody>
      </p:sp>
      <p:sp>
        <p:nvSpPr>
          <p:cNvPr id="92" name="TextBox 91"/>
          <p:cNvSpPr txBox="1"/>
          <p:nvPr/>
        </p:nvSpPr>
        <p:spPr>
          <a:xfrm>
            <a:off x="895875" y="29732060"/>
            <a:ext cx="9040515" cy="1648656"/>
          </a:xfrm>
          <a:prstGeom prst="rect">
            <a:avLst/>
          </a:prstGeom>
          <a:solidFill>
            <a:schemeClr val="bg1">
              <a:alpha val="42000"/>
            </a:schemeClr>
          </a:solidFill>
        </p:spPr>
        <p:txBody>
          <a:bodyPr>
            <a:spAutoFit/>
          </a:bodyPr>
          <a:lstStyle/>
          <a:p>
            <a:pPr>
              <a:lnSpc>
                <a:spcPts val="4231"/>
              </a:lnSpc>
              <a:defRPr/>
            </a:pPr>
            <a:r>
              <a:rPr lang="en-US" sz="2391" b="1" dirty="0">
                <a:solidFill>
                  <a:srgbClr val="0B6CB1"/>
                </a:solidFill>
                <a:latin typeface="Arial" charset="0"/>
                <a:ea typeface="Arial" charset="0"/>
                <a:cs typeface="Arial" charset="0"/>
              </a:rPr>
              <a:t>MAURIS ORCI MI VARIUS ID DIAM</a:t>
            </a:r>
            <a:br>
              <a:rPr lang="en-US" sz="2575" dirty="0">
                <a:solidFill>
                  <a:schemeClr val="bg2">
                    <a:lumMod val="50000"/>
                  </a:schemeClr>
                </a:solidFill>
                <a:latin typeface="Arial" charset="0"/>
                <a:ea typeface="Arial" charset="0"/>
                <a:cs typeface="Arial" charset="0"/>
              </a:rPr>
            </a:br>
            <a:r>
              <a:rPr lang="en-US" sz="2575" dirty="0">
                <a:latin typeface="Arial" charset="0"/>
                <a:ea typeface="Arial" charset="0"/>
                <a:cs typeface="Arial" charset="0"/>
              </a:rPr>
              <a:t>Egestas auctor enim. Praesent ut massa nibh. Duis purus neque, facilisis cursus ultrices vel, ullamcorper ac augue.</a:t>
            </a:r>
          </a:p>
        </p:txBody>
      </p:sp>
      <p:cxnSp>
        <p:nvCxnSpPr>
          <p:cNvPr id="93" name="Straight Connector 92"/>
          <p:cNvCxnSpPr/>
          <p:nvPr/>
        </p:nvCxnSpPr>
        <p:spPr bwMode="auto">
          <a:xfrm>
            <a:off x="849154" y="29317280"/>
            <a:ext cx="8927216" cy="0"/>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sp>
        <p:nvSpPr>
          <p:cNvPr id="96" name="TextBox 95"/>
          <p:cNvSpPr txBox="1"/>
          <p:nvPr/>
        </p:nvSpPr>
        <p:spPr>
          <a:xfrm>
            <a:off x="895875" y="13710596"/>
            <a:ext cx="9040515" cy="7495129"/>
          </a:xfrm>
          <a:prstGeom prst="rect">
            <a:avLst/>
          </a:prstGeom>
          <a:solidFill>
            <a:schemeClr val="bg1">
              <a:alpha val="63000"/>
            </a:schemeClr>
          </a:solidFill>
          <a:effectLst/>
        </p:spPr>
        <p:txBody>
          <a:bodyPr>
            <a:spAutoFit/>
          </a:bodyPr>
          <a:lstStyle/>
          <a:p>
            <a:pPr>
              <a:lnSpc>
                <a:spcPts val="4231"/>
              </a:lnSpc>
              <a:spcAft>
                <a:spcPts val="1104"/>
              </a:spcAft>
              <a:defRPr/>
            </a:pPr>
            <a:r>
              <a:rPr lang="en-US" sz="4800" b="1" dirty="0">
                <a:solidFill>
                  <a:srgbClr val="0B6CB1"/>
                </a:solidFill>
                <a:latin typeface="+mj-lt"/>
              </a:rPr>
              <a:t>METHODS</a:t>
            </a:r>
            <a:endParaRPr lang="en-US" sz="4415" b="1" dirty="0">
              <a:solidFill>
                <a:srgbClr val="0B6CB1"/>
              </a:solidFill>
              <a:latin typeface="+mj-lt"/>
            </a:endParaRPr>
          </a:p>
          <a:p>
            <a:pPr>
              <a:lnSpc>
                <a:spcPts val="4231"/>
              </a:lnSpc>
              <a:spcAft>
                <a:spcPts val="920"/>
              </a:spcAft>
              <a:defRPr/>
            </a:pPr>
            <a:r>
              <a:rPr lang="en-US" sz="2575" dirty="0">
                <a:latin typeface="Arial" charset="0"/>
                <a:ea typeface="Arial" charset="0"/>
                <a:cs typeface="Arial" charset="0"/>
              </a:rPr>
              <a:t>Mauris orci mi, varius id diam id, egestas auctor enim. Praesent ut massa nibh. Duis purus neque, facilisis cursus ultrices vel, ullamcorper ac augue. Donec semper lorem vitae urna pulvinar, in congue massa tristique:</a:t>
            </a:r>
          </a:p>
          <a:p>
            <a:pPr>
              <a:spcBef>
                <a:spcPts val="1104"/>
              </a:spcBef>
              <a:spcAft>
                <a:spcPts val="736"/>
              </a:spcAft>
              <a:defRPr/>
            </a:pPr>
            <a:r>
              <a:rPr lang="en-US" sz="2575" b="1" dirty="0">
                <a:solidFill>
                  <a:srgbClr val="0B6CB1"/>
                </a:solidFill>
                <a:latin typeface="Arial" charset="0"/>
                <a:ea typeface="Arial" charset="0"/>
                <a:cs typeface="Arial" charset="0"/>
              </a:rPr>
              <a:t>MAURIS ORCI VARIUS ID DIAM</a:t>
            </a:r>
            <a:endParaRPr lang="en-US" sz="2575" dirty="0">
              <a:solidFill>
                <a:srgbClr val="0B6CB1"/>
              </a:solidFill>
              <a:latin typeface="Arial" charset="0"/>
              <a:ea typeface="Arial" charset="0"/>
              <a:cs typeface="Arial" charset="0"/>
            </a:endParaRPr>
          </a:p>
          <a:p>
            <a:pPr marL="840974" lvl="1" indent="-420487">
              <a:lnSpc>
                <a:spcPts val="4231"/>
              </a:lnSpc>
              <a:buClr>
                <a:schemeClr val="tx2"/>
              </a:buClr>
              <a:buSzPct val="125000"/>
              <a:buFont typeface="Arial" charset="0"/>
              <a:buChar char="•"/>
              <a:defRPr/>
            </a:pPr>
            <a:r>
              <a:rPr lang="en-US" sz="2575" dirty="0">
                <a:latin typeface="Arial" charset="0"/>
                <a:ea typeface="Arial" charset="0"/>
                <a:cs typeface="Arial" charset="0"/>
              </a:rPr>
              <a:t>Sed in risus nibh. In nisl quam, aliquet sed nibh sitamet, faucibus placerat dui. </a:t>
            </a:r>
          </a:p>
          <a:p>
            <a:pPr marL="840974" lvl="1" indent="-420487">
              <a:lnSpc>
                <a:spcPts val="4231"/>
              </a:lnSpc>
              <a:spcAft>
                <a:spcPts val="920"/>
              </a:spcAft>
              <a:buClr>
                <a:schemeClr val="tx2"/>
              </a:buClr>
              <a:buSzPct val="125000"/>
              <a:buFont typeface="Arial" charset="0"/>
              <a:buChar char="•"/>
              <a:defRPr/>
            </a:pPr>
            <a:r>
              <a:rPr lang="en-US" sz="2575" dirty="0">
                <a:latin typeface="Arial" charset="0"/>
                <a:ea typeface="Arial" charset="0"/>
                <a:cs typeface="Arial" charset="0"/>
              </a:rPr>
              <a:t>Fusce quis augue scelerisque, luctus rum sed, </a:t>
            </a:r>
            <a:br>
              <a:rPr lang="en-US" sz="2575" dirty="0">
                <a:latin typeface="Arial" charset="0"/>
                <a:ea typeface="Arial" charset="0"/>
                <a:cs typeface="Arial" charset="0"/>
              </a:rPr>
            </a:br>
            <a:r>
              <a:rPr lang="en-US" sz="2575" dirty="0">
                <a:latin typeface="Arial" charset="0"/>
                <a:ea typeface="Arial" charset="0"/>
                <a:cs typeface="Arial" charset="0"/>
              </a:rPr>
              <a:t>ut in pulvinar urna in eros posuere.</a:t>
            </a:r>
          </a:p>
          <a:p>
            <a:pPr>
              <a:lnSpc>
                <a:spcPts val="4231"/>
              </a:lnSpc>
              <a:buClr>
                <a:schemeClr val="tx2"/>
              </a:buClr>
              <a:buSzPct val="125000"/>
              <a:defRPr/>
            </a:pPr>
            <a:r>
              <a:rPr lang="en-US" sz="2575" b="1" dirty="0">
                <a:solidFill>
                  <a:srgbClr val="0B6CB1"/>
                </a:solidFill>
                <a:latin typeface="Arial" charset="0"/>
                <a:ea typeface="Arial" charset="0"/>
                <a:cs typeface="Arial" charset="0"/>
              </a:rPr>
              <a:t>EUISMOD JUSTO VITAE PURUS</a:t>
            </a:r>
            <a:endParaRPr lang="en-US" sz="2575" dirty="0">
              <a:solidFill>
                <a:srgbClr val="0B6CB1"/>
              </a:solidFill>
              <a:latin typeface="Arial" charset="0"/>
              <a:ea typeface="Arial" charset="0"/>
              <a:cs typeface="Arial" charset="0"/>
            </a:endParaRPr>
          </a:p>
          <a:p>
            <a:pPr marL="840974" lvl="1" indent="-420487">
              <a:lnSpc>
                <a:spcPts val="4231"/>
              </a:lnSpc>
              <a:buClr>
                <a:schemeClr val="tx2"/>
              </a:buClr>
              <a:buSzPct val="125000"/>
              <a:buFont typeface="Arial" charset="0"/>
              <a:buChar char="•"/>
              <a:defRPr/>
            </a:pPr>
            <a:r>
              <a:rPr lang="en-US" sz="2575" dirty="0">
                <a:latin typeface="Arial" charset="0"/>
                <a:ea typeface="Arial" charset="0"/>
                <a:cs typeface="Arial" charset="0"/>
              </a:rPr>
              <a:t>Proin semper ipsum donec semper placerat.</a:t>
            </a:r>
          </a:p>
          <a:p>
            <a:pPr marL="840974" lvl="1" indent="-420487">
              <a:lnSpc>
                <a:spcPts val="4231"/>
              </a:lnSpc>
              <a:buClr>
                <a:schemeClr val="tx2"/>
              </a:buClr>
              <a:buSzPct val="125000"/>
              <a:buFont typeface="Arial" charset="0"/>
              <a:buChar char="•"/>
              <a:defRPr/>
            </a:pPr>
            <a:r>
              <a:rPr lang="en-US" sz="2575" dirty="0">
                <a:latin typeface="Arial" charset="0"/>
                <a:ea typeface="Arial" charset="0"/>
                <a:cs typeface="Arial" charset="0"/>
              </a:rPr>
              <a:t>Finibus quam tempor, vitae consectetur.</a:t>
            </a:r>
          </a:p>
        </p:txBody>
      </p:sp>
      <p:sp>
        <p:nvSpPr>
          <p:cNvPr id="97" name="TextBox 96"/>
          <p:cNvSpPr txBox="1"/>
          <p:nvPr/>
        </p:nvSpPr>
        <p:spPr>
          <a:xfrm>
            <a:off x="10617133" y="7229056"/>
            <a:ext cx="18583496" cy="3828740"/>
          </a:xfrm>
          <a:prstGeom prst="rect">
            <a:avLst/>
          </a:prstGeom>
          <a:solidFill>
            <a:schemeClr val="bg1">
              <a:alpha val="63000"/>
            </a:schemeClr>
          </a:solidFill>
          <a:effectLst/>
        </p:spPr>
        <p:txBody>
          <a:bodyPr wrap="square">
            <a:spAutoFit/>
          </a:bodyPr>
          <a:lstStyle/>
          <a:p>
            <a:pPr>
              <a:lnSpc>
                <a:spcPts val="4231"/>
              </a:lnSpc>
              <a:spcAft>
                <a:spcPts val="1104"/>
              </a:spcAft>
              <a:defRPr/>
            </a:pPr>
            <a:r>
              <a:rPr lang="en-US" sz="4800" b="1" dirty="0">
                <a:solidFill>
                  <a:srgbClr val="0B6CB1"/>
                </a:solidFill>
                <a:latin typeface="+mj-lt"/>
              </a:rPr>
              <a:t>DATA ANALYSIS </a:t>
            </a:r>
          </a:p>
          <a:p>
            <a:pPr>
              <a:lnSpc>
                <a:spcPts val="4231"/>
              </a:lnSpc>
              <a:spcAft>
                <a:spcPts val="1104"/>
              </a:spcAft>
              <a:defRPr/>
            </a:pPr>
            <a:r>
              <a:rPr lang="en-US" sz="2575" dirty="0" err="1">
                <a:latin typeface="Arial" charset="0"/>
                <a:ea typeface="Arial" charset="0"/>
                <a:cs typeface="Arial" charset="0"/>
              </a:rPr>
              <a:t>Mauris</a:t>
            </a:r>
            <a:r>
              <a:rPr lang="en-US" sz="2575" dirty="0">
                <a:latin typeface="Arial" charset="0"/>
                <a:ea typeface="Arial" charset="0"/>
                <a:cs typeface="Arial" charset="0"/>
              </a:rPr>
              <a:t> orci mi, varius id diam id, egestas auctor enim. Praesent ut massa nibh. Duis purus neque, facilisis cursus ultrices vel, ullamcorper ac augue </a:t>
            </a:r>
            <a:r>
              <a:rPr lang="en-US" sz="2575" dirty="0">
                <a:solidFill>
                  <a:schemeClr val="tx2"/>
                </a:solidFill>
                <a:latin typeface="Arial" charset="0"/>
                <a:ea typeface="Arial" charset="0"/>
                <a:cs typeface="Arial" charset="0"/>
              </a:rPr>
              <a:t>[See Figure A]</a:t>
            </a:r>
            <a:r>
              <a:rPr lang="en-US" sz="2575" dirty="0">
                <a:latin typeface="Arial" charset="0"/>
                <a:ea typeface="Arial" charset="0"/>
                <a:cs typeface="Arial" charset="0"/>
              </a:rPr>
              <a:t>. Done:</a:t>
            </a:r>
          </a:p>
          <a:p>
            <a:pPr marL="893535" lvl="1" indent="-473048">
              <a:lnSpc>
                <a:spcPts val="4231"/>
              </a:lnSpc>
              <a:spcAft>
                <a:spcPts val="1104"/>
              </a:spcAft>
              <a:buClr>
                <a:schemeClr val="tx2"/>
              </a:buClr>
              <a:buSzPct val="100000"/>
              <a:buFont typeface="+mj-lt"/>
              <a:buAutoNum type="alphaUcPeriod"/>
              <a:defRPr/>
            </a:pPr>
            <a:r>
              <a:rPr lang="en-US" sz="2575" dirty="0">
                <a:latin typeface="Arial" charset="0"/>
                <a:ea typeface="Arial" charset="0"/>
                <a:cs typeface="Arial" charset="0"/>
              </a:rPr>
              <a:t>Sed in risus nibh. In nisl quam, aliquet sed nibh sitamet, faucibus placerat dui.</a:t>
            </a:r>
          </a:p>
          <a:p>
            <a:pPr marL="893535" lvl="1" indent="-473048">
              <a:lnSpc>
                <a:spcPts val="4231"/>
              </a:lnSpc>
              <a:spcAft>
                <a:spcPts val="1104"/>
              </a:spcAft>
              <a:buClr>
                <a:schemeClr val="tx2"/>
              </a:buClr>
              <a:buSzPct val="100000"/>
              <a:buFont typeface="+mj-lt"/>
              <a:buAutoNum type="alphaUcPeriod"/>
              <a:defRPr/>
            </a:pPr>
            <a:r>
              <a:rPr lang="en-US" sz="2575" dirty="0">
                <a:latin typeface="Arial" charset="0"/>
                <a:ea typeface="Arial" charset="0"/>
                <a:cs typeface="Arial" charset="0"/>
              </a:rPr>
              <a:t>Fusce quis augue scelerisque, luctus rum sed, ut dolor. pulvinar urna in eros posuere. </a:t>
            </a:r>
          </a:p>
          <a:p>
            <a:pPr marL="893535" lvl="1" indent="-473048">
              <a:lnSpc>
                <a:spcPts val="4231"/>
              </a:lnSpc>
              <a:spcAft>
                <a:spcPts val="1104"/>
              </a:spcAft>
              <a:buClr>
                <a:schemeClr val="tx2"/>
              </a:buClr>
              <a:buSzPct val="100000"/>
              <a:buFont typeface="+mj-lt"/>
              <a:buAutoNum type="alphaUcPeriod"/>
              <a:defRPr/>
            </a:pPr>
            <a:r>
              <a:rPr lang="en-US" sz="2575" dirty="0">
                <a:latin typeface="Arial" charset="0"/>
                <a:ea typeface="Arial" charset="0"/>
                <a:cs typeface="Arial" charset="0"/>
              </a:rPr>
              <a:t>in elementum orci dignissim. Proin semper ipsum</a:t>
            </a:r>
          </a:p>
        </p:txBody>
      </p:sp>
      <p:sp>
        <p:nvSpPr>
          <p:cNvPr id="100" name="TextBox 99"/>
          <p:cNvSpPr txBox="1"/>
          <p:nvPr/>
        </p:nvSpPr>
        <p:spPr>
          <a:xfrm>
            <a:off x="10698264" y="30409352"/>
            <a:ext cx="8651007" cy="9355895"/>
          </a:xfrm>
          <a:prstGeom prst="rect">
            <a:avLst/>
          </a:prstGeom>
          <a:solidFill>
            <a:schemeClr val="bg1">
              <a:alpha val="63000"/>
            </a:schemeClr>
          </a:solidFill>
          <a:effectLst/>
        </p:spPr>
        <p:txBody>
          <a:bodyPr wrap="square">
            <a:spAutoFit/>
          </a:bodyPr>
          <a:lstStyle/>
          <a:p>
            <a:pPr>
              <a:lnSpc>
                <a:spcPts val="4231"/>
              </a:lnSpc>
              <a:spcAft>
                <a:spcPts val="1104"/>
              </a:spcAft>
              <a:defRPr/>
            </a:pPr>
            <a:r>
              <a:rPr lang="en-US" sz="4800" b="1" dirty="0">
                <a:solidFill>
                  <a:srgbClr val="0B6CB1"/>
                </a:solidFill>
                <a:latin typeface="+mj-lt"/>
              </a:rPr>
              <a:t>CONCLUSION</a:t>
            </a:r>
            <a:endParaRPr lang="en-US" sz="4415" b="1" dirty="0">
              <a:solidFill>
                <a:srgbClr val="0B6CB1"/>
              </a:solidFill>
              <a:latin typeface="+mj-lt"/>
            </a:endParaRPr>
          </a:p>
          <a:p>
            <a:pPr>
              <a:lnSpc>
                <a:spcPts val="4231"/>
              </a:lnSpc>
              <a:spcAft>
                <a:spcPts val="1104"/>
              </a:spcAft>
              <a:defRPr/>
            </a:pPr>
            <a:r>
              <a:rPr lang="en-US" sz="2575" dirty="0">
                <a:latin typeface="Arial" charset="0"/>
                <a:ea typeface="Arial" charset="0"/>
                <a:cs typeface="Arial" charset="0"/>
              </a:rPr>
              <a:t>Mauris orci mi, varius id diam id, egestas auctor enim. Praesent ut massa nibh. Duis purus neque, facilisis cursus ultrices vel, ullamcorper ac augue. Donec semper lorem:</a:t>
            </a:r>
          </a:p>
          <a:p>
            <a:pPr marL="840974" lvl="1" indent="-420487">
              <a:lnSpc>
                <a:spcPts val="4231"/>
              </a:lnSpc>
              <a:spcAft>
                <a:spcPts val="1104"/>
              </a:spcAft>
              <a:buClr>
                <a:schemeClr val="tx2"/>
              </a:buClr>
              <a:buSzPct val="125000"/>
              <a:buFont typeface="Arial" charset="0"/>
              <a:buChar char="•"/>
              <a:defRPr/>
            </a:pPr>
            <a:r>
              <a:rPr lang="en-US" sz="2575" b="1" dirty="0">
                <a:latin typeface="Arial" charset="0"/>
                <a:ea typeface="Arial" charset="0"/>
                <a:cs typeface="Arial" charset="0"/>
              </a:rPr>
              <a:t>Sed Risus Nibh: </a:t>
            </a:r>
            <a:r>
              <a:rPr lang="en-US" sz="2575" dirty="0">
                <a:latin typeface="Arial" charset="0"/>
                <a:ea typeface="Arial" charset="0"/>
                <a:cs typeface="Arial" charset="0"/>
              </a:rPr>
              <a:t>CiIn nisl quam, aliquet sed nibh sitamet, faucibus placerat dui augue scelerisque. </a:t>
            </a:r>
          </a:p>
          <a:p>
            <a:pPr marL="840974" lvl="1" indent="-420487">
              <a:lnSpc>
                <a:spcPts val="4231"/>
              </a:lnSpc>
              <a:spcAft>
                <a:spcPts val="1104"/>
              </a:spcAft>
              <a:buClr>
                <a:schemeClr val="tx2"/>
              </a:buClr>
              <a:buSzPct val="125000"/>
              <a:buFont typeface="Arial" charset="0"/>
              <a:buChar char="•"/>
              <a:defRPr/>
            </a:pPr>
            <a:r>
              <a:rPr lang="en-US" sz="2575" b="1" dirty="0">
                <a:latin typeface="Arial" charset="0"/>
                <a:ea typeface="Arial" charset="0"/>
                <a:cs typeface="Arial" charset="0"/>
              </a:rPr>
              <a:t>Curabitur Accumsan Nulla: </a:t>
            </a:r>
            <a:r>
              <a:rPr lang="en-US" sz="2575" dirty="0">
                <a:latin typeface="Arial" charset="0"/>
                <a:ea typeface="Arial" charset="0"/>
                <a:cs typeface="Arial" charset="0"/>
              </a:rPr>
              <a:t>Fusce quis augue urna scelerisque, luctus rum sed, ut dolor in pulvinar in </a:t>
            </a:r>
            <a:r>
              <a:rPr lang="en-US" sz="2575" b="1" dirty="0">
                <a:latin typeface="Arial" charset="0"/>
                <a:ea typeface="Arial" charset="0"/>
                <a:cs typeface="Arial" charset="0"/>
              </a:rPr>
              <a:t>Elementum Orci Dignissim:</a:t>
            </a:r>
            <a:r>
              <a:rPr lang="en-US" sz="2575" dirty="0">
                <a:latin typeface="Arial" charset="0"/>
                <a:ea typeface="Arial" charset="0"/>
                <a:cs typeface="Arial" charset="0"/>
              </a:rPr>
              <a:t> Proin semper ipsum finibus quam tempor, vitae </a:t>
            </a:r>
            <a:r>
              <a:rPr lang="en-US" sz="2575" dirty="0" err="1">
                <a:latin typeface="Arial" charset="0"/>
                <a:ea typeface="Arial" charset="0"/>
                <a:cs typeface="Arial" charset="0"/>
              </a:rPr>
              <a:t>consectetur</a:t>
            </a:r>
            <a:r>
              <a:rPr lang="en-US" sz="2575" dirty="0">
                <a:latin typeface="Arial" charset="0"/>
                <a:ea typeface="Arial" charset="0"/>
                <a:cs typeface="Arial" charset="0"/>
              </a:rPr>
              <a:t>.</a:t>
            </a:r>
          </a:p>
          <a:p>
            <a:pPr marL="840974" lvl="1" indent="-420487">
              <a:lnSpc>
                <a:spcPts val="4231"/>
              </a:lnSpc>
              <a:spcAft>
                <a:spcPts val="1104"/>
              </a:spcAft>
              <a:buClr>
                <a:schemeClr val="tx2"/>
              </a:buClr>
              <a:buSzPct val="125000"/>
              <a:buFont typeface="Arial" charset="0"/>
              <a:buChar char="•"/>
              <a:defRPr/>
            </a:pPr>
            <a:r>
              <a:rPr lang="en-US" sz="2575" b="1" dirty="0">
                <a:latin typeface="Arial" charset="0"/>
                <a:ea typeface="Arial" charset="0"/>
                <a:cs typeface="Arial" charset="0"/>
              </a:rPr>
              <a:t>Sed </a:t>
            </a:r>
            <a:r>
              <a:rPr lang="en-US" sz="2575" b="1" dirty="0" err="1">
                <a:latin typeface="Arial" charset="0"/>
                <a:ea typeface="Arial" charset="0"/>
                <a:cs typeface="Arial" charset="0"/>
              </a:rPr>
              <a:t>Risus</a:t>
            </a:r>
            <a:r>
              <a:rPr lang="en-US" sz="2575" b="1" dirty="0">
                <a:latin typeface="Arial" charset="0"/>
                <a:ea typeface="Arial" charset="0"/>
                <a:cs typeface="Arial" charset="0"/>
              </a:rPr>
              <a:t> </a:t>
            </a:r>
            <a:r>
              <a:rPr lang="en-US" sz="2575" b="1" dirty="0" err="1">
                <a:latin typeface="Arial" charset="0"/>
                <a:ea typeface="Arial" charset="0"/>
                <a:cs typeface="Arial" charset="0"/>
              </a:rPr>
              <a:t>Nibh</a:t>
            </a:r>
            <a:r>
              <a:rPr lang="en-US" sz="2575" b="1" dirty="0">
                <a:latin typeface="Arial" charset="0"/>
                <a:ea typeface="Arial" charset="0"/>
                <a:cs typeface="Arial" charset="0"/>
              </a:rPr>
              <a:t>: </a:t>
            </a:r>
            <a:r>
              <a:rPr lang="en-US" sz="2575" dirty="0" err="1">
                <a:latin typeface="Arial" charset="0"/>
                <a:ea typeface="Arial" charset="0"/>
                <a:cs typeface="Arial" charset="0"/>
              </a:rPr>
              <a:t>CiIn</a:t>
            </a:r>
            <a:r>
              <a:rPr lang="en-US" sz="2575" dirty="0">
                <a:latin typeface="Arial" charset="0"/>
                <a:ea typeface="Arial" charset="0"/>
                <a:cs typeface="Arial" charset="0"/>
              </a:rPr>
              <a:t> </a:t>
            </a:r>
            <a:r>
              <a:rPr lang="en-US" sz="2575" dirty="0" err="1">
                <a:latin typeface="Arial" charset="0"/>
                <a:ea typeface="Arial" charset="0"/>
                <a:cs typeface="Arial" charset="0"/>
              </a:rPr>
              <a:t>nisl</a:t>
            </a:r>
            <a:r>
              <a:rPr lang="en-US" sz="2575" dirty="0">
                <a:latin typeface="Arial" charset="0"/>
                <a:ea typeface="Arial" charset="0"/>
                <a:cs typeface="Arial" charset="0"/>
              </a:rPr>
              <a:t> </a:t>
            </a:r>
            <a:r>
              <a:rPr lang="en-US" sz="2575" dirty="0" err="1">
                <a:latin typeface="Arial" charset="0"/>
                <a:ea typeface="Arial" charset="0"/>
                <a:cs typeface="Arial" charset="0"/>
              </a:rPr>
              <a:t>quam</a:t>
            </a:r>
            <a:r>
              <a:rPr lang="en-US" sz="2575" dirty="0">
                <a:latin typeface="Arial" charset="0"/>
                <a:ea typeface="Arial" charset="0"/>
                <a:cs typeface="Arial" charset="0"/>
              </a:rPr>
              <a:t>, </a:t>
            </a:r>
            <a:r>
              <a:rPr lang="en-US" sz="2575" dirty="0" err="1">
                <a:latin typeface="Arial" charset="0"/>
                <a:ea typeface="Arial" charset="0"/>
                <a:cs typeface="Arial" charset="0"/>
              </a:rPr>
              <a:t>aliquet</a:t>
            </a:r>
            <a:r>
              <a:rPr lang="en-US" sz="2575" dirty="0">
                <a:latin typeface="Arial" charset="0"/>
                <a:ea typeface="Arial" charset="0"/>
                <a:cs typeface="Arial" charset="0"/>
              </a:rPr>
              <a:t> sed </a:t>
            </a:r>
            <a:r>
              <a:rPr lang="en-US" sz="2575" dirty="0" err="1">
                <a:latin typeface="Arial" charset="0"/>
                <a:ea typeface="Arial" charset="0"/>
                <a:cs typeface="Arial" charset="0"/>
              </a:rPr>
              <a:t>nibh</a:t>
            </a:r>
            <a:r>
              <a:rPr lang="en-US" sz="2575" dirty="0">
                <a:latin typeface="Arial" charset="0"/>
                <a:ea typeface="Arial" charset="0"/>
                <a:cs typeface="Arial" charset="0"/>
              </a:rPr>
              <a:t> </a:t>
            </a:r>
            <a:r>
              <a:rPr lang="en-US" sz="2575" dirty="0" err="1">
                <a:latin typeface="Arial" charset="0"/>
                <a:ea typeface="Arial" charset="0"/>
                <a:cs typeface="Arial" charset="0"/>
              </a:rPr>
              <a:t>sitamet</a:t>
            </a:r>
            <a:r>
              <a:rPr lang="en-US" sz="2575" dirty="0">
                <a:latin typeface="Arial" charset="0"/>
                <a:ea typeface="Arial" charset="0"/>
                <a:cs typeface="Arial" charset="0"/>
              </a:rPr>
              <a:t>, </a:t>
            </a:r>
            <a:r>
              <a:rPr lang="en-US" sz="2575" dirty="0" err="1">
                <a:latin typeface="Arial" charset="0"/>
                <a:ea typeface="Arial" charset="0"/>
                <a:cs typeface="Arial" charset="0"/>
              </a:rPr>
              <a:t>faucibus</a:t>
            </a:r>
            <a:r>
              <a:rPr lang="en-US" sz="2575" dirty="0">
                <a:latin typeface="Arial" charset="0"/>
                <a:ea typeface="Arial" charset="0"/>
                <a:cs typeface="Arial" charset="0"/>
              </a:rPr>
              <a:t> </a:t>
            </a:r>
            <a:r>
              <a:rPr lang="en-US" sz="2575" dirty="0" err="1">
                <a:latin typeface="Arial" charset="0"/>
                <a:ea typeface="Arial" charset="0"/>
                <a:cs typeface="Arial" charset="0"/>
              </a:rPr>
              <a:t>placerat</a:t>
            </a:r>
            <a:r>
              <a:rPr lang="en-US" sz="2575" dirty="0">
                <a:latin typeface="Arial" charset="0"/>
                <a:ea typeface="Arial" charset="0"/>
                <a:cs typeface="Arial" charset="0"/>
              </a:rPr>
              <a:t> dui </a:t>
            </a:r>
            <a:r>
              <a:rPr lang="en-US" sz="2575" dirty="0" err="1">
                <a:latin typeface="Arial" charset="0"/>
                <a:ea typeface="Arial" charset="0"/>
                <a:cs typeface="Arial" charset="0"/>
              </a:rPr>
              <a:t>augue</a:t>
            </a:r>
            <a:r>
              <a:rPr lang="en-US" sz="2575" dirty="0">
                <a:latin typeface="Arial" charset="0"/>
                <a:ea typeface="Arial" charset="0"/>
                <a:cs typeface="Arial" charset="0"/>
              </a:rPr>
              <a:t> </a:t>
            </a:r>
            <a:r>
              <a:rPr lang="en-US" sz="2575" dirty="0" err="1">
                <a:latin typeface="Arial" charset="0"/>
                <a:ea typeface="Arial" charset="0"/>
                <a:cs typeface="Arial" charset="0"/>
              </a:rPr>
              <a:t>scelerisque</a:t>
            </a:r>
            <a:r>
              <a:rPr lang="en-US" sz="2575" dirty="0">
                <a:latin typeface="Arial" charset="0"/>
                <a:ea typeface="Arial" charset="0"/>
                <a:cs typeface="Arial" charset="0"/>
              </a:rPr>
              <a:t>. </a:t>
            </a:r>
          </a:p>
          <a:p>
            <a:pPr marL="840974" lvl="1" indent="-420487">
              <a:lnSpc>
                <a:spcPts val="4231"/>
              </a:lnSpc>
              <a:spcAft>
                <a:spcPts val="1104"/>
              </a:spcAft>
              <a:buClr>
                <a:schemeClr val="tx2"/>
              </a:buClr>
              <a:buSzPct val="125000"/>
              <a:buFont typeface="Arial" charset="0"/>
              <a:buChar char="•"/>
              <a:defRPr/>
            </a:pPr>
            <a:r>
              <a:rPr lang="en-US" sz="2575" b="1" dirty="0" err="1">
                <a:latin typeface="Arial" charset="0"/>
                <a:ea typeface="Arial" charset="0"/>
                <a:cs typeface="Arial" charset="0"/>
              </a:rPr>
              <a:t>Curabitur</a:t>
            </a:r>
            <a:r>
              <a:rPr lang="en-US" sz="2575" b="1" dirty="0">
                <a:latin typeface="Arial" charset="0"/>
                <a:ea typeface="Arial" charset="0"/>
                <a:cs typeface="Arial" charset="0"/>
              </a:rPr>
              <a:t> </a:t>
            </a:r>
            <a:r>
              <a:rPr lang="en-US" sz="2575" b="1" dirty="0" err="1">
                <a:latin typeface="Arial" charset="0"/>
                <a:ea typeface="Arial" charset="0"/>
                <a:cs typeface="Arial" charset="0"/>
              </a:rPr>
              <a:t>Accumsan</a:t>
            </a:r>
            <a:r>
              <a:rPr lang="en-US" sz="2575" b="1" dirty="0">
                <a:latin typeface="Arial" charset="0"/>
                <a:ea typeface="Arial" charset="0"/>
                <a:cs typeface="Arial" charset="0"/>
              </a:rPr>
              <a:t> </a:t>
            </a:r>
            <a:r>
              <a:rPr lang="en-US" sz="2575" b="1" dirty="0" err="1">
                <a:latin typeface="Arial" charset="0"/>
                <a:ea typeface="Arial" charset="0"/>
                <a:cs typeface="Arial" charset="0"/>
              </a:rPr>
              <a:t>Nulla</a:t>
            </a:r>
            <a:r>
              <a:rPr lang="en-US" sz="2575" b="1" dirty="0">
                <a:latin typeface="Arial" charset="0"/>
                <a:ea typeface="Arial" charset="0"/>
                <a:cs typeface="Arial" charset="0"/>
              </a:rPr>
              <a:t>: </a:t>
            </a:r>
            <a:r>
              <a:rPr lang="en-US" sz="2575" dirty="0" err="1">
                <a:latin typeface="Arial" charset="0"/>
                <a:ea typeface="Arial" charset="0"/>
                <a:cs typeface="Arial" charset="0"/>
              </a:rPr>
              <a:t>Fusce</a:t>
            </a:r>
            <a:r>
              <a:rPr lang="en-US" sz="2575" dirty="0">
                <a:latin typeface="Arial" charset="0"/>
                <a:ea typeface="Arial" charset="0"/>
                <a:cs typeface="Arial" charset="0"/>
              </a:rPr>
              <a:t> </a:t>
            </a:r>
            <a:r>
              <a:rPr lang="en-US" sz="2575" dirty="0" err="1">
                <a:latin typeface="Arial" charset="0"/>
                <a:ea typeface="Arial" charset="0"/>
                <a:cs typeface="Arial" charset="0"/>
              </a:rPr>
              <a:t>quis</a:t>
            </a:r>
            <a:r>
              <a:rPr lang="en-US" sz="2575" dirty="0">
                <a:latin typeface="Arial" charset="0"/>
                <a:ea typeface="Arial" charset="0"/>
                <a:cs typeface="Arial" charset="0"/>
              </a:rPr>
              <a:t> </a:t>
            </a:r>
            <a:r>
              <a:rPr lang="en-US" sz="2575" dirty="0" err="1">
                <a:latin typeface="Arial" charset="0"/>
                <a:ea typeface="Arial" charset="0"/>
                <a:cs typeface="Arial" charset="0"/>
              </a:rPr>
              <a:t>augue</a:t>
            </a:r>
            <a:r>
              <a:rPr lang="en-US" sz="2575" dirty="0">
                <a:latin typeface="Arial" charset="0"/>
                <a:ea typeface="Arial" charset="0"/>
                <a:cs typeface="Arial" charset="0"/>
              </a:rPr>
              <a:t> </a:t>
            </a:r>
            <a:r>
              <a:rPr lang="en-US" sz="2575" dirty="0" err="1">
                <a:latin typeface="Arial" charset="0"/>
                <a:ea typeface="Arial" charset="0"/>
                <a:cs typeface="Arial" charset="0"/>
              </a:rPr>
              <a:t>urna</a:t>
            </a:r>
            <a:r>
              <a:rPr lang="en-US" sz="2575" dirty="0">
                <a:latin typeface="Arial" charset="0"/>
                <a:ea typeface="Arial" charset="0"/>
                <a:cs typeface="Arial" charset="0"/>
              </a:rPr>
              <a:t> </a:t>
            </a:r>
            <a:r>
              <a:rPr lang="en-US" sz="2575" dirty="0" err="1">
                <a:latin typeface="Arial" charset="0"/>
                <a:ea typeface="Arial" charset="0"/>
                <a:cs typeface="Arial" charset="0"/>
              </a:rPr>
              <a:t>scelerisque</a:t>
            </a:r>
            <a:r>
              <a:rPr lang="en-US" sz="2575" dirty="0">
                <a:latin typeface="Arial" charset="0"/>
                <a:ea typeface="Arial" charset="0"/>
                <a:cs typeface="Arial" charset="0"/>
              </a:rPr>
              <a:t>, </a:t>
            </a:r>
            <a:r>
              <a:rPr lang="en-US" sz="2575" dirty="0" err="1">
                <a:latin typeface="Arial" charset="0"/>
                <a:ea typeface="Arial" charset="0"/>
                <a:cs typeface="Arial" charset="0"/>
              </a:rPr>
              <a:t>luctus</a:t>
            </a:r>
            <a:r>
              <a:rPr lang="en-US" sz="2575" dirty="0">
                <a:latin typeface="Arial" charset="0"/>
                <a:ea typeface="Arial" charset="0"/>
                <a:cs typeface="Arial" charset="0"/>
              </a:rPr>
              <a:t> rum sed, </a:t>
            </a:r>
            <a:r>
              <a:rPr lang="en-US" sz="2575" dirty="0" err="1">
                <a:latin typeface="Arial" charset="0"/>
                <a:ea typeface="Arial" charset="0"/>
                <a:cs typeface="Arial" charset="0"/>
              </a:rPr>
              <a:t>ut</a:t>
            </a:r>
            <a:r>
              <a:rPr lang="en-US" sz="2575" dirty="0">
                <a:latin typeface="Arial" charset="0"/>
                <a:ea typeface="Arial" charset="0"/>
                <a:cs typeface="Arial" charset="0"/>
              </a:rPr>
              <a:t> dolor in pulvinar in </a:t>
            </a:r>
            <a:r>
              <a:rPr lang="en-US" sz="2575" b="1" dirty="0" err="1">
                <a:latin typeface="Arial" charset="0"/>
                <a:ea typeface="Arial" charset="0"/>
                <a:cs typeface="Arial" charset="0"/>
              </a:rPr>
              <a:t>Elementum</a:t>
            </a:r>
            <a:r>
              <a:rPr lang="en-US" sz="2575" b="1" dirty="0">
                <a:latin typeface="Arial" charset="0"/>
                <a:ea typeface="Arial" charset="0"/>
                <a:cs typeface="Arial" charset="0"/>
              </a:rPr>
              <a:t> </a:t>
            </a:r>
            <a:r>
              <a:rPr lang="en-US" sz="2575" b="1" dirty="0" err="1">
                <a:latin typeface="Arial" charset="0"/>
                <a:ea typeface="Arial" charset="0"/>
                <a:cs typeface="Arial" charset="0"/>
              </a:rPr>
              <a:t>Orci</a:t>
            </a:r>
            <a:r>
              <a:rPr lang="en-US" sz="2575" b="1" dirty="0">
                <a:latin typeface="Arial" charset="0"/>
                <a:ea typeface="Arial" charset="0"/>
                <a:cs typeface="Arial" charset="0"/>
              </a:rPr>
              <a:t> </a:t>
            </a:r>
            <a:r>
              <a:rPr lang="en-US" sz="2575" b="1" dirty="0" err="1">
                <a:latin typeface="Arial" charset="0"/>
                <a:ea typeface="Arial" charset="0"/>
                <a:cs typeface="Arial" charset="0"/>
              </a:rPr>
              <a:t>Dignissim</a:t>
            </a:r>
            <a:r>
              <a:rPr lang="en-US" sz="2575" b="1" dirty="0">
                <a:latin typeface="Arial" charset="0"/>
                <a:ea typeface="Arial" charset="0"/>
                <a:cs typeface="Arial" charset="0"/>
              </a:rPr>
              <a:t>:</a:t>
            </a:r>
            <a:endParaRPr lang="en-US" sz="2575" dirty="0">
              <a:latin typeface="Arial" charset="0"/>
              <a:ea typeface="Arial" charset="0"/>
              <a:cs typeface="Arial" charset="0"/>
            </a:endParaRPr>
          </a:p>
        </p:txBody>
      </p:sp>
      <p:cxnSp>
        <p:nvCxnSpPr>
          <p:cNvPr id="103" name="Straight Connector 8">
            <a:extLst>
              <a:ext uri="{FF2B5EF4-FFF2-40B4-BE49-F238E27FC236}">
                <a16:creationId xmlns:a16="http://schemas.microsoft.com/office/drawing/2014/main" id="{8A504C2A-5399-43A2-9FF7-2C7CA2912063}"/>
              </a:ext>
            </a:extLst>
          </p:cNvPr>
          <p:cNvCxnSpPr>
            <a:cxnSpLocks/>
          </p:cNvCxnSpPr>
          <p:nvPr/>
        </p:nvCxnSpPr>
        <p:spPr bwMode="auto">
          <a:xfrm>
            <a:off x="10166568" y="6292634"/>
            <a:ext cx="0" cy="33605686"/>
          </a:xfrm>
          <a:prstGeom prst="line">
            <a:avLst/>
          </a:prstGeom>
          <a:noFill/>
          <a:ln w="25400" cap="flat" cmpd="sng" algn="ctr">
            <a:solidFill>
              <a:schemeClr val="tx1"/>
            </a:solidFill>
            <a:prstDash val="solid"/>
            <a:round/>
            <a:headEnd type="none" w="med" len="med"/>
            <a:tailEnd type="none" w="med" len="med"/>
          </a:ln>
          <a:effectLst/>
        </p:spPr>
      </p:cxnSp>
      <p:cxnSp>
        <p:nvCxnSpPr>
          <p:cNvPr id="102" name="Straight Connector 10">
            <a:extLst>
              <a:ext uri="{FF2B5EF4-FFF2-40B4-BE49-F238E27FC236}">
                <a16:creationId xmlns:a16="http://schemas.microsoft.com/office/drawing/2014/main" id="{85FC86D1-55BF-4D37-BEC5-2A77FD454594}"/>
              </a:ext>
            </a:extLst>
          </p:cNvPr>
          <p:cNvCxnSpPr/>
          <p:nvPr/>
        </p:nvCxnSpPr>
        <p:spPr>
          <a:xfrm>
            <a:off x="19808310" y="40772515"/>
            <a:ext cx="0" cy="1548821"/>
          </a:xfrm>
          <a:prstGeom prst="line">
            <a:avLst/>
          </a:prstGeom>
          <a:ln w="254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94" name="TextBox 91">
            <a:extLst>
              <a:ext uri="{FF2B5EF4-FFF2-40B4-BE49-F238E27FC236}">
                <a16:creationId xmlns:a16="http://schemas.microsoft.com/office/drawing/2014/main" id="{65B9B6BA-0A00-47E5-B18E-DF63C6D60E65}"/>
              </a:ext>
            </a:extLst>
          </p:cNvPr>
          <p:cNvSpPr txBox="1"/>
          <p:nvPr/>
        </p:nvSpPr>
        <p:spPr>
          <a:xfrm>
            <a:off x="10739269" y="16205061"/>
            <a:ext cx="9040515" cy="1648656"/>
          </a:xfrm>
          <a:prstGeom prst="rect">
            <a:avLst/>
          </a:prstGeom>
          <a:solidFill>
            <a:schemeClr val="bg1">
              <a:alpha val="42000"/>
            </a:schemeClr>
          </a:solidFill>
        </p:spPr>
        <p:txBody>
          <a:bodyPr>
            <a:spAutoFit/>
          </a:bodyPr>
          <a:lstStyle/>
          <a:p>
            <a:pPr>
              <a:lnSpc>
                <a:spcPts val="4231"/>
              </a:lnSpc>
              <a:defRPr/>
            </a:pPr>
            <a:r>
              <a:rPr lang="en-US" sz="2391" b="1" dirty="0">
                <a:solidFill>
                  <a:srgbClr val="0B6CB1"/>
                </a:solidFill>
                <a:latin typeface="Arial" charset="0"/>
                <a:ea typeface="Arial" charset="0"/>
                <a:cs typeface="Arial" charset="0"/>
              </a:rPr>
              <a:t>MAURIS ORCI MI VARIUS ID DIAM</a:t>
            </a:r>
            <a:br>
              <a:rPr lang="en-US" sz="2575" dirty="0">
                <a:solidFill>
                  <a:schemeClr val="bg2">
                    <a:lumMod val="50000"/>
                  </a:schemeClr>
                </a:solidFill>
                <a:latin typeface="Arial" charset="0"/>
                <a:ea typeface="Arial" charset="0"/>
                <a:cs typeface="Arial" charset="0"/>
              </a:rPr>
            </a:br>
            <a:r>
              <a:rPr lang="en-US" sz="2575" dirty="0">
                <a:latin typeface="Arial" charset="0"/>
                <a:ea typeface="Arial" charset="0"/>
                <a:cs typeface="Arial" charset="0"/>
              </a:rPr>
              <a:t>Egestas auctor enim. Praesent ut massa nibh. Duis purus neque, facilisis cursus ultrices vel, ullamcorper ac augue.</a:t>
            </a:r>
          </a:p>
        </p:txBody>
      </p:sp>
      <p:sp>
        <p:nvSpPr>
          <p:cNvPr id="104" name="TextBox 99">
            <a:extLst>
              <a:ext uri="{FF2B5EF4-FFF2-40B4-BE49-F238E27FC236}">
                <a16:creationId xmlns:a16="http://schemas.microsoft.com/office/drawing/2014/main" id="{22D93ACC-CF4B-49AE-B042-96DC20374C67}"/>
              </a:ext>
            </a:extLst>
          </p:cNvPr>
          <p:cNvSpPr txBox="1"/>
          <p:nvPr/>
        </p:nvSpPr>
        <p:spPr>
          <a:xfrm>
            <a:off x="10819808" y="18839191"/>
            <a:ext cx="18434964" cy="3687676"/>
          </a:xfrm>
          <a:prstGeom prst="rect">
            <a:avLst/>
          </a:prstGeom>
          <a:solidFill>
            <a:schemeClr val="bg1">
              <a:alpha val="63000"/>
            </a:schemeClr>
          </a:solidFill>
          <a:effectLst/>
        </p:spPr>
        <p:txBody>
          <a:bodyPr wrap="square">
            <a:spAutoFit/>
          </a:bodyPr>
          <a:lstStyle/>
          <a:p>
            <a:pPr>
              <a:lnSpc>
                <a:spcPts val="4231"/>
              </a:lnSpc>
              <a:spcAft>
                <a:spcPts val="1104"/>
              </a:spcAft>
              <a:defRPr/>
            </a:pPr>
            <a:r>
              <a:rPr lang="en-US" sz="4800" b="1" dirty="0">
                <a:solidFill>
                  <a:srgbClr val="0B6CB1"/>
                </a:solidFill>
                <a:latin typeface="+mj-lt"/>
              </a:rPr>
              <a:t>RESULTS</a:t>
            </a:r>
            <a:endParaRPr lang="en-US" sz="4415" b="1" dirty="0">
              <a:solidFill>
                <a:srgbClr val="0B6CB1"/>
              </a:solidFill>
              <a:latin typeface="+mj-lt"/>
            </a:endParaRPr>
          </a:p>
          <a:p>
            <a:pPr>
              <a:lnSpc>
                <a:spcPts val="4231"/>
              </a:lnSpc>
              <a:spcAft>
                <a:spcPts val="1104"/>
              </a:spcAft>
              <a:defRPr/>
            </a:pPr>
            <a:r>
              <a:rPr lang="en-US" sz="2575" dirty="0">
                <a:latin typeface="Arial" charset="0"/>
                <a:ea typeface="Arial" charset="0"/>
                <a:cs typeface="Arial" charset="0"/>
              </a:rPr>
              <a:t>Mauris orci mi, varius id diam id, egestas auctor enim. Praesent ut massa nibh. Duis purus neque, facilisis cursus ultrices vel, ullamcorper ac augue. Donec semper lorem:</a:t>
            </a:r>
          </a:p>
          <a:p>
            <a:pPr marL="840974" lvl="1" indent="-420487">
              <a:lnSpc>
                <a:spcPts val="4231"/>
              </a:lnSpc>
              <a:spcAft>
                <a:spcPts val="1104"/>
              </a:spcAft>
              <a:buClr>
                <a:schemeClr val="tx2"/>
              </a:buClr>
              <a:buSzPct val="125000"/>
              <a:buFont typeface="Arial" charset="0"/>
              <a:buChar char="•"/>
              <a:defRPr/>
            </a:pPr>
            <a:r>
              <a:rPr lang="en-US" sz="2575" b="1" dirty="0">
                <a:latin typeface="Arial" charset="0"/>
                <a:ea typeface="Arial" charset="0"/>
                <a:cs typeface="Arial" charset="0"/>
              </a:rPr>
              <a:t>Sed Risus Nibh: </a:t>
            </a:r>
            <a:r>
              <a:rPr lang="en-US" sz="2575" dirty="0">
                <a:latin typeface="Arial" charset="0"/>
                <a:ea typeface="Arial" charset="0"/>
                <a:cs typeface="Arial" charset="0"/>
              </a:rPr>
              <a:t>CiIn nisl quam, aliquet sed nibh sitamet, faucibus placerat dui augue scelerisque. </a:t>
            </a:r>
          </a:p>
          <a:p>
            <a:pPr marL="840974" lvl="1" indent="-420487">
              <a:lnSpc>
                <a:spcPts val="4231"/>
              </a:lnSpc>
              <a:spcAft>
                <a:spcPts val="1104"/>
              </a:spcAft>
              <a:buClr>
                <a:schemeClr val="tx2"/>
              </a:buClr>
              <a:buSzPct val="125000"/>
              <a:buFont typeface="Arial" charset="0"/>
              <a:buChar char="•"/>
              <a:defRPr/>
            </a:pPr>
            <a:r>
              <a:rPr lang="en-US" sz="2575" b="1" dirty="0">
                <a:latin typeface="Arial" charset="0"/>
                <a:ea typeface="Arial" charset="0"/>
                <a:cs typeface="Arial" charset="0"/>
              </a:rPr>
              <a:t>Curabitur Accumsan Nulla: </a:t>
            </a:r>
            <a:r>
              <a:rPr lang="en-US" sz="2575" dirty="0">
                <a:latin typeface="Arial" charset="0"/>
                <a:ea typeface="Arial" charset="0"/>
                <a:cs typeface="Arial" charset="0"/>
              </a:rPr>
              <a:t>Fusce quis augue urna scelerisque, luctus rum sed, ut dolor in pulvinar in </a:t>
            </a:r>
            <a:r>
              <a:rPr lang="en-US" sz="2575" b="1" dirty="0">
                <a:latin typeface="Arial" charset="0"/>
                <a:ea typeface="Arial" charset="0"/>
                <a:cs typeface="Arial" charset="0"/>
              </a:rPr>
              <a:t>Elementum Orci Dignissim:</a:t>
            </a:r>
            <a:r>
              <a:rPr lang="en-US" sz="2575" dirty="0">
                <a:latin typeface="Arial" charset="0"/>
                <a:ea typeface="Arial" charset="0"/>
                <a:cs typeface="Arial" charset="0"/>
              </a:rPr>
              <a:t> Proin semper ipsum finibus quam tempor, vitae consectetur.</a:t>
            </a:r>
          </a:p>
        </p:txBody>
      </p:sp>
      <p:sp>
        <p:nvSpPr>
          <p:cNvPr id="105" name="TextBox 100">
            <a:extLst>
              <a:ext uri="{FF2B5EF4-FFF2-40B4-BE49-F238E27FC236}">
                <a16:creationId xmlns:a16="http://schemas.microsoft.com/office/drawing/2014/main" id="{EF84AF3E-AFA2-4F8D-853D-9AAE873E116C}"/>
              </a:ext>
            </a:extLst>
          </p:cNvPr>
          <p:cNvSpPr txBox="1"/>
          <p:nvPr/>
        </p:nvSpPr>
        <p:spPr>
          <a:xfrm>
            <a:off x="20210298" y="30524861"/>
            <a:ext cx="8955637" cy="3776290"/>
          </a:xfrm>
          <a:prstGeom prst="rect">
            <a:avLst/>
          </a:prstGeom>
          <a:solidFill>
            <a:schemeClr val="bg1">
              <a:alpha val="63000"/>
            </a:schemeClr>
          </a:solidFill>
          <a:effectLst/>
        </p:spPr>
        <p:txBody>
          <a:bodyPr wrap="square">
            <a:spAutoFit/>
          </a:bodyPr>
          <a:lstStyle/>
          <a:p>
            <a:pPr>
              <a:lnSpc>
                <a:spcPts val="3495"/>
              </a:lnSpc>
              <a:spcAft>
                <a:spcPts val="1104"/>
              </a:spcAft>
              <a:buClr>
                <a:schemeClr val="tx2"/>
              </a:buClr>
              <a:defRPr/>
            </a:pPr>
            <a:r>
              <a:rPr lang="en-US" sz="4800" b="1" dirty="0">
                <a:solidFill>
                  <a:srgbClr val="0B6CB1"/>
                </a:solidFill>
                <a:latin typeface="+mj-lt"/>
              </a:rPr>
              <a:t>REFERENCES</a:t>
            </a:r>
            <a:endParaRPr lang="en-US" sz="2207" dirty="0">
              <a:solidFill>
                <a:srgbClr val="0B6CB1"/>
              </a:solidFill>
              <a:latin typeface="Arial" charset="0"/>
              <a:ea typeface="Arial" charset="0"/>
              <a:cs typeface="Arial" charset="0"/>
            </a:endParaRPr>
          </a:p>
          <a:p>
            <a:pPr>
              <a:lnSpc>
                <a:spcPts val="3495"/>
              </a:lnSpc>
              <a:buClr>
                <a:schemeClr val="tx2"/>
              </a:buClr>
              <a:buFont typeface="+mj-lt"/>
              <a:buAutoNum type="arabicPeriod"/>
              <a:defRPr/>
            </a:pPr>
            <a:r>
              <a:rPr lang="en-US" sz="2207" dirty="0">
                <a:latin typeface="Arial" charset="0"/>
                <a:ea typeface="Arial" charset="0"/>
                <a:cs typeface="Arial" charset="0"/>
              </a:rPr>
              <a:t>  Phasellus nec lectus bibendum, posuere nibh id, lacinia magna </a:t>
            </a:r>
          </a:p>
          <a:p>
            <a:pPr>
              <a:lnSpc>
                <a:spcPts val="3495"/>
              </a:lnSpc>
              <a:buClr>
                <a:schemeClr val="tx2"/>
              </a:buClr>
              <a:buFont typeface="+mj-lt"/>
              <a:buAutoNum type="arabicPeriod"/>
              <a:defRPr/>
            </a:pPr>
            <a:r>
              <a:rPr lang="en-US" sz="2207" dirty="0">
                <a:latin typeface="Arial" charset="0"/>
                <a:ea typeface="Arial" charset="0"/>
                <a:cs typeface="Arial" charset="0"/>
              </a:rPr>
              <a:t>  Mauris orci mi, varius id diam id, egestas auctor enim</a:t>
            </a:r>
          </a:p>
          <a:p>
            <a:pPr>
              <a:lnSpc>
                <a:spcPts val="3495"/>
              </a:lnSpc>
              <a:buClr>
                <a:schemeClr val="tx2"/>
              </a:buClr>
              <a:buFont typeface="+mj-lt"/>
              <a:buAutoNum type="arabicPeriod"/>
              <a:defRPr/>
            </a:pPr>
            <a:r>
              <a:rPr lang="en-US" sz="2207" dirty="0">
                <a:latin typeface="Arial" charset="0"/>
                <a:ea typeface="Arial" charset="0"/>
                <a:cs typeface="Arial" charset="0"/>
              </a:rPr>
              <a:t>  Duis vitae tincidunt tortor, vitae sollicitudin magna</a:t>
            </a:r>
          </a:p>
          <a:p>
            <a:pPr>
              <a:lnSpc>
                <a:spcPts val="3495"/>
              </a:lnSpc>
              <a:buClr>
                <a:schemeClr val="tx2"/>
              </a:buClr>
              <a:buFont typeface="+mj-lt"/>
              <a:buAutoNum type="arabicPeriod"/>
              <a:defRPr/>
            </a:pPr>
            <a:r>
              <a:rPr lang="en-US" sz="2207" dirty="0">
                <a:latin typeface="Arial" charset="0"/>
                <a:ea typeface="Arial" charset="0"/>
                <a:cs typeface="Arial" charset="0"/>
              </a:rPr>
              <a:t>  Aenean et est sem. Phasellus nec lectus bibendum, posuere </a:t>
            </a:r>
          </a:p>
          <a:p>
            <a:pPr>
              <a:lnSpc>
                <a:spcPts val="3495"/>
              </a:lnSpc>
              <a:buClr>
                <a:schemeClr val="tx2"/>
              </a:buClr>
              <a:buFont typeface="+mj-lt"/>
              <a:buAutoNum type="arabicPeriod"/>
              <a:defRPr/>
            </a:pPr>
            <a:r>
              <a:rPr lang="en-US" sz="2207" dirty="0">
                <a:latin typeface="Arial" charset="0"/>
                <a:ea typeface="Arial" charset="0"/>
                <a:cs typeface="Arial" charset="0"/>
              </a:rPr>
              <a:t>  Lacinia magna. Mauris orci mi, varius id diam id, egestas auctor</a:t>
            </a:r>
          </a:p>
          <a:p>
            <a:pPr>
              <a:lnSpc>
                <a:spcPts val="3495"/>
              </a:lnSpc>
              <a:buClr>
                <a:schemeClr val="tx2"/>
              </a:buClr>
              <a:buFont typeface="+mj-lt"/>
              <a:buAutoNum type="arabicPeriod"/>
              <a:defRPr/>
            </a:pPr>
            <a:r>
              <a:rPr lang="en-US" sz="2207" dirty="0">
                <a:latin typeface="Arial" charset="0"/>
                <a:ea typeface="Arial" charset="0"/>
                <a:cs typeface="Arial" charset="0"/>
              </a:rPr>
              <a:t> Mauris orci mi, varius id diam id, egestas auctor enim</a:t>
            </a:r>
          </a:p>
          <a:p>
            <a:pPr>
              <a:lnSpc>
                <a:spcPts val="3495"/>
              </a:lnSpc>
              <a:buClr>
                <a:schemeClr val="tx2"/>
              </a:buClr>
              <a:buFont typeface="+mj-lt"/>
              <a:buAutoNum type="arabicPeriod"/>
              <a:defRPr/>
            </a:pPr>
            <a:r>
              <a:rPr lang="en-US" sz="2207" dirty="0">
                <a:latin typeface="Arial" charset="0"/>
                <a:ea typeface="Arial" charset="0"/>
                <a:cs typeface="Arial" charset="0"/>
              </a:rPr>
              <a:t>  Duis vitae tincidunt tortor, vitae sollicitudin magna</a:t>
            </a:r>
          </a:p>
        </p:txBody>
      </p:sp>
      <p:sp>
        <p:nvSpPr>
          <p:cNvPr id="106" name="TextBox 100">
            <a:extLst>
              <a:ext uri="{FF2B5EF4-FFF2-40B4-BE49-F238E27FC236}">
                <a16:creationId xmlns:a16="http://schemas.microsoft.com/office/drawing/2014/main" id="{BBDF1E48-3AC5-4991-84CC-0AB40FCC92ED}"/>
              </a:ext>
            </a:extLst>
          </p:cNvPr>
          <p:cNvSpPr txBox="1"/>
          <p:nvPr/>
        </p:nvSpPr>
        <p:spPr>
          <a:xfrm>
            <a:off x="20277008" y="35933183"/>
            <a:ext cx="5597794" cy="3635226"/>
          </a:xfrm>
          <a:prstGeom prst="rect">
            <a:avLst/>
          </a:prstGeom>
          <a:solidFill>
            <a:schemeClr val="bg1">
              <a:alpha val="63000"/>
            </a:schemeClr>
          </a:solidFill>
          <a:effectLst/>
        </p:spPr>
        <p:txBody>
          <a:bodyPr wrap="square">
            <a:spAutoFit/>
          </a:bodyPr>
          <a:lstStyle/>
          <a:p>
            <a:pPr>
              <a:lnSpc>
                <a:spcPts val="3495"/>
              </a:lnSpc>
              <a:buClr>
                <a:schemeClr val="tx2"/>
              </a:buClr>
              <a:buFont typeface="+mj-lt"/>
              <a:buAutoNum type="arabicPeriod"/>
              <a:defRPr/>
            </a:pPr>
            <a:r>
              <a:rPr lang="en-US" sz="2207" dirty="0">
                <a:latin typeface="Arial" charset="0"/>
                <a:ea typeface="Arial" charset="0"/>
                <a:cs typeface="Arial" charset="0"/>
              </a:rPr>
              <a:t> </a:t>
            </a:r>
            <a:r>
              <a:rPr lang="en-US" sz="2207" dirty="0" err="1">
                <a:latin typeface="Arial" charset="0"/>
                <a:ea typeface="Arial" charset="0"/>
                <a:cs typeface="Arial" charset="0"/>
              </a:rPr>
              <a:t>Phasellus</a:t>
            </a:r>
            <a:r>
              <a:rPr lang="en-US" sz="2207" dirty="0">
                <a:latin typeface="Arial" charset="0"/>
                <a:ea typeface="Arial" charset="0"/>
                <a:cs typeface="Arial" charset="0"/>
              </a:rPr>
              <a:t> </a:t>
            </a:r>
            <a:r>
              <a:rPr lang="en-US" sz="2207" dirty="0" err="1">
                <a:latin typeface="Arial" charset="0"/>
                <a:ea typeface="Arial" charset="0"/>
                <a:cs typeface="Arial" charset="0"/>
              </a:rPr>
              <a:t>nec</a:t>
            </a:r>
            <a:r>
              <a:rPr lang="en-US" sz="2207" dirty="0">
                <a:latin typeface="Arial" charset="0"/>
                <a:ea typeface="Arial" charset="0"/>
                <a:cs typeface="Arial" charset="0"/>
              </a:rPr>
              <a:t> </a:t>
            </a:r>
            <a:r>
              <a:rPr lang="en-US" sz="2207" dirty="0" err="1">
                <a:latin typeface="Arial" charset="0"/>
                <a:ea typeface="Arial" charset="0"/>
                <a:cs typeface="Arial" charset="0"/>
              </a:rPr>
              <a:t>lectus</a:t>
            </a:r>
            <a:r>
              <a:rPr lang="en-US" sz="2207" dirty="0">
                <a:latin typeface="Arial" charset="0"/>
                <a:ea typeface="Arial" charset="0"/>
                <a:cs typeface="Arial" charset="0"/>
              </a:rPr>
              <a:t> </a:t>
            </a:r>
            <a:r>
              <a:rPr lang="en-US" sz="2207" dirty="0" err="1">
                <a:latin typeface="Arial" charset="0"/>
                <a:ea typeface="Arial" charset="0"/>
                <a:cs typeface="Arial" charset="0"/>
              </a:rPr>
              <a:t>bibendum</a:t>
            </a:r>
            <a:r>
              <a:rPr lang="en-US" sz="2207" dirty="0">
                <a:latin typeface="Arial" charset="0"/>
                <a:ea typeface="Arial" charset="0"/>
                <a:cs typeface="Arial" charset="0"/>
              </a:rPr>
              <a:t>, </a:t>
            </a:r>
            <a:r>
              <a:rPr lang="en-US" sz="2207" dirty="0" err="1">
                <a:latin typeface="Arial" charset="0"/>
                <a:ea typeface="Arial" charset="0"/>
                <a:cs typeface="Arial" charset="0"/>
              </a:rPr>
              <a:t>posuere</a:t>
            </a:r>
            <a:r>
              <a:rPr lang="en-US" sz="2207" dirty="0">
                <a:latin typeface="Arial" charset="0"/>
                <a:ea typeface="Arial" charset="0"/>
                <a:cs typeface="Arial" charset="0"/>
              </a:rPr>
              <a:t> </a:t>
            </a:r>
            <a:r>
              <a:rPr lang="en-US" sz="2207" dirty="0" err="1">
                <a:latin typeface="Arial" charset="0"/>
                <a:ea typeface="Arial" charset="0"/>
                <a:cs typeface="Arial" charset="0"/>
              </a:rPr>
              <a:t>nibh</a:t>
            </a:r>
            <a:r>
              <a:rPr lang="en-US" sz="2207" dirty="0">
                <a:latin typeface="Arial" charset="0"/>
                <a:ea typeface="Arial" charset="0"/>
                <a:cs typeface="Arial" charset="0"/>
              </a:rPr>
              <a:t> id, lacinia magna </a:t>
            </a:r>
          </a:p>
          <a:p>
            <a:pPr>
              <a:lnSpc>
                <a:spcPts val="3495"/>
              </a:lnSpc>
              <a:buClr>
                <a:schemeClr val="tx2"/>
              </a:buClr>
              <a:buFont typeface="+mj-lt"/>
              <a:buAutoNum type="arabicPeriod"/>
              <a:defRPr/>
            </a:pPr>
            <a:r>
              <a:rPr lang="en-US" sz="2207" dirty="0">
                <a:latin typeface="Arial" charset="0"/>
                <a:ea typeface="Arial" charset="0"/>
                <a:cs typeface="Arial" charset="0"/>
              </a:rPr>
              <a:t>  </a:t>
            </a:r>
            <a:r>
              <a:rPr lang="en-US" sz="2207" dirty="0" err="1">
                <a:latin typeface="Arial" charset="0"/>
                <a:ea typeface="Arial" charset="0"/>
                <a:cs typeface="Arial" charset="0"/>
              </a:rPr>
              <a:t>Mauris</a:t>
            </a:r>
            <a:r>
              <a:rPr lang="en-US" sz="2207" dirty="0">
                <a:latin typeface="Arial" charset="0"/>
                <a:ea typeface="Arial" charset="0"/>
                <a:cs typeface="Arial" charset="0"/>
              </a:rPr>
              <a:t> </a:t>
            </a:r>
            <a:r>
              <a:rPr lang="en-US" sz="2207" dirty="0" err="1">
                <a:latin typeface="Arial" charset="0"/>
                <a:ea typeface="Arial" charset="0"/>
                <a:cs typeface="Arial" charset="0"/>
              </a:rPr>
              <a:t>orci</a:t>
            </a:r>
            <a:r>
              <a:rPr lang="en-US" sz="2207" dirty="0">
                <a:latin typeface="Arial" charset="0"/>
                <a:ea typeface="Arial" charset="0"/>
                <a:cs typeface="Arial" charset="0"/>
              </a:rPr>
              <a:t> mi, </a:t>
            </a:r>
            <a:r>
              <a:rPr lang="en-US" sz="2207" dirty="0" err="1">
                <a:latin typeface="Arial" charset="0"/>
                <a:ea typeface="Arial" charset="0"/>
                <a:cs typeface="Arial" charset="0"/>
              </a:rPr>
              <a:t>varius</a:t>
            </a:r>
            <a:r>
              <a:rPr lang="en-US" sz="2207" dirty="0">
                <a:latin typeface="Arial" charset="0"/>
                <a:ea typeface="Arial" charset="0"/>
                <a:cs typeface="Arial" charset="0"/>
              </a:rPr>
              <a:t> id diam id, </a:t>
            </a:r>
            <a:r>
              <a:rPr lang="en-US" sz="2207" dirty="0" err="1">
                <a:latin typeface="Arial" charset="0"/>
                <a:ea typeface="Arial" charset="0"/>
                <a:cs typeface="Arial" charset="0"/>
              </a:rPr>
              <a:t>egestas</a:t>
            </a:r>
            <a:r>
              <a:rPr lang="en-US" sz="2207" dirty="0">
                <a:latin typeface="Arial" charset="0"/>
                <a:ea typeface="Arial" charset="0"/>
                <a:cs typeface="Arial" charset="0"/>
              </a:rPr>
              <a:t> </a:t>
            </a:r>
            <a:r>
              <a:rPr lang="en-US" sz="2207" dirty="0" err="1">
                <a:latin typeface="Arial" charset="0"/>
                <a:ea typeface="Arial" charset="0"/>
                <a:cs typeface="Arial" charset="0"/>
              </a:rPr>
              <a:t>auctor</a:t>
            </a:r>
            <a:r>
              <a:rPr lang="en-US" sz="2207" dirty="0">
                <a:latin typeface="Arial" charset="0"/>
                <a:ea typeface="Arial" charset="0"/>
                <a:cs typeface="Arial" charset="0"/>
              </a:rPr>
              <a:t> </a:t>
            </a:r>
            <a:r>
              <a:rPr lang="en-US" sz="2207" dirty="0" err="1">
                <a:latin typeface="Arial" charset="0"/>
                <a:ea typeface="Arial" charset="0"/>
                <a:cs typeface="Arial" charset="0"/>
              </a:rPr>
              <a:t>enim</a:t>
            </a:r>
            <a:endParaRPr lang="en-US" sz="2207" dirty="0">
              <a:latin typeface="Arial" charset="0"/>
              <a:ea typeface="Arial" charset="0"/>
              <a:cs typeface="Arial" charset="0"/>
            </a:endParaRPr>
          </a:p>
          <a:p>
            <a:pPr>
              <a:lnSpc>
                <a:spcPts val="3495"/>
              </a:lnSpc>
              <a:buClr>
                <a:schemeClr val="tx2"/>
              </a:buClr>
              <a:buFont typeface="+mj-lt"/>
              <a:buAutoNum type="arabicPeriod"/>
              <a:defRPr/>
            </a:pPr>
            <a:r>
              <a:rPr lang="en-US" sz="2207" dirty="0">
                <a:latin typeface="Arial" charset="0"/>
                <a:ea typeface="Arial" charset="0"/>
                <a:cs typeface="Arial" charset="0"/>
              </a:rPr>
              <a:t>  Duis vitae </a:t>
            </a:r>
            <a:r>
              <a:rPr lang="en-US" sz="2207" dirty="0" err="1">
                <a:latin typeface="Arial" charset="0"/>
                <a:ea typeface="Arial" charset="0"/>
                <a:cs typeface="Arial" charset="0"/>
              </a:rPr>
              <a:t>tincidunt</a:t>
            </a:r>
            <a:r>
              <a:rPr lang="en-US" sz="2207" dirty="0">
                <a:latin typeface="Arial" charset="0"/>
                <a:ea typeface="Arial" charset="0"/>
                <a:cs typeface="Arial" charset="0"/>
              </a:rPr>
              <a:t> </a:t>
            </a:r>
            <a:r>
              <a:rPr lang="en-US" sz="2207" dirty="0" err="1">
                <a:latin typeface="Arial" charset="0"/>
                <a:ea typeface="Arial" charset="0"/>
                <a:cs typeface="Arial" charset="0"/>
              </a:rPr>
              <a:t>tortor</a:t>
            </a:r>
            <a:r>
              <a:rPr lang="en-US" sz="2207" dirty="0">
                <a:latin typeface="Arial" charset="0"/>
                <a:ea typeface="Arial" charset="0"/>
                <a:cs typeface="Arial" charset="0"/>
              </a:rPr>
              <a:t>, vitae </a:t>
            </a:r>
            <a:r>
              <a:rPr lang="en-US" sz="2207" dirty="0" err="1">
                <a:latin typeface="Arial" charset="0"/>
                <a:ea typeface="Arial" charset="0"/>
                <a:cs typeface="Arial" charset="0"/>
              </a:rPr>
              <a:t>sollicitudin</a:t>
            </a:r>
            <a:r>
              <a:rPr lang="en-US" sz="2207" dirty="0">
                <a:latin typeface="Arial" charset="0"/>
                <a:ea typeface="Arial" charset="0"/>
                <a:cs typeface="Arial" charset="0"/>
              </a:rPr>
              <a:t> magna</a:t>
            </a:r>
          </a:p>
          <a:p>
            <a:pPr>
              <a:lnSpc>
                <a:spcPts val="3495"/>
              </a:lnSpc>
              <a:buClr>
                <a:schemeClr val="tx2"/>
              </a:buClr>
              <a:buFont typeface="+mj-lt"/>
              <a:buAutoNum type="arabicPeriod"/>
              <a:defRPr/>
            </a:pPr>
            <a:r>
              <a:rPr lang="en-US" sz="2207" dirty="0">
                <a:latin typeface="Arial" charset="0"/>
                <a:ea typeface="Arial" charset="0"/>
                <a:cs typeface="Arial" charset="0"/>
              </a:rPr>
              <a:t>  </a:t>
            </a:r>
            <a:r>
              <a:rPr lang="en-US" sz="2207" dirty="0" err="1">
                <a:latin typeface="Arial" charset="0"/>
                <a:ea typeface="Arial" charset="0"/>
                <a:cs typeface="Arial" charset="0"/>
              </a:rPr>
              <a:t>Aenean</a:t>
            </a:r>
            <a:r>
              <a:rPr lang="en-US" sz="2207" dirty="0">
                <a:latin typeface="Arial" charset="0"/>
                <a:ea typeface="Arial" charset="0"/>
                <a:cs typeface="Arial" charset="0"/>
              </a:rPr>
              <a:t> et </a:t>
            </a:r>
            <a:r>
              <a:rPr lang="en-US" sz="2207" dirty="0" err="1">
                <a:latin typeface="Arial" charset="0"/>
                <a:ea typeface="Arial" charset="0"/>
                <a:cs typeface="Arial" charset="0"/>
              </a:rPr>
              <a:t>est</a:t>
            </a:r>
            <a:r>
              <a:rPr lang="en-US" sz="2207" dirty="0">
                <a:latin typeface="Arial" charset="0"/>
                <a:ea typeface="Arial" charset="0"/>
                <a:cs typeface="Arial" charset="0"/>
              </a:rPr>
              <a:t> sem. </a:t>
            </a:r>
            <a:r>
              <a:rPr lang="en-US" sz="2207" dirty="0" err="1">
                <a:latin typeface="Arial" charset="0"/>
                <a:ea typeface="Arial" charset="0"/>
                <a:cs typeface="Arial" charset="0"/>
              </a:rPr>
              <a:t>Phasellus</a:t>
            </a:r>
            <a:r>
              <a:rPr lang="en-US" sz="2207" dirty="0">
                <a:latin typeface="Arial" charset="0"/>
                <a:ea typeface="Arial" charset="0"/>
                <a:cs typeface="Arial" charset="0"/>
              </a:rPr>
              <a:t> </a:t>
            </a:r>
            <a:r>
              <a:rPr lang="en-US" sz="2207" dirty="0" err="1">
                <a:latin typeface="Arial" charset="0"/>
                <a:ea typeface="Arial" charset="0"/>
                <a:cs typeface="Arial" charset="0"/>
              </a:rPr>
              <a:t>nec</a:t>
            </a:r>
            <a:r>
              <a:rPr lang="en-US" sz="2207" dirty="0">
                <a:latin typeface="Arial" charset="0"/>
                <a:ea typeface="Arial" charset="0"/>
                <a:cs typeface="Arial" charset="0"/>
              </a:rPr>
              <a:t> </a:t>
            </a:r>
            <a:r>
              <a:rPr lang="en-US" sz="2207" dirty="0" err="1">
                <a:latin typeface="Arial" charset="0"/>
                <a:ea typeface="Arial" charset="0"/>
                <a:cs typeface="Arial" charset="0"/>
              </a:rPr>
              <a:t>lectus</a:t>
            </a:r>
            <a:r>
              <a:rPr lang="en-US" sz="2207" dirty="0">
                <a:latin typeface="Arial" charset="0"/>
                <a:ea typeface="Arial" charset="0"/>
                <a:cs typeface="Arial" charset="0"/>
              </a:rPr>
              <a:t> </a:t>
            </a:r>
            <a:r>
              <a:rPr lang="en-US" sz="2207" dirty="0" err="1">
                <a:latin typeface="Arial" charset="0"/>
                <a:ea typeface="Arial" charset="0"/>
                <a:cs typeface="Arial" charset="0"/>
              </a:rPr>
              <a:t>bibendum</a:t>
            </a:r>
            <a:r>
              <a:rPr lang="en-US" sz="2207" dirty="0">
                <a:latin typeface="Arial" charset="0"/>
                <a:ea typeface="Arial" charset="0"/>
                <a:cs typeface="Arial" charset="0"/>
              </a:rPr>
              <a:t>, </a:t>
            </a:r>
            <a:r>
              <a:rPr lang="en-US" sz="2207" dirty="0" err="1">
                <a:latin typeface="Arial" charset="0"/>
                <a:ea typeface="Arial" charset="0"/>
                <a:cs typeface="Arial" charset="0"/>
              </a:rPr>
              <a:t>posuere</a:t>
            </a:r>
            <a:r>
              <a:rPr lang="en-US" sz="2207" dirty="0">
                <a:latin typeface="Arial" charset="0"/>
                <a:ea typeface="Arial" charset="0"/>
                <a:cs typeface="Arial" charset="0"/>
              </a:rPr>
              <a:t> </a:t>
            </a:r>
          </a:p>
        </p:txBody>
      </p:sp>
      <p:cxnSp>
        <p:nvCxnSpPr>
          <p:cNvPr id="107" name="Straight Connector 24">
            <a:extLst>
              <a:ext uri="{FF2B5EF4-FFF2-40B4-BE49-F238E27FC236}">
                <a16:creationId xmlns:a16="http://schemas.microsoft.com/office/drawing/2014/main" id="{E296F071-195D-4D7E-B59C-5E83048683BB}"/>
              </a:ext>
            </a:extLst>
          </p:cNvPr>
          <p:cNvCxnSpPr>
            <a:cxnSpLocks/>
          </p:cNvCxnSpPr>
          <p:nvPr/>
        </p:nvCxnSpPr>
        <p:spPr bwMode="auto">
          <a:xfrm>
            <a:off x="19779784" y="30283537"/>
            <a:ext cx="0" cy="9370943"/>
          </a:xfrm>
          <a:prstGeom prst="line">
            <a:avLst/>
          </a:prstGeom>
          <a:noFill/>
          <a:ln w="25400" cap="flat" cmpd="sng" algn="ctr">
            <a:solidFill>
              <a:schemeClr val="tx1"/>
            </a:solidFill>
            <a:prstDash val="solid"/>
            <a:round/>
            <a:headEnd type="none" w="med" len="med"/>
            <a:tailEnd type="none" w="med" len="med"/>
          </a:ln>
          <a:effectLst/>
        </p:spPr>
      </p:cxnSp>
      <p:cxnSp>
        <p:nvCxnSpPr>
          <p:cNvPr id="110" name="Straight Connector 92">
            <a:extLst>
              <a:ext uri="{FF2B5EF4-FFF2-40B4-BE49-F238E27FC236}">
                <a16:creationId xmlns:a16="http://schemas.microsoft.com/office/drawing/2014/main" id="{259F084A-954E-4CA8-A268-4106FB3D6B5E}"/>
              </a:ext>
            </a:extLst>
          </p:cNvPr>
          <p:cNvCxnSpPr/>
          <p:nvPr/>
        </p:nvCxnSpPr>
        <p:spPr bwMode="auto">
          <a:xfrm>
            <a:off x="20407203" y="34646591"/>
            <a:ext cx="8927216" cy="0"/>
          </a:xfrm>
          <a:prstGeom prst="line">
            <a:avLst/>
          </a:prstGeom>
          <a:noFill/>
          <a:ln w="25400" cap="flat" cmpd="sng" algn="ctr">
            <a:solidFill>
              <a:schemeClr val="tx1"/>
            </a:solidFill>
            <a:prstDash val="solid"/>
            <a:round/>
            <a:headEnd type="none" w="med" len="med"/>
            <a:tailEnd type="none" w="med" len="med"/>
          </a:ln>
          <a:effectLst/>
        </p:spPr>
      </p:cxnSp>
      <p:sp>
        <p:nvSpPr>
          <p:cNvPr id="112" name="TextBox 49">
            <a:extLst>
              <a:ext uri="{FF2B5EF4-FFF2-40B4-BE49-F238E27FC236}">
                <a16:creationId xmlns:a16="http://schemas.microsoft.com/office/drawing/2014/main" id="{AB2530D5-ED2E-463E-8D8C-2C6BCFDE33E1}"/>
              </a:ext>
            </a:extLst>
          </p:cNvPr>
          <p:cNvSpPr txBox="1"/>
          <p:nvPr/>
        </p:nvSpPr>
        <p:spPr>
          <a:xfrm>
            <a:off x="20277008" y="35087299"/>
            <a:ext cx="9005474" cy="569067"/>
          </a:xfrm>
          <a:prstGeom prst="rect">
            <a:avLst/>
          </a:prstGeom>
          <a:noFill/>
        </p:spPr>
        <p:txBody>
          <a:bodyPr wrap="square">
            <a:spAutoFit/>
          </a:bodyPr>
          <a:lstStyle/>
          <a:p>
            <a:pPr>
              <a:lnSpc>
                <a:spcPts val="3495"/>
              </a:lnSpc>
              <a:spcAft>
                <a:spcPts val="1104"/>
              </a:spcAft>
              <a:buClr>
                <a:schemeClr val="tx2"/>
              </a:buClr>
              <a:defRPr/>
            </a:pPr>
            <a:r>
              <a:rPr lang="en-US" sz="4800" b="1" dirty="0">
                <a:solidFill>
                  <a:srgbClr val="0B6CB1"/>
                </a:solidFill>
              </a:rPr>
              <a:t>ACKNOWLEDGEMENTS</a:t>
            </a:r>
            <a:endParaRPr lang="en-US" sz="2207" dirty="0">
              <a:solidFill>
                <a:srgbClr val="0B6CB1"/>
              </a:solidFill>
              <a:latin typeface="Arial" charset="0"/>
              <a:ea typeface="Arial" charset="0"/>
              <a:cs typeface="Arial" charset="0"/>
            </a:endParaRPr>
          </a:p>
        </p:txBody>
      </p:sp>
      <p:sp>
        <p:nvSpPr>
          <p:cNvPr id="45" name="TextBox 3">
            <a:extLst>
              <a:ext uri="{FF2B5EF4-FFF2-40B4-BE49-F238E27FC236}">
                <a16:creationId xmlns:a16="http://schemas.microsoft.com/office/drawing/2014/main" id="{F59740D8-D366-47CD-BA7D-BBF90BE605F3}"/>
              </a:ext>
            </a:extLst>
          </p:cNvPr>
          <p:cNvSpPr txBox="1">
            <a:spLocks noChangeArrowheads="1"/>
          </p:cNvSpPr>
          <p:nvPr/>
        </p:nvSpPr>
        <p:spPr bwMode="auto">
          <a:xfrm>
            <a:off x="895875" y="7229055"/>
            <a:ext cx="9040515" cy="5453737"/>
          </a:xfrm>
          <a:prstGeom prst="rect">
            <a:avLst/>
          </a:prstGeom>
          <a:solidFill>
            <a:schemeClr val="bg1">
              <a:alpha val="63000"/>
            </a:schemeClr>
          </a:solidFill>
          <a:ln>
            <a:noFill/>
          </a:ln>
          <a:effec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nSpc>
                <a:spcPts val="4231"/>
              </a:lnSpc>
              <a:spcAft>
                <a:spcPts val="1104"/>
              </a:spcAft>
            </a:pPr>
            <a:r>
              <a:rPr lang="en-US" sz="4800" b="1" dirty="0">
                <a:solidFill>
                  <a:srgbClr val="0B6CB1"/>
                </a:solidFill>
                <a:latin typeface="+mj-lt"/>
              </a:rPr>
              <a:t>INTRODUCTION</a:t>
            </a:r>
            <a:endParaRPr lang="en-US" sz="4415" b="1" dirty="0">
              <a:solidFill>
                <a:srgbClr val="0B6CB1"/>
              </a:solidFill>
              <a:latin typeface="+mj-lt"/>
            </a:endParaRPr>
          </a:p>
          <a:p>
            <a:pPr>
              <a:lnSpc>
                <a:spcPct val="150000"/>
              </a:lnSpc>
            </a:pPr>
            <a:r>
              <a:rPr lang="en-US" altLang="en-US" sz="2575" dirty="0">
                <a:latin typeface="Arial" charset="0"/>
                <a:cs typeface="Arial" charset="0"/>
              </a:rPr>
              <a:t>Mauris orci mi, varius id diam id, egestas auctor enim. Praesent ut massa nibh. Duis purus neque, facilisis cursus ultrices vel, ullamcorper ac augue. Donec semper lorem vitae urna pulvinar, in congue massa tristique. Sed in risus nibh. In nisl quam, aliquet sed nibh sit amet, </a:t>
            </a:r>
            <a:r>
              <a:rPr lang="en-US" altLang="en-US" sz="2575" dirty="0" err="1">
                <a:latin typeface="Arial" charset="0"/>
                <a:cs typeface="Arial" charset="0"/>
              </a:rPr>
              <a:t>faucibus</a:t>
            </a:r>
            <a:r>
              <a:rPr lang="en-US" altLang="en-US" sz="2575" dirty="0">
                <a:latin typeface="Arial" charset="0"/>
                <a:cs typeface="Arial" charset="0"/>
              </a:rPr>
              <a:t>.</a:t>
            </a:r>
          </a:p>
          <a:p>
            <a:pPr>
              <a:lnSpc>
                <a:spcPct val="150000"/>
              </a:lnSpc>
            </a:pPr>
            <a:r>
              <a:rPr lang="en-US" altLang="en-US" sz="2575" dirty="0" err="1">
                <a:latin typeface="Arial" charset="0"/>
                <a:cs typeface="Arial" charset="0"/>
              </a:rPr>
              <a:t>Mauris</a:t>
            </a:r>
            <a:r>
              <a:rPr lang="en-US" altLang="en-US" sz="2575" dirty="0">
                <a:latin typeface="Arial" charset="0"/>
                <a:cs typeface="Arial" charset="0"/>
              </a:rPr>
              <a:t> </a:t>
            </a:r>
            <a:r>
              <a:rPr lang="en-US" altLang="en-US" sz="2575" dirty="0" err="1">
                <a:latin typeface="Arial" charset="0"/>
                <a:cs typeface="Arial" charset="0"/>
              </a:rPr>
              <a:t>orci</a:t>
            </a:r>
            <a:r>
              <a:rPr lang="en-US" altLang="en-US" sz="2575" dirty="0">
                <a:latin typeface="Arial" charset="0"/>
                <a:cs typeface="Arial" charset="0"/>
              </a:rPr>
              <a:t> mi, </a:t>
            </a:r>
            <a:r>
              <a:rPr lang="en-US" altLang="en-US" sz="2575" dirty="0" err="1">
                <a:latin typeface="Arial" charset="0"/>
                <a:cs typeface="Arial" charset="0"/>
              </a:rPr>
              <a:t>varius</a:t>
            </a:r>
            <a:r>
              <a:rPr lang="en-US" altLang="en-US" sz="2575" dirty="0">
                <a:latin typeface="Arial" charset="0"/>
                <a:cs typeface="Arial" charset="0"/>
              </a:rPr>
              <a:t> id diam id, </a:t>
            </a:r>
            <a:r>
              <a:rPr lang="en-US" altLang="en-US" sz="2575" dirty="0" err="1">
                <a:latin typeface="Arial" charset="0"/>
                <a:cs typeface="Arial" charset="0"/>
              </a:rPr>
              <a:t>egestas</a:t>
            </a:r>
            <a:r>
              <a:rPr lang="en-US" altLang="en-US" sz="2575" dirty="0">
                <a:latin typeface="Arial" charset="0"/>
                <a:cs typeface="Arial" charset="0"/>
              </a:rPr>
              <a:t> </a:t>
            </a:r>
            <a:r>
              <a:rPr lang="en-US" altLang="en-US" sz="2575" dirty="0" err="1">
                <a:latin typeface="Arial" charset="0"/>
                <a:cs typeface="Arial" charset="0"/>
              </a:rPr>
              <a:t>auctor</a:t>
            </a:r>
            <a:r>
              <a:rPr lang="en-US" altLang="en-US" sz="2575" dirty="0">
                <a:latin typeface="Arial" charset="0"/>
                <a:cs typeface="Arial" charset="0"/>
              </a:rPr>
              <a:t> </a:t>
            </a:r>
            <a:r>
              <a:rPr lang="en-US" altLang="en-US" sz="2575" dirty="0" err="1">
                <a:latin typeface="Arial" charset="0"/>
                <a:cs typeface="Arial" charset="0"/>
              </a:rPr>
              <a:t>enim</a:t>
            </a:r>
            <a:r>
              <a:rPr lang="en-US" altLang="en-US" sz="2575" dirty="0">
                <a:latin typeface="Arial" charset="0"/>
                <a:cs typeface="Arial" charset="0"/>
              </a:rPr>
              <a:t>. </a:t>
            </a:r>
            <a:r>
              <a:rPr lang="en-US" altLang="en-US" sz="2575" dirty="0" err="1">
                <a:latin typeface="Arial" charset="0"/>
                <a:cs typeface="Arial" charset="0"/>
              </a:rPr>
              <a:t>Praesent</a:t>
            </a:r>
            <a:r>
              <a:rPr lang="en-US" altLang="en-US" sz="2575" dirty="0">
                <a:latin typeface="Arial" charset="0"/>
                <a:cs typeface="Arial" charset="0"/>
              </a:rPr>
              <a:t> </a:t>
            </a:r>
            <a:r>
              <a:rPr lang="en-US" altLang="en-US" sz="2575" dirty="0" err="1">
                <a:latin typeface="Arial" charset="0"/>
                <a:cs typeface="Arial" charset="0"/>
              </a:rPr>
              <a:t>ut</a:t>
            </a:r>
            <a:r>
              <a:rPr lang="en-US" altLang="en-US" sz="2575" dirty="0">
                <a:latin typeface="Arial" charset="0"/>
                <a:cs typeface="Arial" charset="0"/>
              </a:rPr>
              <a:t> </a:t>
            </a:r>
            <a:r>
              <a:rPr lang="en-US" altLang="en-US" sz="2575" dirty="0" err="1">
                <a:latin typeface="Arial" charset="0"/>
                <a:cs typeface="Arial" charset="0"/>
              </a:rPr>
              <a:t>massa</a:t>
            </a:r>
            <a:r>
              <a:rPr lang="en-US" altLang="en-US" sz="2575" dirty="0">
                <a:latin typeface="Arial" charset="0"/>
                <a:cs typeface="Arial" charset="0"/>
              </a:rPr>
              <a:t> </a:t>
            </a:r>
            <a:r>
              <a:rPr lang="en-US" altLang="en-US" sz="2575" dirty="0" err="1">
                <a:latin typeface="Arial" charset="0"/>
                <a:cs typeface="Arial" charset="0"/>
              </a:rPr>
              <a:t>nibh</a:t>
            </a:r>
            <a:r>
              <a:rPr lang="en-US" altLang="en-US" sz="2575" dirty="0">
                <a:latin typeface="Arial" charset="0"/>
                <a:cs typeface="Arial" charset="0"/>
              </a:rPr>
              <a:t>. Duis </a:t>
            </a:r>
            <a:r>
              <a:rPr lang="en-US" altLang="en-US" sz="2575" dirty="0" err="1">
                <a:latin typeface="Arial" charset="0"/>
                <a:cs typeface="Arial" charset="0"/>
              </a:rPr>
              <a:t>purus</a:t>
            </a:r>
            <a:r>
              <a:rPr lang="en-US" altLang="en-US" sz="2575" dirty="0">
                <a:latin typeface="Arial" charset="0"/>
                <a:cs typeface="Arial" charset="0"/>
              </a:rPr>
              <a:t> </a:t>
            </a:r>
            <a:r>
              <a:rPr lang="en-US" altLang="en-US" sz="2575" dirty="0" err="1">
                <a:latin typeface="Arial" charset="0"/>
                <a:cs typeface="Arial" charset="0"/>
              </a:rPr>
              <a:t>neque</a:t>
            </a:r>
            <a:r>
              <a:rPr lang="en-US" altLang="en-US" sz="2575" dirty="0">
                <a:latin typeface="Arial" charset="0"/>
                <a:cs typeface="Arial" charset="0"/>
              </a:rPr>
              <a:t>, </a:t>
            </a:r>
            <a:r>
              <a:rPr lang="en-US" altLang="en-US" sz="2575" dirty="0" err="1">
                <a:latin typeface="Arial" charset="0"/>
                <a:cs typeface="Arial" charset="0"/>
              </a:rPr>
              <a:t>facilisis</a:t>
            </a:r>
            <a:r>
              <a:rPr lang="en-US" altLang="en-US" sz="2575" dirty="0">
                <a:latin typeface="Arial" charset="0"/>
                <a:cs typeface="Arial" charset="0"/>
              </a:rPr>
              <a:t> cursus </a:t>
            </a:r>
            <a:r>
              <a:rPr lang="en-US" altLang="en-US" sz="2575" dirty="0" err="1">
                <a:latin typeface="Arial" charset="0"/>
                <a:cs typeface="Arial" charset="0"/>
              </a:rPr>
              <a:t>ultrices</a:t>
            </a:r>
            <a:r>
              <a:rPr lang="en-US" altLang="en-US" sz="2575" dirty="0">
                <a:latin typeface="Arial" charset="0"/>
                <a:cs typeface="Arial" charset="0"/>
              </a:rPr>
              <a:t> vel, </a:t>
            </a:r>
            <a:r>
              <a:rPr lang="en-US" altLang="en-US" sz="2575" dirty="0" err="1">
                <a:latin typeface="Arial" charset="0"/>
                <a:cs typeface="Arial" charset="0"/>
              </a:rPr>
              <a:t>ullamcorper</a:t>
            </a:r>
            <a:r>
              <a:rPr lang="en-US" altLang="en-US" sz="2575" dirty="0">
                <a:latin typeface="Arial" charset="0"/>
                <a:cs typeface="Arial" charset="0"/>
              </a:rPr>
              <a:t> ac </a:t>
            </a:r>
            <a:r>
              <a:rPr lang="en-US" altLang="en-US" sz="2575" dirty="0" err="1">
                <a:latin typeface="Arial" charset="0"/>
                <a:cs typeface="Arial" charset="0"/>
              </a:rPr>
              <a:t>augue</a:t>
            </a:r>
            <a:r>
              <a:rPr lang="en-US" altLang="en-US" sz="2575" dirty="0">
                <a:latin typeface="Arial" charset="0"/>
                <a:cs typeface="Arial" charset="0"/>
              </a:rPr>
              <a:t>. </a:t>
            </a:r>
          </a:p>
        </p:txBody>
      </p:sp>
      <p:sp>
        <p:nvSpPr>
          <p:cNvPr id="49" name="Étoile : 5 branches 48">
            <a:extLst>
              <a:ext uri="{FF2B5EF4-FFF2-40B4-BE49-F238E27FC236}">
                <a16:creationId xmlns:a16="http://schemas.microsoft.com/office/drawing/2014/main" id="{540C823F-09E5-425A-AE6D-B9BA79DF46D6}"/>
              </a:ext>
            </a:extLst>
          </p:cNvPr>
          <p:cNvSpPr/>
          <p:nvPr/>
        </p:nvSpPr>
        <p:spPr>
          <a:xfrm>
            <a:off x="27449675" y="35656366"/>
            <a:ext cx="1980142" cy="1980142"/>
          </a:xfrm>
          <a:prstGeom prst="star5">
            <a:avLst/>
          </a:prstGeom>
          <a:solidFill>
            <a:srgbClr val="0B6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Étoile : 5 branches 50">
            <a:extLst>
              <a:ext uri="{FF2B5EF4-FFF2-40B4-BE49-F238E27FC236}">
                <a16:creationId xmlns:a16="http://schemas.microsoft.com/office/drawing/2014/main" id="{16EB5B05-6F60-40EE-BBF2-1495E2D5F084}"/>
              </a:ext>
            </a:extLst>
          </p:cNvPr>
          <p:cNvSpPr/>
          <p:nvPr/>
        </p:nvSpPr>
        <p:spPr>
          <a:xfrm>
            <a:off x="27517153" y="37700602"/>
            <a:ext cx="1980142" cy="1980142"/>
          </a:xfrm>
          <a:prstGeom prst="star5">
            <a:avLst/>
          </a:prstGeom>
          <a:solidFill>
            <a:srgbClr val="F9B02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22">
            <a:extLst>
              <a:ext uri="{FF2B5EF4-FFF2-40B4-BE49-F238E27FC236}">
                <a16:creationId xmlns:a16="http://schemas.microsoft.com/office/drawing/2014/main" id="{FDE1FAEB-02EF-4201-AB03-B701C477DCB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275486" y="23176730"/>
            <a:ext cx="650699" cy="650699"/>
          </a:xfrm>
          <a:prstGeom prst="rect">
            <a:avLst/>
          </a:prstGeom>
        </p:spPr>
      </p:pic>
      <p:pic>
        <p:nvPicPr>
          <p:cNvPr id="53" name="Picture 21">
            <a:extLst>
              <a:ext uri="{FF2B5EF4-FFF2-40B4-BE49-F238E27FC236}">
                <a16:creationId xmlns:a16="http://schemas.microsoft.com/office/drawing/2014/main" id="{E8B9C0E8-5960-4DE3-B3AC-E5D85720D9F6}"/>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1507012" y="11295183"/>
            <a:ext cx="650699" cy="650699"/>
          </a:xfrm>
          <a:prstGeom prst="rect">
            <a:avLst/>
          </a:prstGeom>
        </p:spPr>
      </p:pic>
      <p:sp>
        <p:nvSpPr>
          <p:cNvPr id="54" name="Espace réservé du texte 2">
            <a:extLst>
              <a:ext uri="{FF2B5EF4-FFF2-40B4-BE49-F238E27FC236}">
                <a16:creationId xmlns:a16="http://schemas.microsoft.com/office/drawing/2014/main" id="{37AA51BF-5332-493C-9A6D-FB2B4445A12D}"/>
              </a:ext>
            </a:extLst>
          </p:cNvPr>
          <p:cNvSpPr txBox="1">
            <a:spLocks/>
          </p:cNvSpPr>
          <p:nvPr/>
        </p:nvSpPr>
        <p:spPr>
          <a:xfrm>
            <a:off x="22930267" y="4211052"/>
            <a:ext cx="4694237" cy="1427163"/>
          </a:xfrm>
          <a:prstGeom prst="rect">
            <a:avLst/>
          </a:prstGeom>
        </p:spPr>
        <p:txBody>
          <a:bodyPr anchor="ctr"/>
          <a:lstStyle>
            <a:lvl1pPr marL="0" indent="0" algn="ctr" defTabSz="1121271" rtl="0" eaLnBrk="1" latinLnBrk="0" hangingPunct="1">
              <a:lnSpc>
                <a:spcPct val="90000"/>
              </a:lnSpc>
              <a:spcBef>
                <a:spcPts val="1226"/>
              </a:spcBef>
              <a:buFont typeface="Arial"/>
              <a:buNone/>
              <a:defRPr sz="3433" kern="1200">
                <a:solidFill>
                  <a:schemeClr val="tx1"/>
                </a:solidFill>
                <a:latin typeface="+mn-lt"/>
                <a:ea typeface="+mn-ea"/>
                <a:cs typeface="+mn-cs"/>
              </a:defRPr>
            </a:lvl1pPr>
            <a:lvl2pPr marL="840953" indent="-280317" algn="l" defTabSz="1121271" rtl="0" eaLnBrk="1" latinLnBrk="0" hangingPunct="1">
              <a:lnSpc>
                <a:spcPct val="90000"/>
              </a:lnSpc>
              <a:spcBef>
                <a:spcPts val="613"/>
              </a:spcBef>
              <a:buFont typeface="Arial"/>
              <a:buChar char="•"/>
              <a:defRPr sz="2943" kern="1200">
                <a:solidFill>
                  <a:schemeClr val="tx1"/>
                </a:solidFill>
                <a:latin typeface="+mn-lt"/>
                <a:ea typeface="+mn-ea"/>
                <a:cs typeface="+mn-cs"/>
              </a:defRPr>
            </a:lvl2pPr>
            <a:lvl3pPr marL="1401588" indent="-280317" algn="l" defTabSz="1121271" rtl="0" eaLnBrk="1" latinLnBrk="0" hangingPunct="1">
              <a:lnSpc>
                <a:spcPct val="90000"/>
              </a:lnSpc>
              <a:spcBef>
                <a:spcPts val="613"/>
              </a:spcBef>
              <a:buFont typeface="Arial"/>
              <a:buChar char="•"/>
              <a:defRPr sz="2453" kern="1200">
                <a:solidFill>
                  <a:schemeClr val="tx1"/>
                </a:solidFill>
                <a:latin typeface="+mn-lt"/>
                <a:ea typeface="+mn-ea"/>
                <a:cs typeface="+mn-cs"/>
              </a:defRPr>
            </a:lvl3pPr>
            <a:lvl4pPr marL="196222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4pPr>
            <a:lvl5pPr marL="252285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5pPr>
            <a:lvl6pPr marL="308349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6pPr>
            <a:lvl7pPr marL="364412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7pPr>
            <a:lvl8pPr marL="4204764"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8pPr>
            <a:lvl9pPr marL="476539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9pPr>
          </a:lstStyle>
          <a:p>
            <a:r>
              <a:rPr lang="en-US" sz="4400" b="1" dirty="0">
                <a:solidFill>
                  <a:schemeClr val="bg1"/>
                </a:solidFill>
              </a:rPr>
              <a:t>PAPER 1234</a:t>
            </a:r>
          </a:p>
        </p:txBody>
      </p:sp>
    </p:spTree>
    <p:extLst>
      <p:ext uri="{BB962C8B-B14F-4D97-AF65-F5344CB8AC3E}">
        <p14:creationId xmlns:p14="http://schemas.microsoft.com/office/powerpoint/2010/main" val="2401299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Chart Placeholder 14">
            <a:extLst>
              <a:ext uri="{FF2B5EF4-FFF2-40B4-BE49-F238E27FC236}">
                <a16:creationId xmlns:a16="http://schemas.microsoft.com/office/drawing/2014/main" id="{D1C985A3-FD5F-4DC9-B464-4DFE30417CED}"/>
              </a:ext>
            </a:extLst>
          </p:cNvPr>
          <p:cNvGraphicFramePr>
            <a:graphicFrameLocks noGrp="1"/>
          </p:cNvGraphicFramePr>
          <p:nvPr>
            <p:ph type="pic" sz="quarter" idx="16"/>
            <p:extLst>
              <p:ext uri="{D42A27DB-BD31-4B8C-83A1-F6EECF244321}">
                <p14:modId xmlns:p14="http://schemas.microsoft.com/office/powerpoint/2010/main" val="2223653445"/>
              </p:ext>
            </p:extLst>
          </p:nvPr>
        </p:nvGraphicFramePr>
        <p:xfrm>
          <a:off x="841375" y="22951440"/>
          <a:ext cx="8934450" cy="7267575"/>
        </p:xfrm>
        <a:graphic>
          <a:graphicData uri="http://schemas.openxmlformats.org/drawingml/2006/chart">
            <c:chart xmlns:c="http://schemas.openxmlformats.org/drawingml/2006/chart" xmlns:r="http://schemas.openxmlformats.org/officeDocument/2006/relationships" r:id="rId2"/>
          </a:graphicData>
        </a:graphic>
      </p:graphicFrame>
      <p:sp>
        <p:nvSpPr>
          <p:cNvPr id="14" name="Espace réservé pour une image  13">
            <a:extLst>
              <a:ext uri="{FF2B5EF4-FFF2-40B4-BE49-F238E27FC236}">
                <a16:creationId xmlns:a16="http://schemas.microsoft.com/office/drawing/2014/main" id="{4F760A6A-04E3-48DC-A93B-2D451C5A1BB1}"/>
              </a:ext>
            </a:extLst>
          </p:cNvPr>
          <p:cNvSpPr>
            <a:spLocks noGrp="1"/>
          </p:cNvSpPr>
          <p:nvPr>
            <p:ph type="pic" sz="quarter" idx="17"/>
          </p:nvPr>
        </p:nvSpPr>
        <p:spPr>
          <a:xfrm>
            <a:off x="840979" y="32632566"/>
            <a:ext cx="9011314" cy="6381834"/>
          </a:xfrm>
        </p:spPr>
      </p:sp>
      <p:sp>
        <p:nvSpPr>
          <p:cNvPr id="15" name="Espace réservé du contenu 14">
            <a:extLst>
              <a:ext uri="{FF2B5EF4-FFF2-40B4-BE49-F238E27FC236}">
                <a16:creationId xmlns:a16="http://schemas.microsoft.com/office/drawing/2014/main" id="{19D8DB43-DA83-4366-89F1-CBF1C4CACD98}"/>
              </a:ext>
            </a:extLst>
          </p:cNvPr>
          <p:cNvSpPr>
            <a:spLocks noGrp="1"/>
          </p:cNvSpPr>
          <p:nvPr>
            <p:ph sz="quarter" idx="18"/>
          </p:nvPr>
        </p:nvSpPr>
        <p:spPr>
          <a:xfrm>
            <a:off x="10617349" y="21567606"/>
            <a:ext cx="9029855" cy="4473473"/>
          </a:xfrm>
        </p:spPr>
        <p:txBody>
          <a:bodyPr/>
          <a:lstStyle/>
          <a:p>
            <a:pPr>
              <a:spcAft>
                <a:spcPts val="1104"/>
              </a:spcAft>
              <a:defRPr/>
            </a:pPr>
            <a:r>
              <a:rPr lang="en-US" sz="4800" b="1" dirty="0">
                <a:solidFill>
                  <a:srgbClr val="0B6CB1"/>
                </a:solidFill>
              </a:rPr>
              <a:t>DATA ANALYSIS </a:t>
            </a:r>
          </a:p>
          <a:p>
            <a:pPr>
              <a:spcAft>
                <a:spcPts val="1104"/>
              </a:spcAft>
              <a:defRPr/>
            </a:pPr>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 </a:t>
            </a:r>
            <a:r>
              <a:rPr lang="en-US" dirty="0">
                <a:solidFill>
                  <a:schemeClr val="tx2"/>
                </a:solidFill>
                <a:ea typeface="Arial" charset="0"/>
                <a:cs typeface="Arial" charset="0"/>
              </a:rPr>
              <a:t>[See Figure A]</a:t>
            </a:r>
            <a:r>
              <a:rPr lang="en-US" dirty="0">
                <a:ea typeface="Arial" charset="0"/>
                <a:cs typeface="Arial" charset="0"/>
              </a:rPr>
              <a:t>. Done:</a:t>
            </a:r>
          </a:p>
          <a:p>
            <a:pPr marL="893535" lvl="1" indent="-473048">
              <a:spcAft>
                <a:spcPts val="1104"/>
              </a:spcAft>
              <a:buClr>
                <a:schemeClr val="tx2"/>
              </a:buClr>
              <a:buSzPct val="100000"/>
              <a:buFont typeface="+mj-lt"/>
              <a:buAutoNum type="alphaUcPeriod"/>
              <a:defRPr/>
            </a:pPr>
            <a:r>
              <a:rPr lang="en-US" dirty="0">
                <a:ea typeface="Arial" charset="0"/>
                <a:cs typeface="Arial" charset="0"/>
              </a:rPr>
              <a:t>Sed in </a:t>
            </a:r>
            <a:r>
              <a:rPr lang="en-US" dirty="0" err="1">
                <a:ea typeface="Arial" charset="0"/>
                <a:cs typeface="Arial" charset="0"/>
              </a:rPr>
              <a:t>risus</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In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a:t>
            </a:r>
          </a:p>
          <a:p>
            <a:pPr marL="893535" lvl="1" indent="-473048">
              <a:spcAft>
                <a:spcPts val="1104"/>
              </a:spcAft>
              <a:buClr>
                <a:schemeClr val="tx2"/>
              </a:buClr>
              <a:buSzPct val="100000"/>
              <a:buFont typeface="+mj-lt"/>
              <a:buAutoNum type="alphaUcPeriod"/>
              <a:defRPr/>
            </a:pP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r>
              <a:rPr lang="en-US" dirty="0" err="1">
                <a:ea typeface="Arial" charset="0"/>
                <a:cs typeface="Arial" charset="0"/>
              </a:rPr>
              <a:t>ut</a:t>
            </a:r>
            <a:r>
              <a:rPr lang="en-US" dirty="0">
                <a:ea typeface="Arial" charset="0"/>
                <a:cs typeface="Arial" charset="0"/>
              </a:rPr>
              <a:t> dolor. pulvinar </a:t>
            </a:r>
            <a:r>
              <a:rPr lang="en-US" dirty="0" err="1">
                <a:ea typeface="Arial" charset="0"/>
                <a:cs typeface="Arial" charset="0"/>
              </a:rPr>
              <a:t>urna</a:t>
            </a:r>
            <a:r>
              <a:rPr lang="en-US" dirty="0">
                <a:ea typeface="Arial" charset="0"/>
                <a:cs typeface="Arial" charset="0"/>
              </a:rPr>
              <a:t> in </a:t>
            </a:r>
            <a:r>
              <a:rPr lang="en-US" dirty="0" err="1">
                <a:ea typeface="Arial" charset="0"/>
                <a:cs typeface="Arial" charset="0"/>
              </a:rPr>
              <a:t>eros</a:t>
            </a:r>
            <a:r>
              <a:rPr lang="en-US" dirty="0">
                <a:ea typeface="Arial" charset="0"/>
                <a:cs typeface="Arial" charset="0"/>
              </a:rPr>
              <a:t> </a:t>
            </a:r>
            <a:r>
              <a:rPr lang="en-US" dirty="0" err="1">
                <a:ea typeface="Arial" charset="0"/>
                <a:cs typeface="Arial" charset="0"/>
              </a:rPr>
              <a:t>posuere</a:t>
            </a:r>
            <a:r>
              <a:rPr lang="en-US" dirty="0">
                <a:ea typeface="Arial" charset="0"/>
                <a:cs typeface="Arial" charset="0"/>
              </a:rPr>
              <a:t>. </a:t>
            </a:r>
          </a:p>
          <a:p>
            <a:pPr marL="893535" lvl="1" indent="-473048">
              <a:spcAft>
                <a:spcPts val="1104"/>
              </a:spcAft>
              <a:buClr>
                <a:schemeClr val="tx2"/>
              </a:buClr>
              <a:buSzPct val="100000"/>
              <a:buFont typeface="+mj-lt"/>
              <a:buAutoNum type="alphaUcPeriod"/>
              <a:defRPr/>
            </a:pPr>
            <a:r>
              <a:rPr lang="en-US" dirty="0">
                <a:ea typeface="Arial" charset="0"/>
                <a:cs typeface="Arial" charset="0"/>
              </a:rPr>
              <a:t>in </a:t>
            </a:r>
            <a:r>
              <a:rPr lang="en-US" dirty="0" err="1">
                <a:ea typeface="Arial" charset="0"/>
                <a:cs typeface="Arial" charset="0"/>
              </a:rPr>
              <a:t>elementum</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a:t>
            </a:r>
            <a:r>
              <a:rPr lang="en-US" dirty="0" err="1">
                <a:ea typeface="Arial" charset="0"/>
                <a:cs typeface="Arial" charset="0"/>
              </a:rPr>
              <a:t>dignissim</a:t>
            </a:r>
            <a:r>
              <a:rPr lang="en-US" dirty="0">
                <a:ea typeface="Arial" charset="0"/>
                <a:cs typeface="Arial" charset="0"/>
              </a:rPr>
              <a:t>. </a:t>
            </a:r>
            <a:r>
              <a:rPr lang="en-US" dirty="0" err="1">
                <a:ea typeface="Arial" charset="0"/>
                <a:cs typeface="Arial" charset="0"/>
              </a:rPr>
              <a:t>Proin</a:t>
            </a:r>
            <a:r>
              <a:rPr lang="en-US" dirty="0">
                <a:ea typeface="Arial" charset="0"/>
                <a:cs typeface="Arial" charset="0"/>
              </a:rPr>
              <a:t> semper ipsum</a:t>
            </a:r>
            <a:endParaRPr lang="en-US" dirty="0"/>
          </a:p>
        </p:txBody>
      </p:sp>
      <p:graphicFrame>
        <p:nvGraphicFramePr>
          <p:cNvPr id="39" name="Chart 4">
            <a:extLst>
              <a:ext uri="{FF2B5EF4-FFF2-40B4-BE49-F238E27FC236}">
                <a16:creationId xmlns:a16="http://schemas.microsoft.com/office/drawing/2014/main" id="{63C4E25F-C129-420A-9FD3-78FD37BABA20}"/>
              </a:ext>
            </a:extLst>
          </p:cNvPr>
          <p:cNvGraphicFramePr>
            <a:graphicFrameLocks noGrp="1"/>
          </p:cNvGraphicFramePr>
          <p:nvPr>
            <p:ph sz="quarter" idx="23"/>
            <p:extLst>
              <p:ext uri="{D42A27DB-BD31-4B8C-83A1-F6EECF244321}">
                <p14:modId xmlns:p14="http://schemas.microsoft.com/office/powerpoint/2010/main" val="322606269"/>
              </p:ext>
            </p:extLst>
          </p:nvPr>
        </p:nvGraphicFramePr>
        <p:xfrm>
          <a:off x="10617200" y="34016825"/>
          <a:ext cx="8986838" cy="61071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 name="Picture Placeholder 11">
            <a:extLst>
              <a:ext uri="{FF2B5EF4-FFF2-40B4-BE49-F238E27FC236}">
                <a16:creationId xmlns:a16="http://schemas.microsoft.com/office/drawing/2014/main" id="{1BE1A251-8222-4B51-AC98-5767C5D7F2B0}"/>
              </a:ext>
            </a:extLst>
          </p:cNvPr>
          <p:cNvGraphicFramePr>
            <a:graphicFrameLocks noGrp="1"/>
          </p:cNvGraphicFramePr>
          <p:nvPr>
            <p:ph sz="quarter" idx="24"/>
            <p:extLst>
              <p:ext uri="{D42A27DB-BD31-4B8C-83A1-F6EECF244321}">
                <p14:modId xmlns:p14="http://schemas.microsoft.com/office/powerpoint/2010/main" val="708172650"/>
              </p:ext>
            </p:extLst>
          </p:nvPr>
        </p:nvGraphicFramePr>
        <p:xfrm>
          <a:off x="10717538" y="27402214"/>
          <a:ext cx="8986838" cy="6248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0" name="Espace réservé pour une image  19">
            <a:extLst>
              <a:ext uri="{FF2B5EF4-FFF2-40B4-BE49-F238E27FC236}">
                <a16:creationId xmlns:a16="http://schemas.microsoft.com/office/drawing/2014/main" id="{E7FE434E-25DF-4959-A7CD-106672B74EC2}"/>
              </a:ext>
            </a:extLst>
          </p:cNvPr>
          <p:cNvSpPr>
            <a:spLocks noGrp="1"/>
          </p:cNvSpPr>
          <p:nvPr>
            <p:ph type="pic" sz="quarter" idx="25"/>
          </p:nvPr>
        </p:nvSpPr>
        <p:spPr>
          <a:xfrm>
            <a:off x="20579224" y="20934580"/>
            <a:ext cx="9011314" cy="7267722"/>
          </a:xfrm>
        </p:spPr>
      </p:sp>
      <p:sp>
        <p:nvSpPr>
          <p:cNvPr id="16" name="Espace réservé du contenu 15">
            <a:extLst>
              <a:ext uri="{FF2B5EF4-FFF2-40B4-BE49-F238E27FC236}">
                <a16:creationId xmlns:a16="http://schemas.microsoft.com/office/drawing/2014/main" id="{ED9AA1E1-0015-46EA-AD36-7D46448324D7}"/>
              </a:ext>
            </a:extLst>
          </p:cNvPr>
          <p:cNvSpPr>
            <a:spLocks noGrp="1"/>
          </p:cNvSpPr>
          <p:nvPr>
            <p:ph sz="quarter" idx="20"/>
          </p:nvPr>
        </p:nvSpPr>
        <p:spPr>
          <a:xfrm>
            <a:off x="20489057" y="11979960"/>
            <a:ext cx="9011314" cy="8371211"/>
          </a:xfrm>
        </p:spPr>
        <p:txBody>
          <a:bodyPr/>
          <a:lstStyle/>
          <a:p>
            <a:pPr>
              <a:spcAft>
                <a:spcPts val="1104"/>
              </a:spcAft>
              <a:defRPr/>
            </a:pPr>
            <a:r>
              <a:rPr lang="en-US" sz="4800" b="1" dirty="0">
                <a:solidFill>
                  <a:srgbClr val="0B6CB1"/>
                </a:solidFill>
              </a:rPr>
              <a:t>RESULTS</a:t>
            </a:r>
          </a:p>
          <a:p>
            <a:pPr>
              <a:spcAft>
                <a:spcPts val="1655"/>
              </a:spcAft>
              <a:defRPr/>
            </a:pPr>
            <a:r>
              <a:rPr lang="en-US" sz="2800" dirty="0" err="1">
                <a:ea typeface="Arial" charset="0"/>
                <a:cs typeface="Arial" charset="0"/>
              </a:rPr>
              <a:t>Mauris</a:t>
            </a:r>
            <a:r>
              <a:rPr lang="en-US" sz="2800" dirty="0">
                <a:ea typeface="Arial" charset="0"/>
                <a:cs typeface="Arial" charset="0"/>
              </a:rPr>
              <a:t> </a:t>
            </a:r>
            <a:r>
              <a:rPr lang="en-US" sz="2800" dirty="0" err="1">
                <a:ea typeface="Arial" charset="0"/>
                <a:cs typeface="Arial" charset="0"/>
              </a:rPr>
              <a:t>orci</a:t>
            </a:r>
            <a:r>
              <a:rPr lang="en-US" sz="2800" dirty="0">
                <a:ea typeface="Arial" charset="0"/>
                <a:cs typeface="Arial" charset="0"/>
              </a:rPr>
              <a:t> mi, </a:t>
            </a:r>
            <a:r>
              <a:rPr lang="en-US" sz="2800" dirty="0" err="1">
                <a:ea typeface="Arial" charset="0"/>
                <a:cs typeface="Arial" charset="0"/>
              </a:rPr>
              <a:t>varius</a:t>
            </a:r>
            <a:r>
              <a:rPr lang="en-US" sz="2800" dirty="0">
                <a:ea typeface="Arial" charset="0"/>
                <a:cs typeface="Arial" charset="0"/>
              </a:rPr>
              <a:t> id diam id, </a:t>
            </a:r>
            <a:r>
              <a:rPr lang="en-US" sz="2800" dirty="0" err="1">
                <a:ea typeface="Arial" charset="0"/>
                <a:cs typeface="Arial" charset="0"/>
              </a:rPr>
              <a:t>egestas</a:t>
            </a:r>
            <a:r>
              <a:rPr lang="en-US" sz="2800" dirty="0">
                <a:ea typeface="Arial" charset="0"/>
                <a:cs typeface="Arial" charset="0"/>
              </a:rPr>
              <a:t> </a:t>
            </a:r>
            <a:r>
              <a:rPr lang="en-US" sz="2800" dirty="0" err="1">
                <a:ea typeface="Arial" charset="0"/>
                <a:cs typeface="Arial" charset="0"/>
              </a:rPr>
              <a:t>auctor</a:t>
            </a:r>
            <a:r>
              <a:rPr lang="en-US" sz="2800" dirty="0">
                <a:ea typeface="Arial" charset="0"/>
                <a:cs typeface="Arial" charset="0"/>
              </a:rPr>
              <a:t> </a:t>
            </a:r>
            <a:r>
              <a:rPr lang="en-US" sz="2800" dirty="0" err="1">
                <a:ea typeface="Arial" charset="0"/>
                <a:cs typeface="Arial" charset="0"/>
              </a:rPr>
              <a:t>enim</a:t>
            </a:r>
            <a:r>
              <a:rPr lang="en-US" sz="2800" dirty="0">
                <a:ea typeface="Arial" charset="0"/>
                <a:cs typeface="Arial" charset="0"/>
              </a:rPr>
              <a:t>. </a:t>
            </a:r>
            <a:r>
              <a:rPr lang="en-US" sz="2800" dirty="0" err="1">
                <a:ea typeface="Arial" charset="0"/>
                <a:cs typeface="Arial" charset="0"/>
              </a:rPr>
              <a:t>Praesent</a:t>
            </a:r>
            <a:r>
              <a:rPr lang="en-US" sz="2800" dirty="0">
                <a:ea typeface="Arial" charset="0"/>
                <a:cs typeface="Arial" charset="0"/>
              </a:rPr>
              <a:t> </a:t>
            </a:r>
            <a:r>
              <a:rPr lang="en-US" sz="2800" dirty="0" err="1">
                <a:ea typeface="Arial" charset="0"/>
                <a:cs typeface="Arial" charset="0"/>
              </a:rPr>
              <a:t>ut</a:t>
            </a:r>
            <a:r>
              <a:rPr lang="en-US" sz="2800" dirty="0">
                <a:ea typeface="Arial" charset="0"/>
                <a:cs typeface="Arial" charset="0"/>
              </a:rPr>
              <a:t> </a:t>
            </a:r>
            <a:r>
              <a:rPr lang="en-US" sz="2800" dirty="0" err="1">
                <a:ea typeface="Arial" charset="0"/>
                <a:cs typeface="Arial" charset="0"/>
              </a:rPr>
              <a:t>massa</a:t>
            </a:r>
            <a:r>
              <a:rPr lang="en-US" sz="2800" dirty="0">
                <a:ea typeface="Arial" charset="0"/>
                <a:cs typeface="Arial" charset="0"/>
              </a:rPr>
              <a:t> </a:t>
            </a:r>
            <a:r>
              <a:rPr lang="en-US" sz="2800" dirty="0" err="1">
                <a:ea typeface="Arial" charset="0"/>
                <a:cs typeface="Arial" charset="0"/>
              </a:rPr>
              <a:t>nibh</a:t>
            </a:r>
            <a:r>
              <a:rPr lang="en-US" sz="2800" dirty="0">
                <a:ea typeface="Arial" charset="0"/>
                <a:cs typeface="Arial" charset="0"/>
              </a:rPr>
              <a:t>. Duis </a:t>
            </a:r>
            <a:r>
              <a:rPr lang="en-US" sz="2800" dirty="0" err="1">
                <a:ea typeface="Arial" charset="0"/>
                <a:cs typeface="Arial" charset="0"/>
              </a:rPr>
              <a:t>purus</a:t>
            </a:r>
            <a:r>
              <a:rPr lang="en-US" sz="2800" dirty="0">
                <a:ea typeface="Arial" charset="0"/>
                <a:cs typeface="Arial" charset="0"/>
              </a:rPr>
              <a:t> </a:t>
            </a:r>
            <a:r>
              <a:rPr lang="en-US" sz="2800" dirty="0" err="1">
                <a:ea typeface="Arial" charset="0"/>
                <a:cs typeface="Arial" charset="0"/>
              </a:rPr>
              <a:t>neque</a:t>
            </a:r>
            <a:r>
              <a:rPr lang="en-US" sz="2800" dirty="0">
                <a:ea typeface="Arial" charset="0"/>
                <a:cs typeface="Arial" charset="0"/>
              </a:rPr>
              <a:t>, </a:t>
            </a:r>
            <a:r>
              <a:rPr lang="en-US" sz="2800" dirty="0" err="1">
                <a:ea typeface="Arial" charset="0"/>
                <a:cs typeface="Arial" charset="0"/>
              </a:rPr>
              <a:t>facilisis</a:t>
            </a:r>
            <a:r>
              <a:rPr lang="en-US" sz="2800" dirty="0">
                <a:ea typeface="Arial" charset="0"/>
                <a:cs typeface="Arial" charset="0"/>
              </a:rPr>
              <a:t> cursus </a:t>
            </a:r>
            <a:r>
              <a:rPr lang="en-US" sz="2800" dirty="0" err="1">
                <a:ea typeface="Arial" charset="0"/>
                <a:cs typeface="Arial" charset="0"/>
              </a:rPr>
              <a:t>ultrices</a:t>
            </a:r>
            <a:r>
              <a:rPr lang="en-US" sz="2800" dirty="0">
                <a:ea typeface="Arial" charset="0"/>
                <a:cs typeface="Arial" charset="0"/>
              </a:rPr>
              <a:t> vel, </a:t>
            </a:r>
            <a:r>
              <a:rPr lang="en-US" sz="2800" dirty="0" err="1">
                <a:ea typeface="Arial" charset="0"/>
                <a:cs typeface="Arial" charset="0"/>
              </a:rPr>
              <a:t>ullamcorper</a:t>
            </a:r>
            <a:r>
              <a:rPr lang="en-US" sz="2800" dirty="0">
                <a:ea typeface="Arial" charset="0"/>
                <a:cs typeface="Arial" charset="0"/>
              </a:rPr>
              <a:t> ac </a:t>
            </a:r>
            <a:r>
              <a:rPr lang="en-US" sz="2800" dirty="0" err="1">
                <a:ea typeface="Arial" charset="0"/>
                <a:cs typeface="Arial" charset="0"/>
              </a:rPr>
              <a:t>augue</a:t>
            </a:r>
            <a:r>
              <a:rPr lang="en-US" sz="2800" dirty="0">
                <a:ea typeface="Arial" charset="0"/>
                <a:cs typeface="Arial" charset="0"/>
              </a:rPr>
              <a:t>. </a:t>
            </a:r>
            <a:r>
              <a:rPr lang="en-US" sz="2800" dirty="0" err="1">
                <a:ea typeface="Arial" charset="0"/>
                <a:cs typeface="Arial" charset="0"/>
              </a:rPr>
              <a:t>Donec</a:t>
            </a:r>
            <a:r>
              <a:rPr lang="en-US" sz="2800" dirty="0">
                <a:ea typeface="Arial" charset="0"/>
                <a:cs typeface="Arial" charset="0"/>
              </a:rPr>
              <a:t> semper lorem vitae </a:t>
            </a:r>
            <a:r>
              <a:rPr lang="en-US" sz="2800" dirty="0" err="1">
                <a:ea typeface="Arial" charset="0"/>
                <a:cs typeface="Arial" charset="0"/>
              </a:rPr>
              <a:t>urna</a:t>
            </a:r>
            <a:r>
              <a:rPr lang="en-US" sz="2800" dirty="0">
                <a:ea typeface="Arial" charset="0"/>
                <a:cs typeface="Arial" charset="0"/>
              </a:rPr>
              <a:t> pulvinar, in </a:t>
            </a:r>
            <a:r>
              <a:rPr lang="en-US" sz="2800" dirty="0" err="1">
                <a:ea typeface="Arial" charset="0"/>
                <a:cs typeface="Arial" charset="0"/>
              </a:rPr>
              <a:t>congue</a:t>
            </a:r>
            <a:r>
              <a:rPr lang="en-US" sz="2800" dirty="0">
                <a:ea typeface="Arial" charset="0"/>
                <a:cs typeface="Arial" charset="0"/>
              </a:rPr>
              <a:t> </a:t>
            </a:r>
            <a:r>
              <a:rPr lang="en-US" sz="2800" dirty="0" err="1">
                <a:ea typeface="Arial" charset="0"/>
                <a:cs typeface="Arial" charset="0"/>
              </a:rPr>
              <a:t>massa</a:t>
            </a:r>
            <a:r>
              <a:rPr lang="en-US" sz="2800" dirty="0">
                <a:ea typeface="Arial" charset="0"/>
                <a:cs typeface="Arial" charset="0"/>
              </a:rPr>
              <a:t> </a:t>
            </a:r>
            <a:r>
              <a:rPr lang="en-US" sz="2800" dirty="0" err="1">
                <a:ea typeface="Arial" charset="0"/>
                <a:cs typeface="Arial" charset="0"/>
              </a:rPr>
              <a:t>tristique</a:t>
            </a:r>
            <a:r>
              <a:rPr lang="en-US" sz="2800" dirty="0">
                <a:ea typeface="Arial" charset="0"/>
                <a:cs typeface="Arial" charset="0"/>
              </a:rPr>
              <a:t> </a:t>
            </a:r>
            <a:r>
              <a:rPr lang="en-US" sz="2800" dirty="0" err="1">
                <a:ea typeface="Arial" charset="0"/>
                <a:cs typeface="Arial" charset="0"/>
              </a:rPr>
              <a:t>quis</a:t>
            </a:r>
            <a:r>
              <a:rPr lang="en-US" sz="2800" dirty="0">
                <a:ea typeface="Arial" charset="0"/>
                <a:cs typeface="Arial" charset="0"/>
              </a:rPr>
              <a:t> </a:t>
            </a:r>
            <a:r>
              <a:rPr lang="en-US" sz="2800" dirty="0" err="1">
                <a:ea typeface="Arial" charset="0"/>
                <a:cs typeface="Arial" charset="0"/>
              </a:rPr>
              <a:t>augue</a:t>
            </a:r>
            <a:r>
              <a:rPr lang="en-US" sz="2800" dirty="0">
                <a:ea typeface="Arial" charset="0"/>
                <a:cs typeface="Arial" charset="0"/>
              </a:rPr>
              <a:t>. </a:t>
            </a:r>
            <a:r>
              <a:rPr lang="en-US" sz="2800" dirty="0" err="1">
                <a:ea typeface="Arial" charset="0"/>
                <a:cs typeface="Arial" charset="0"/>
              </a:rPr>
              <a:t>Mauris</a:t>
            </a:r>
            <a:r>
              <a:rPr lang="en-US" sz="2800" dirty="0">
                <a:ea typeface="Arial" charset="0"/>
                <a:cs typeface="Arial" charset="0"/>
              </a:rPr>
              <a:t> </a:t>
            </a:r>
            <a:r>
              <a:rPr lang="en-US" sz="2800" dirty="0" err="1">
                <a:ea typeface="Arial" charset="0"/>
                <a:cs typeface="Arial" charset="0"/>
              </a:rPr>
              <a:t>orci</a:t>
            </a:r>
            <a:r>
              <a:rPr lang="en-US" sz="2800" dirty="0">
                <a:ea typeface="Arial" charset="0"/>
                <a:cs typeface="Arial" charset="0"/>
              </a:rPr>
              <a:t> mi, </a:t>
            </a:r>
            <a:r>
              <a:rPr lang="en-US" sz="2800" dirty="0" err="1">
                <a:ea typeface="Arial" charset="0"/>
                <a:cs typeface="Arial" charset="0"/>
              </a:rPr>
              <a:t>varius</a:t>
            </a:r>
            <a:r>
              <a:rPr lang="en-US" sz="2800" dirty="0">
                <a:ea typeface="Arial" charset="0"/>
                <a:cs typeface="Arial" charset="0"/>
              </a:rPr>
              <a:t> id diam id, </a:t>
            </a:r>
            <a:r>
              <a:rPr lang="en-US" sz="2800" dirty="0" err="1">
                <a:ea typeface="Arial" charset="0"/>
                <a:cs typeface="Arial" charset="0"/>
              </a:rPr>
              <a:t>egestas</a:t>
            </a:r>
            <a:r>
              <a:rPr lang="en-US" sz="2800" dirty="0">
                <a:ea typeface="Arial" charset="0"/>
                <a:cs typeface="Arial" charset="0"/>
              </a:rPr>
              <a:t> </a:t>
            </a:r>
            <a:r>
              <a:rPr lang="en-US" sz="2800" dirty="0" err="1">
                <a:ea typeface="Arial" charset="0"/>
                <a:cs typeface="Arial" charset="0"/>
              </a:rPr>
              <a:t>auctor</a:t>
            </a:r>
            <a:r>
              <a:rPr lang="en-US" sz="2800" dirty="0">
                <a:ea typeface="Arial" charset="0"/>
                <a:cs typeface="Arial" charset="0"/>
              </a:rPr>
              <a:t> </a:t>
            </a:r>
            <a:r>
              <a:rPr lang="en-US" sz="2800" dirty="0" err="1">
                <a:ea typeface="Arial" charset="0"/>
                <a:cs typeface="Arial" charset="0"/>
              </a:rPr>
              <a:t>enim</a:t>
            </a:r>
            <a:r>
              <a:rPr lang="en-US" sz="2800" dirty="0">
                <a:ea typeface="Arial" charset="0"/>
                <a:cs typeface="Arial" charset="0"/>
              </a:rPr>
              <a:t>. </a:t>
            </a:r>
            <a:r>
              <a:rPr lang="en-US" sz="2800" dirty="0" err="1">
                <a:ea typeface="Arial" charset="0"/>
                <a:cs typeface="Arial" charset="0"/>
              </a:rPr>
              <a:t>Praesent</a:t>
            </a:r>
            <a:r>
              <a:rPr lang="en-US" sz="2800" dirty="0">
                <a:ea typeface="Arial" charset="0"/>
                <a:cs typeface="Arial" charset="0"/>
              </a:rPr>
              <a:t> </a:t>
            </a:r>
            <a:r>
              <a:rPr lang="en-US" sz="2800" dirty="0" err="1">
                <a:ea typeface="Arial" charset="0"/>
                <a:cs typeface="Arial" charset="0"/>
              </a:rPr>
              <a:t>ut</a:t>
            </a:r>
            <a:r>
              <a:rPr lang="en-US" sz="2800" dirty="0">
                <a:ea typeface="Arial" charset="0"/>
                <a:cs typeface="Arial" charset="0"/>
              </a:rPr>
              <a:t> </a:t>
            </a:r>
            <a:r>
              <a:rPr lang="en-US" sz="2800" dirty="0" err="1">
                <a:ea typeface="Arial" charset="0"/>
                <a:cs typeface="Arial" charset="0"/>
              </a:rPr>
              <a:t>massa</a:t>
            </a:r>
            <a:r>
              <a:rPr lang="en-US" sz="2800" dirty="0">
                <a:ea typeface="Arial" charset="0"/>
                <a:cs typeface="Arial" charset="0"/>
              </a:rPr>
              <a:t> </a:t>
            </a:r>
            <a:r>
              <a:rPr lang="en-US" sz="2800" dirty="0" err="1">
                <a:ea typeface="Arial" charset="0"/>
                <a:cs typeface="Arial" charset="0"/>
              </a:rPr>
              <a:t>nibh</a:t>
            </a:r>
            <a:r>
              <a:rPr lang="en-US" sz="2800" dirty="0">
                <a:ea typeface="Arial" charset="0"/>
                <a:cs typeface="Arial" charset="0"/>
              </a:rPr>
              <a:t>. Duis </a:t>
            </a:r>
            <a:r>
              <a:rPr lang="en-US" sz="2800" dirty="0" err="1">
                <a:ea typeface="Arial" charset="0"/>
                <a:cs typeface="Arial" charset="0"/>
              </a:rPr>
              <a:t>purus</a:t>
            </a:r>
            <a:r>
              <a:rPr lang="en-US" sz="2800" dirty="0">
                <a:ea typeface="Arial" charset="0"/>
                <a:cs typeface="Arial" charset="0"/>
              </a:rPr>
              <a:t> </a:t>
            </a:r>
            <a:r>
              <a:rPr lang="en-US" sz="2800" dirty="0" err="1">
                <a:ea typeface="Arial" charset="0"/>
                <a:cs typeface="Arial" charset="0"/>
              </a:rPr>
              <a:t>neque</a:t>
            </a:r>
            <a:r>
              <a:rPr lang="en-US" sz="2800" dirty="0">
                <a:ea typeface="Arial" charset="0"/>
                <a:cs typeface="Arial" charset="0"/>
              </a:rPr>
              <a:t>, </a:t>
            </a:r>
            <a:r>
              <a:rPr lang="en-US" sz="2800" dirty="0" err="1">
                <a:ea typeface="Arial" charset="0"/>
                <a:cs typeface="Arial" charset="0"/>
              </a:rPr>
              <a:t>facilisis</a:t>
            </a:r>
            <a:r>
              <a:rPr lang="en-US" sz="2800" dirty="0">
                <a:ea typeface="Arial" charset="0"/>
                <a:cs typeface="Arial" charset="0"/>
              </a:rPr>
              <a:t> cursus </a:t>
            </a:r>
            <a:r>
              <a:rPr lang="en-US" sz="2800" dirty="0" err="1">
                <a:ea typeface="Arial" charset="0"/>
                <a:cs typeface="Arial" charset="0"/>
              </a:rPr>
              <a:t>ultrices</a:t>
            </a:r>
            <a:r>
              <a:rPr lang="en-US" sz="2800" dirty="0">
                <a:ea typeface="Arial" charset="0"/>
                <a:cs typeface="Arial" charset="0"/>
              </a:rPr>
              <a:t> vel, </a:t>
            </a:r>
            <a:r>
              <a:rPr lang="en-US" sz="2800" dirty="0" err="1">
                <a:ea typeface="Arial" charset="0"/>
                <a:cs typeface="Arial" charset="0"/>
              </a:rPr>
              <a:t>ullamcorper</a:t>
            </a:r>
            <a:r>
              <a:rPr lang="en-US" sz="2800" dirty="0">
                <a:ea typeface="Arial" charset="0"/>
                <a:cs typeface="Arial" charset="0"/>
              </a:rPr>
              <a:t> ac </a:t>
            </a:r>
            <a:r>
              <a:rPr lang="en-US" sz="2800" dirty="0" err="1">
                <a:ea typeface="Arial" charset="0"/>
                <a:cs typeface="Arial" charset="0"/>
              </a:rPr>
              <a:t>augue</a:t>
            </a:r>
            <a:r>
              <a:rPr lang="en-US" sz="2800" dirty="0">
                <a:ea typeface="Arial" charset="0"/>
                <a:cs typeface="Arial" charset="0"/>
              </a:rPr>
              <a:t>. </a:t>
            </a:r>
            <a:r>
              <a:rPr lang="en-US" sz="2800" dirty="0" err="1">
                <a:ea typeface="Arial" charset="0"/>
                <a:cs typeface="Arial" charset="0"/>
              </a:rPr>
              <a:t>Donec</a:t>
            </a:r>
            <a:r>
              <a:rPr lang="en-US" sz="2800" dirty="0">
                <a:ea typeface="Arial" charset="0"/>
                <a:cs typeface="Arial" charset="0"/>
              </a:rPr>
              <a:t> semper lorem vitae </a:t>
            </a:r>
            <a:r>
              <a:rPr lang="en-US" sz="2800" dirty="0" err="1">
                <a:ea typeface="Arial" charset="0"/>
                <a:cs typeface="Arial" charset="0"/>
              </a:rPr>
              <a:t>urna</a:t>
            </a:r>
            <a:r>
              <a:rPr lang="en-US" sz="2800" dirty="0">
                <a:ea typeface="Arial" charset="0"/>
                <a:cs typeface="Arial" charset="0"/>
              </a:rPr>
              <a:t> pulvinar, in </a:t>
            </a:r>
            <a:r>
              <a:rPr lang="en-US" sz="2800" dirty="0" err="1">
                <a:ea typeface="Arial" charset="0"/>
                <a:cs typeface="Arial" charset="0"/>
              </a:rPr>
              <a:t>congue</a:t>
            </a:r>
            <a:r>
              <a:rPr lang="en-US" sz="2800" dirty="0">
                <a:ea typeface="Arial" charset="0"/>
                <a:cs typeface="Arial" charset="0"/>
              </a:rPr>
              <a:t> </a:t>
            </a:r>
            <a:r>
              <a:rPr lang="en-US" sz="2800" dirty="0" err="1">
                <a:ea typeface="Arial" charset="0"/>
                <a:cs typeface="Arial" charset="0"/>
              </a:rPr>
              <a:t>massa</a:t>
            </a:r>
            <a:r>
              <a:rPr lang="en-US" sz="2800" dirty="0">
                <a:ea typeface="Arial" charset="0"/>
                <a:cs typeface="Arial" charset="0"/>
              </a:rPr>
              <a:t> </a:t>
            </a:r>
            <a:r>
              <a:rPr lang="en-US" sz="2800" dirty="0" err="1">
                <a:ea typeface="Arial" charset="0"/>
                <a:cs typeface="Arial" charset="0"/>
              </a:rPr>
              <a:t>tristique</a:t>
            </a:r>
            <a:r>
              <a:rPr lang="en-US" sz="2800" dirty="0">
                <a:ea typeface="Arial" charset="0"/>
                <a:cs typeface="Arial" charset="0"/>
              </a:rPr>
              <a:t> </a:t>
            </a:r>
            <a:r>
              <a:rPr lang="en-US" sz="2800" dirty="0" err="1">
                <a:ea typeface="Arial" charset="0"/>
                <a:cs typeface="Arial" charset="0"/>
              </a:rPr>
              <a:t>quis</a:t>
            </a:r>
            <a:r>
              <a:rPr lang="en-US" sz="2800" dirty="0">
                <a:ea typeface="Arial" charset="0"/>
                <a:cs typeface="Arial" charset="0"/>
              </a:rPr>
              <a:t> </a:t>
            </a:r>
            <a:r>
              <a:rPr lang="en-US" sz="2800" dirty="0" err="1">
                <a:ea typeface="Arial" charset="0"/>
                <a:cs typeface="Arial" charset="0"/>
              </a:rPr>
              <a:t>augue</a:t>
            </a:r>
            <a:r>
              <a:rPr lang="en-US" sz="2800" dirty="0">
                <a:ea typeface="Arial" charset="0"/>
                <a:cs typeface="Arial" charset="0"/>
              </a:rPr>
              <a:t>. </a:t>
            </a:r>
            <a:r>
              <a:rPr lang="en-US" sz="2800" dirty="0" err="1">
                <a:ea typeface="Arial" charset="0"/>
                <a:cs typeface="Arial" charset="0"/>
              </a:rPr>
              <a:t>Mauris</a:t>
            </a:r>
            <a:r>
              <a:rPr lang="en-US" sz="2800" dirty="0">
                <a:ea typeface="Arial" charset="0"/>
                <a:cs typeface="Arial" charset="0"/>
              </a:rPr>
              <a:t> </a:t>
            </a:r>
            <a:r>
              <a:rPr lang="en-US" sz="2800" dirty="0" err="1">
                <a:ea typeface="Arial" charset="0"/>
                <a:cs typeface="Arial" charset="0"/>
              </a:rPr>
              <a:t>orci</a:t>
            </a:r>
            <a:r>
              <a:rPr lang="en-US" sz="2800" dirty="0">
                <a:ea typeface="Arial" charset="0"/>
                <a:cs typeface="Arial" charset="0"/>
              </a:rPr>
              <a:t> mi, </a:t>
            </a:r>
            <a:r>
              <a:rPr lang="en-US" sz="2800" dirty="0" err="1">
                <a:ea typeface="Arial" charset="0"/>
                <a:cs typeface="Arial" charset="0"/>
              </a:rPr>
              <a:t>varius</a:t>
            </a:r>
            <a:r>
              <a:rPr lang="en-US" sz="2800" dirty="0">
                <a:ea typeface="Arial" charset="0"/>
                <a:cs typeface="Arial" charset="0"/>
              </a:rPr>
              <a:t> id diam id, </a:t>
            </a:r>
            <a:r>
              <a:rPr lang="en-US" sz="2800" dirty="0" err="1">
                <a:ea typeface="Arial" charset="0"/>
                <a:cs typeface="Arial" charset="0"/>
              </a:rPr>
              <a:t>egestas</a:t>
            </a:r>
            <a:r>
              <a:rPr lang="en-US" sz="2800" dirty="0">
                <a:ea typeface="Arial" charset="0"/>
                <a:cs typeface="Arial" charset="0"/>
              </a:rPr>
              <a:t> </a:t>
            </a:r>
            <a:r>
              <a:rPr lang="en-US" sz="2800" dirty="0" err="1">
                <a:ea typeface="Arial" charset="0"/>
                <a:cs typeface="Arial" charset="0"/>
              </a:rPr>
              <a:t>auctor</a:t>
            </a:r>
            <a:r>
              <a:rPr lang="en-US" sz="2800" dirty="0">
                <a:ea typeface="Arial" charset="0"/>
                <a:cs typeface="Arial" charset="0"/>
              </a:rPr>
              <a:t> </a:t>
            </a:r>
            <a:r>
              <a:rPr lang="en-US" sz="2800" dirty="0" err="1">
                <a:ea typeface="Arial" charset="0"/>
                <a:cs typeface="Arial" charset="0"/>
              </a:rPr>
              <a:t>enim</a:t>
            </a:r>
            <a:r>
              <a:rPr lang="en-US" sz="2800" dirty="0">
                <a:ea typeface="Arial" charset="0"/>
                <a:cs typeface="Arial" charset="0"/>
              </a:rPr>
              <a:t>. </a:t>
            </a:r>
            <a:r>
              <a:rPr lang="en-US" sz="2800" dirty="0" err="1">
                <a:ea typeface="Arial" charset="0"/>
                <a:cs typeface="Arial" charset="0"/>
              </a:rPr>
              <a:t>Praesent</a:t>
            </a:r>
            <a:r>
              <a:rPr lang="en-US" sz="2800" dirty="0">
                <a:ea typeface="Arial" charset="0"/>
                <a:cs typeface="Arial" charset="0"/>
              </a:rPr>
              <a:t> </a:t>
            </a:r>
            <a:r>
              <a:rPr lang="en-US" sz="2800" dirty="0" err="1">
                <a:ea typeface="Arial" charset="0"/>
                <a:cs typeface="Arial" charset="0"/>
              </a:rPr>
              <a:t>ut</a:t>
            </a:r>
            <a:r>
              <a:rPr lang="en-US" sz="2800" dirty="0">
                <a:ea typeface="Arial" charset="0"/>
                <a:cs typeface="Arial" charset="0"/>
              </a:rPr>
              <a:t> </a:t>
            </a:r>
            <a:r>
              <a:rPr lang="en-US" sz="2800" dirty="0" err="1">
                <a:ea typeface="Arial" charset="0"/>
                <a:cs typeface="Arial" charset="0"/>
              </a:rPr>
              <a:t>massa</a:t>
            </a:r>
            <a:r>
              <a:rPr lang="en-US" sz="2800" dirty="0">
                <a:ea typeface="Arial" charset="0"/>
                <a:cs typeface="Arial" charset="0"/>
              </a:rPr>
              <a:t> </a:t>
            </a:r>
            <a:r>
              <a:rPr lang="en-US" sz="2800" dirty="0" err="1">
                <a:ea typeface="Arial" charset="0"/>
                <a:cs typeface="Arial" charset="0"/>
              </a:rPr>
              <a:t>nibh</a:t>
            </a:r>
            <a:r>
              <a:rPr lang="en-US" sz="2800" dirty="0">
                <a:ea typeface="Arial" charset="0"/>
                <a:cs typeface="Arial" charset="0"/>
              </a:rPr>
              <a:t>. Duis </a:t>
            </a:r>
            <a:r>
              <a:rPr lang="en-US" sz="2800" dirty="0" err="1">
                <a:ea typeface="Arial" charset="0"/>
                <a:cs typeface="Arial" charset="0"/>
              </a:rPr>
              <a:t>purus</a:t>
            </a:r>
            <a:r>
              <a:rPr lang="en-US" sz="2800" dirty="0">
                <a:ea typeface="Arial" charset="0"/>
                <a:cs typeface="Arial" charset="0"/>
              </a:rPr>
              <a:t> </a:t>
            </a:r>
            <a:r>
              <a:rPr lang="en-US" sz="2800" dirty="0" err="1">
                <a:ea typeface="Arial" charset="0"/>
                <a:cs typeface="Arial" charset="0"/>
              </a:rPr>
              <a:t>neque</a:t>
            </a:r>
            <a:r>
              <a:rPr lang="en-US" sz="2800" dirty="0">
                <a:ea typeface="Arial" charset="0"/>
                <a:cs typeface="Arial" charset="0"/>
              </a:rPr>
              <a:t>, </a:t>
            </a:r>
            <a:r>
              <a:rPr lang="en-US" sz="2800" dirty="0" err="1">
                <a:ea typeface="Arial" charset="0"/>
                <a:cs typeface="Arial" charset="0"/>
              </a:rPr>
              <a:t>facilisis</a:t>
            </a:r>
            <a:r>
              <a:rPr lang="en-US" sz="2800" dirty="0">
                <a:ea typeface="Arial" charset="0"/>
                <a:cs typeface="Arial" charset="0"/>
              </a:rPr>
              <a:t> cursus </a:t>
            </a:r>
            <a:r>
              <a:rPr lang="en-US" sz="2800" dirty="0" err="1">
                <a:ea typeface="Arial" charset="0"/>
                <a:cs typeface="Arial" charset="0"/>
              </a:rPr>
              <a:t>ultrices</a:t>
            </a:r>
            <a:r>
              <a:rPr lang="en-US" sz="2800" dirty="0">
                <a:ea typeface="Arial" charset="0"/>
                <a:cs typeface="Arial" charset="0"/>
              </a:rPr>
              <a:t> vel, </a:t>
            </a:r>
            <a:r>
              <a:rPr lang="en-US" sz="2800" dirty="0" err="1">
                <a:ea typeface="Arial" charset="0"/>
                <a:cs typeface="Arial" charset="0"/>
              </a:rPr>
              <a:t>ullamcorper</a:t>
            </a:r>
            <a:r>
              <a:rPr lang="en-US" sz="2800" dirty="0">
                <a:ea typeface="Arial" charset="0"/>
                <a:cs typeface="Arial" charset="0"/>
              </a:rPr>
              <a:t> ac </a:t>
            </a:r>
            <a:r>
              <a:rPr lang="en-US" sz="2800" dirty="0" err="1">
                <a:ea typeface="Arial" charset="0"/>
                <a:cs typeface="Arial" charset="0"/>
              </a:rPr>
              <a:t>augue</a:t>
            </a:r>
            <a:r>
              <a:rPr lang="en-US" sz="2800" dirty="0">
                <a:ea typeface="Arial" charset="0"/>
                <a:cs typeface="Arial" charset="0"/>
              </a:rPr>
              <a:t>. </a:t>
            </a:r>
            <a:r>
              <a:rPr lang="en-US" sz="2800" dirty="0" err="1">
                <a:ea typeface="Arial" charset="0"/>
                <a:cs typeface="Arial" charset="0"/>
              </a:rPr>
              <a:t>Donec</a:t>
            </a:r>
            <a:r>
              <a:rPr lang="en-US" sz="2800" dirty="0">
                <a:ea typeface="Arial" charset="0"/>
                <a:cs typeface="Arial" charset="0"/>
              </a:rPr>
              <a:t> semper lorem vitae </a:t>
            </a:r>
            <a:r>
              <a:rPr lang="en-US" sz="2800" dirty="0" err="1">
                <a:ea typeface="Arial" charset="0"/>
                <a:cs typeface="Arial" charset="0"/>
              </a:rPr>
              <a:t>urna</a:t>
            </a:r>
            <a:r>
              <a:rPr lang="en-US" sz="2800" dirty="0">
                <a:ea typeface="Arial" charset="0"/>
                <a:cs typeface="Arial" charset="0"/>
              </a:rPr>
              <a:t> pulvinar, in </a:t>
            </a:r>
            <a:r>
              <a:rPr lang="en-US" sz="2800" dirty="0" err="1">
                <a:ea typeface="Arial" charset="0"/>
                <a:cs typeface="Arial" charset="0"/>
              </a:rPr>
              <a:t>congue</a:t>
            </a:r>
            <a:r>
              <a:rPr lang="en-US" sz="2800" dirty="0">
                <a:ea typeface="Arial" charset="0"/>
                <a:cs typeface="Arial" charset="0"/>
              </a:rPr>
              <a:t> </a:t>
            </a:r>
            <a:r>
              <a:rPr lang="en-US" sz="2800" dirty="0" err="1">
                <a:ea typeface="Arial" charset="0"/>
                <a:cs typeface="Arial" charset="0"/>
              </a:rPr>
              <a:t>massa</a:t>
            </a:r>
            <a:r>
              <a:rPr lang="en-US" sz="2800" dirty="0">
                <a:ea typeface="Arial" charset="0"/>
                <a:cs typeface="Arial" charset="0"/>
              </a:rPr>
              <a:t> </a:t>
            </a:r>
            <a:r>
              <a:rPr lang="en-US" sz="2800" dirty="0" err="1">
                <a:ea typeface="Arial" charset="0"/>
                <a:cs typeface="Arial" charset="0"/>
              </a:rPr>
              <a:t>tristique</a:t>
            </a:r>
            <a:r>
              <a:rPr lang="en-US" sz="2800" dirty="0">
                <a:ea typeface="Arial" charset="0"/>
                <a:cs typeface="Arial" charset="0"/>
              </a:rPr>
              <a:t> </a:t>
            </a:r>
            <a:r>
              <a:rPr lang="en-US" sz="2800" dirty="0" err="1">
                <a:ea typeface="Arial" charset="0"/>
                <a:cs typeface="Arial" charset="0"/>
              </a:rPr>
              <a:t>quis</a:t>
            </a:r>
            <a:r>
              <a:rPr lang="en-US" sz="2800" dirty="0">
                <a:ea typeface="Arial" charset="0"/>
                <a:cs typeface="Arial" charset="0"/>
              </a:rPr>
              <a:t> </a:t>
            </a:r>
            <a:r>
              <a:rPr lang="en-US" sz="2800" dirty="0" err="1">
                <a:ea typeface="Arial" charset="0"/>
                <a:cs typeface="Arial" charset="0"/>
              </a:rPr>
              <a:t>augue</a:t>
            </a:r>
            <a:r>
              <a:rPr lang="en-US" sz="2800" dirty="0">
                <a:ea typeface="Arial" charset="0"/>
                <a:cs typeface="Arial" charset="0"/>
              </a:rPr>
              <a:t>. </a:t>
            </a:r>
            <a:r>
              <a:rPr lang="en-US" sz="2800" dirty="0" err="1">
                <a:ea typeface="Arial" charset="0"/>
                <a:cs typeface="Arial" charset="0"/>
              </a:rPr>
              <a:t>Mauris</a:t>
            </a:r>
            <a:r>
              <a:rPr lang="en-US" sz="2800" dirty="0">
                <a:ea typeface="Arial" charset="0"/>
                <a:cs typeface="Arial" charset="0"/>
              </a:rPr>
              <a:t> </a:t>
            </a:r>
            <a:r>
              <a:rPr lang="en-US" sz="2800" dirty="0" err="1">
                <a:ea typeface="Arial" charset="0"/>
                <a:cs typeface="Arial" charset="0"/>
              </a:rPr>
              <a:t>orci</a:t>
            </a:r>
            <a:r>
              <a:rPr lang="en-US" sz="2800" dirty="0">
                <a:ea typeface="Arial" charset="0"/>
                <a:cs typeface="Arial" charset="0"/>
              </a:rPr>
              <a:t> mi, </a:t>
            </a:r>
            <a:r>
              <a:rPr lang="en-US" sz="2800" dirty="0" err="1">
                <a:ea typeface="Arial" charset="0"/>
                <a:cs typeface="Arial" charset="0"/>
              </a:rPr>
              <a:t>varius</a:t>
            </a:r>
            <a:r>
              <a:rPr lang="en-US" sz="2800" dirty="0">
                <a:ea typeface="Arial" charset="0"/>
                <a:cs typeface="Arial" charset="0"/>
              </a:rPr>
              <a:t> id diam id, </a:t>
            </a:r>
            <a:r>
              <a:rPr lang="en-US" sz="2800" dirty="0" err="1">
                <a:ea typeface="Arial" charset="0"/>
                <a:cs typeface="Arial" charset="0"/>
              </a:rPr>
              <a:t>egestas</a:t>
            </a:r>
            <a:r>
              <a:rPr lang="en-US" sz="2800" dirty="0">
                <a:ea typeface="Arial" charset="0"/>
                <a:cs typeface="Arial" charset="0"/>
              </a:rPr>
              <a:t> </a:t>
            </a:r>
            <a:r>
              <a:rPr lang="en-US" sz="2800" dirty="0" err="1">
                <a:ea typeface="Arial" charset="0"/>
                <a:cs typeface="Arial" charset="0"/>
              </a:rPr>
              <a:t>auctor</a:t>
            </a:r>
            <a:r>
              <a:rPr lang="en-US" sz="2800" dirty="0">
                <a:ea typeface="Arial" charset="0"/>
                <a:cs typeface="Arial" charset="0"/>
              </a:rPr>
              <a:t> </a:t>
            </a:r>
            <a:r>
              <a:rPr lang="en-US" sz="2800" dirty="0" err="1">
                <a:ea typeface="Arial" charset="0"/>
                <a:cs typeface="Arial" charset="0"/>
              </a:rPr>
              <a:t>enim</a:t>
            </a:r>
            <a:r>
              <a:rPr lang="en-US" sz="2800" dirty="0">
                <a:ea typeface="Arial" charset="0"/>
                <a:cs typeface="Arial" charset="0"/>
              </a:rPr>
              <a:t>. </a:t>
            </a:r>
            <a:r>
              <a:rPr lang="en-US" sz="2800" dirty="0" err="1">
                <a:ea typeface="Arial" charset="0"/>
                <a:cs typeface="Arial" charset="0"/>
              </a:rPr>
              <a:t>Praesent</a:t>
            </a:r>
            <a:r>
              <a:rPr lang="en-US" sz="2800" dirty="0">
                <a:ea typeface="Arial" charset="0"/>
                <a:cs typeface="Arial" charset="0"/>
              </a:rPr>
              <a:t> </a:t>
            </a:r>
            <a:r>
              <a:rPr lang="en-US" sz="2800" dirty="0" err="1">
                <a:ea typeface="Arial" charset="0"/>
                <a:cs typeface="Arial" charset="0"/>
              </a:rPr>
              <a:t>ut</a:t>
            </a:r>
            <a:r>
              <a:rPr lang="en-US" sz="2800" dirty="0">
                <a:ea typeface="Arial" charset="0"/>
                <a:cs typeface="Arial" charset="0"/>
              </a:rPr>
              <a:t> </a:t>
            </a:r>
            <a:r>
              <a:rPr lang="en-US" sz="2800" dirty="0" err="1">
                <a:ea typeface="Arial" charset="0"/>
                <a:cs typeface="Arial" charset="0"/>
              </a:rPr>
              <a:t>massa</a:t>
            </a:r>
            <a:r>
              <a:rPr lang="en-US" sz="2800" dirty="0">
                <a:ea typeface="Arial" charset="0"/>
                <a:cs typeface="Arial" charset="0"/>
              </a:rPr>
              <a:t> </a:t>
            </a:r>
            <a:r>
              <a:rPr lang="en-US" sz="2800" dirty="0" err="1">
                <a:ea typeface="Arial" charset="0"/>
                <a:cs typeface="Arial" charset="0"/>
              </a:rPr>
              <a:t>nibh</a:t>
            </a:r>
            <a:r>
              <a:rPr lang="en-US" sz="2800" dirty="0">
                <a:ea typeface="Arial" charset="0"/>
                <a:cs typeface="Arial" charset="0"/>
              </a:rPr>
              <a:t>.</a:t>
            </a:r>
          </a:p>
        </p:txBody>
      </p:sp>
      <p:sp>
        <p:nvSpPr>
          <p:cNvPr id="17" name="Espace réservé du contenu 16">
            <a:extLst>
              <a:ext uri="{FF2B5EF4-FFF2-40B4-BE49-F238E27FC236}">
                <a16:creationId xmlns:a16="http://schemas.microsoft.com/office/drawing/2014/main" id="{D4F6A196-0C04-49E8-99CC-BA24DF1A8603}"/>
              </a:ext>
            </a:extLst>
          </p:cNvPr>
          <p:cNvSpPr>
            <a:spLocks noGrp="1"/>
          </p:cNvSpPr>
          <p:nvPr>
            <p:ph sz="quarter" idx="21"/>
          </p:nvPr>
        </p:nvSpPr>
        <p:spPr>
          <a:xfrm>
            <a:off x="20489057" y="36021190"/>
            <a:ext cx="8980219" cy="3587153"/>
          </a:xfrm>
        </p:spPr>
        <p:txBody>
          <a:bodyPr/>
          <a:lstStyle/>
          <a:p>
            <a:pPr lvl="0" defTabSz="3507680">
              <a:lnSpc>
                <a:spcPts val="3495"/>
              </a:lnSpc>
              <a:spcAft>
                <a:spcPts val="1104"/>
              </a:spcAft>
              <a:buClr>
                <a:srgbClr val="005BBB"/>
              </a:buClr>
              <a:defRPr/>
            </a:pPr>
            <a:r>
              <a:rPr lang="en-US" sz="4800" b="1" dirty="0">
                <a:solidFill>
                  <a:srgbClr val="0B6CB1"/>
                </a:solidFill>
                <a:latin typeface="Arial" panose="020B0604020202020204"/>
              </a:rPr>
              <a:t>ACKNOWLEDGEMENTS</a:t>
            </a:r>
            <a:endParaRPr lang="en-US" sz="2207" dirty="0">
              <a:solidFill>
                <a:srgbClr val="0B6CB1"/>
              </a:solidFill>
              <a:ea typeface="Arial" charset="0"/>
              <a:cs typeface="Arial" charset="0"/>
            </a:endParaRPr>
          </a:p>
          <a:p>
            <a:pPr lvl="0" defTabSz="3507680">
              <a:lnSpc>
                <a:spcPts val="3495"/>
              </a:lnSpc>
              <a:buClr>
                <a:srgbClr val="005BBB"/>
              </a:buClr>
              <a:buFont typeface="+mj-lt"/>
              <a:buAutoNum type="arabicPeriod"/>
              <a:defRPr/>
            </a:pPr>
            <a:r>
              <a:rPr lang="en-US" sz="2207" dirty="0">
                <a:solidFill>
                  <a:srgbClr val="666666"/>
                </a:solidFill>
                <a:ea typeface="Arial" charset="0"/>
                <a:cs typeface="Arial" charset="0"/>
              </a:rPr>
              <a:t>  </a:t>
            </a:r>
            <a:r>
              <a:rPr lang="en-US" sz="2207" dirty="0" err="1">
                <a:solidFill>
                  <a:srgbClr val="666666"/>
                </a:solidFill>
                <a:ea typeface="Arial" charset="0"/>
                <a:cs typeface="Arial" charset="0"/>
              </a:rPr>
              <a:t>Phasellus</a:t>
            </a:r>
            <a:r>
              <a:rPr lang="en-US" sz="2207" dirty="0">
                <a:solidFill>
                  <a:srgbClr val="666666"/>
                </a:solidFill>
                <a:ea typeface="Arial" charset="0"/>
                <a:cs typeface="Arial" charset="0"/>
              </a:rPr>
              <a:t> </a:t>
            </a:r>
            <a:r>
              <a:rPr lang="en-US" sz="2207" dirty="0" err="1">
                <a:solidFill>
                  <a:srgbClr val="666666"/>
                </a:solidFill>
                <a:ea typeface="Arial" charset="0"/>
                <a:cs typeface="Arial" charset="0"/>
              </a:rPr>
              <a:t>nec</a:t>
            </a:r>
            <a:r>
              <a:rPr lang="en-US" sz="2207" dirty="0">
                <a:solidFill>
                  <a:srgbClr val="666666"/>
                </a:solidFill>
                <a:ea typeface="Arial" charset="0"/>
                <a:cs typeface="Arial" charset="0"/>
              </a:rPr>
              <a:t> </a:t>
            </a:r>
            <a:r>
              <a:rPr lang="en-US" sz="2207" dirty="0" err="1">
                <a:solidFill>
                  <a:srgbClr val="666666"/>
                </a:solidFill>
                <a:ea typeface="Arial" charset="0"/>
                <a:cs typeface="Arial" charset="0"/>
              </a:rPr>
              <a:t>lectus</a:t>
            </a:r>
            <a:r>
              <a:rPr lang="en-US" sz="2207" dirty="0">
                <a:solidFill>
                  <a:srgbClr val="666666"/>
                </a:solidFill>
                <a:ea typeface="Arial" charset="0"/>
                <a:cs typeface="Arial" charset="0"/>
              </a:rPr>
              <a:t> </a:t>
            </a:r>
            <a:r>
              <a:rPr lang="en-US" sz="2207" dirty="0" err="1">
                <a:solidFill>
                  <a:srgbClr val="666666"/>
                </a:solidFill>
                <a:ea typeface="Arial" charset="0"/>
                <a:cs typeface="Arial" charset="0"/>
              </a:rPr>
              <a:t>bibendum</a:t>
            </a:r>
            <a:endParaRPr lang="en-US" sz="2207" dirty="0">
              <a:solidFill>
                <a:srgbClr val="666666"/>
              </a:solidFill>
              <a:ea typeface="Arial" charset="0"/>
              <a:cs typeface="Arial" charset="0"/>
            </a:endParaRPr>
          </a:p>
          <a:p>
            <a:pPr lvl="0" defTabSz="3507680">
              <a:lnSpc>
                <a:spcPts val="3495"/>
              </a:lnSpc>
              <a:buClr>
                <a:srgbClr val="005BBB"/>
              </a:buClr>
              <a:buFont typeface="+mj-lt"/>
              <a:buAutoNum type="arabicPeriod"/>
              <a:defRPr/>
            </a:pPr>
            <a:r>
              <a:rPr lang="en-US" sz="2207" dirty="0">
                <a:solidFill>
                  <a:srgbClr val="666666"/>
                </a:solidFill>
                <a:ea typeface="Arial" charset="0"/>
                <a:cs typeface="Arial" charset="0"/>
              </a:rPr>
              <a:t>  </a:t>
            </a:r>
            <a:r>
              <a:rPr lang="en-US" sz="2207" dirty="0" err="1">
                <a:solidFill>
                  <a:srgbClr val="666666"/>
                </a:solidFill>
                <a:ea typeface="Arial" charset="0"/>
                <a:cs typeface="Arial" charset="0"/>
              </a:rPr>
              <a:t>Mauris</a:t>
            </a:r>
            <a:r>
              <a:rPr lang="en-US" sz="2207" dirty="0">
                <a:solidFill>
                  <a:srgbClr val="666666"/>
                </a:solidFill>
                <a:ea typeface="Arial" charset="0"/>
                <a:cs typeface="Arial" charset="0"/>
              </a:rPr>
              <a:t> </a:t>
            </a:r>
            <a:r>
              <a:rPr lang="en-US" sz="2207" dirty="0" err="1">
                <a:solidFill>
                  <a:srgbClr val="666666"/>
                </a:solidFill>
                <a:ea typeface="Arial" charset="0"/>
                <a:cs typeface="Arial" charset="0"/>
              </a:rPr>
              <a:t>orci</a:t>
            </a:r>
            <a:r>
              <a:rPr lang="en-US" sz="2207" dirty="0">
                <a:solidFill>
                  <a:srgbClr val="666666"/>
                </a:solidFill>
                <a:ea typeface="Arial" charset="0"/>
                <a:cs typeface="Arial" charset="0"/>
              </a:rPr>
              <a:t> mi, </a:t>
            </a:r>
            <a:r>
              <a:rPr lang="en-US" sz="2207" dirty="0" err="1">
                <a:solidFill>
                  <a:srgbClr val="666666"/>
                </a:solidFill>
                <a:ea typeface="Arial" charset="0"/>
                <a:cs typeface="Arial" charset="0"/>
              </a:rPr>
              <a:t>varius</a:t>
            </a:r>
            <a:r>
              <a:rPr lang="en-US" sz="2207" dirty="0">
                <a:solidFill>
                  <a:srgbClr val="666666"/>
                </a:solidFill>
                <a:ea typeface="Arial" charset="0"/>
                <a:cs typeface="Arial" charset="0"/>
              </a:rPr>
              <a:t> id diam id</a:t>
            </a:r>
          </a:p>
          <a:p>
            <a:pPr lvl="0" defTabSz="3507680">
              <a:lnSpc>
                <a:spcPts val="3495"/>
              </a:lnSpc>
              <a:buClr>
                <a:srgbClr val="005BBB"/>
              </a:buClr>
              <a:buFont typeface="+mj-lt"/>
              <a:buAutoNum type="arabicPeriod"/>
              <a:defRPr/>
            </a:pPr>
            <a:r>
              <a:rPr lang="en-US" sz="2207" dirty="0">
                <a:solidFill>
                  <a:srgbClr val="666666"/>
                </a:solidFill>
                <a:ea typeface="Arial" charset="0"/>
                <a:cs typeface="Arial" charset="0"/>
              </a:rPr>
              <a:t>  Duis vitae </a:t>
            </a:r>
            <a:r>
              <a:rPr lang="en-US" sz="2207" dirty="0" err="1">
                <a:solidFill>
                  <a:srgbClr val="666666"/>
                </a:solidFill>
                <a:ea typeface="Arial" charset="0"/>
                <a:cs typeface="Arial" charset="0"/>
              </a:rPr>
              <a:t>tincidunt</a:t>
            </a:r>
            <a:r>
              <a:rPr lang="en-US" sz="2207" dirty="0">
                <a:solidFill>
                  <a:srgbClr val="666666"/>
                </a:solidFill>
                <a:ea typeface="Arial" charset="0"/>
                <a:cs typeface="Arial" charset="0"/>
              </a:rPr>
              <a:t> </a:t>
            </a:r>
            <a:r>
              <a:rPr lang="en-US" sz="2207" dirty="0" err="1">
                <a:solidFill>
                  <a:srgbClr val="666666"/>
                </a:solidFill>
                <a:ea typeface="Arial" charset="0"/>
                <a:cs typeface="Arial" charset="0"/>
              </a:rPr>
              <a:t>tortor</a:t>
            </a:r>
            <a:r>
              <a:rPr lang="en-US" sz="2207" dirty="0">
                <a:solidFill>
                  <a:srgbClr val="666666"/>
                </a:solidFill>
                <a:ea typeface="Arial" charset="0"/>
                <a:cs typeface="Arial" charset="0"/>
              </a:rPr>
              <a:t>, vitae </a:t>
            </a:r>
            <a:r>
              <a:rPr lang="en-US" sz="2207" dirty="0" err="1">
                <a:solidFill>
                  <a:srgbClr val="666666"/>
                </a:solidFill>
                <a:ea typeface="Arial" charset="0"/>
                <a:cs typeface="Arial" charset="0"/>
              </a:rPr>
              <a:t>sollicitudin</a:t>
            </a:r>
            <a:r>
              <a:rPr lang="en-US" sz="2207" dirty="0">
                <a:solidFill>
                  <a:srgbClr val="666666"/>
                </a:solidFill>
                <a:ea typeface="Arial" charset="0"/>
                <a:cs typeface="Arial" charset="0"/>
              </a:rPr>
              <a:t> magna</a:t>
            </a:r>
          </a:p>
          <a:p>
            <a:pPr lvl="0" defTabSz="3507680">
              <a:lnSpc>
                <a:spcPts val="3495"/>
              </a:lnSpc>
              <a:buClr>
                <a:srgbClr val="005BBB"/>
              </a:buClr>
              <a:buFont typeface="+mj-lt"/>
              <a:buAutoNum type="arabicPeriod"/>
              <a:defRPr/>
            </a:pPr>
            <a:r>
              <a:rPr lang="en-US" sz="2207" dirty="0">
                <a:solidFill>
                  <a:srgbClr val="666666"/>
                </a:solidFill>
                <a:ea typeface="Arial" charset="0"/>
                <a:cs typeface="Arial" charset="0"/>
              </a:rPr>
              <a:t>  </a:t>
            </a:r>
            <a:r>
              <a:rPr lang="en-US" sz="2207" dirty="0" err="1">
                <a:solidFill>
                  <a:srgbClr val="666666"/>
                </a:solidFill>
                <a:ea typeface="Arial" charset="0"/>
                <a:cs typeface="Arial" charset="0"/>
              </a:rPr>
              <a:t>Aenean</a:t>
            </a:r>
            <a:r>
              <a:rPr lang="en-US" sz="2207" dirty="0">
                <a:solidFill>
                  <a:srgbClr val="666666"/>
                </a:solidFill>
                <a:ea typeface="Arial" charset="0"/>
                <a:cs typeface="Arial" charset="0"/>
              </a:rPr>
              <a:t> et </a:t>
            </a:r>
            <a:r>
              <a:rPr lang="en-US" sz="2207" dirty="0" err="1">
                <a:solidFill>
                  <a:srgbClr val="666666"/>
                </a:solidFill>
                <a:ea typeface="Arial" charset="0"/>
                <a:cs typeface="Arial" charset="0"/>
              </a:rPr>
              <a:t>est</a:t>
            </a:r>
            <a:r>
              <a:rPr lang="en-US" sz="2207" dirty="0">
                <a:solidFill>
                  <a:srgbClr val="666666"/>
                </a:solidFill>
                <a:ea typeface="Arial" charset="0"/>
                <a:cs typeface="Arial" charset="0"/>
              </a:rPr>
              <a:t> sem. </a:t>
            </a:r>
            <a:endParaRPr lang="en-US" dirty="0"/>
          </a:p>
        </p:txBody>
      </p:sp>
      <p:sp>
        <p:nvSpPr>
          <p:cNvPr id="21" name="Espace réservé du contenu 20">
            <a:extLst>
              <a:ext uri="{FF2B5EF4-FFF2-40B4-BE49-F238E27FC236}">
                <a16:creationId xmlns:a16="http://schemas.microsoft.com/office/drawing/2014/main" id="{84C0F94B-FA04-4925-B8A9-5461BD3B9CDA}"/>
              </a:ext>
            </a:extLst>
          </p:cNvPr>
          <p:cNvSpPr>
            <a:spLocks noGrp="1"/>
          </p:cNvSpPr>
          <p:nvPr>
            <p:ph sz="quarter" idx="26"/>
          </p:nvPr>
        </p:nvSpPr>
        <p:spPr>
          <a:xfrm>
            <a:off x="840978" y="11979960"/>
            <a:ext cx="9011314" cy="10971480"/>
          </a:xfrm>
        </p:spPr>
        <p:txBody>
          <a:bodyPr/>
          <a:lstStyle/>
          <a:p>
            <a:pPr>
              <a:spcAft>
                <a:spcPts val="1104"/>
              </a:spcAft>
              <a:defRPr/>
            </a:pPr>
            <a:r>
              <a:rPr lang="en-US" sz="4800" b="1" dirty="0">
                <a:solidFill>
                  <a:srgbClr val="0B6CB1"/>
                </a:solidFill>
              </a:rPr>
              <a:t>METHODS</a:t>
            </a:r>
            <a:endParaRPr lang="en-US" sz="4415" b="1" dirty="0">
              <a:solidFill>
                <a:srgbClr val="0B6CB1"/>
              </a:solidFill>
            </a:endParaRPr>
          </a:p>
          <a:p>
            <a:pPr>
              <a:spcAft>
                <a:spcPts val="920"/>
              </a:spcAft>
              <a:defRPr/>
            </a:pPr>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Donec</a:t>
            </a:r>
            <a:r>
              <a:rPr lang="en-US" dirty="0">
                <a:ea typeface="Arial" charset="0"/>
                <a:cs typeface="Arial" charset="0"/>
              </a:rPr>
              <a:t> semper lorem vitae </a:t>
            </a:r>
            <a:r>
              <a:rPr lang="en-US" dirty="0" err="1">
                <a:ea typeface="Arial" charset="0"/>
                <a:cs typeface="Arial" charset="0"/>
              </a:rPr>
              <a:t>urna</a:t>
            </a:r>
            <a:r>
              <a:rPr lang="en-US" dirty="0">
                <a:ea typeface="Arial" charset="0"/>
                <a:cs typeface="Arial" charset="0"/>
              </a:rPr>
              <a:t> pulvinar, in </a:t>
            </a:r>
            <a:r>
              <a:rPr lang="en-US" dirty="0" err="1">
                <a:ea typeface="Arial" charset="0"/>
                <a:cs typeface="Arial" charset="0"/>
              </a:rPr>
              <a:t>congue</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tristique</a:t>
            </a:r>
            <a:r>
              <a:rPr lang="en-US" dirty="0">
                <a:ea typeface="Arial" charset="0"/>
                <a:cs typeface="Arial" charset="0"/>
              </a:rPr>
              <a:t>:</a:t>
            </a:r>
          </a:p>
          <a:p>
            <a:pPr>
              <a:spcBef>
                <a:spcPts val="1104"/>
              </a:spcBef>
              <a:spcAft>
                <a:spcPts val="736"/>
              </a:spcAft>
              <a:defRPr/>
            </a:pPr>
            <a:r>
              <a:rPr lang="en-US" b="1" dirty="0">
                <a:solidFill>
                  <a:srgbClr val="0B6CB1"/>
                </a:solidFill>
                <a:ea typeface="Arial" charset="0"/>
                <a:cs typeface="Arial" charset="0"/>
              </a:rPr>
              <a:t>MAURIS ORCI VARIUS ID DIAM</a:t>
            </a:r>
            <a:endParaRPr lang="en-US" dirty="0">
              <a:solidFill>
                <a:srgbClr val="0B6CB1"/>
              </a:solidFill>
              <a:ea typeface="Arial" charset="0"/>
              <a:cs typeface="Arial" charset="0"/>
            </a:endParaRPr>
          </a:p>
          <a:p>
            <a:pPr marL="840974" lvl="1" indent="-420487">
              <a:buClr>
                <a:schemeClr val="tx2"/>
              </a:buClr>
              <a:buSzPct val="125000"/>
              <a:buFont typeface="Arial" charset="0"/>
              <a:buChar char="•"/>
              <a:defRPr/>
            </a:pPr>
            <a:r>
              <a:rPr lang="en-US" dirty="0">
                <a:ea typeface="Arial" charset="0"/>
                <a:cs typeface="Arial" charset="0"/>
              </a:rPr>
              <a:t>Sed in </a:t>
            </a:r>
            <a:r>
              <a:rPr lang="en-US" dirty="0" err="1">
                <a:ea typeface="Arial" charset="0"/>
                <a:cs typeface="Arial" charset="0"/>
              </a:rPr>
              <a:t>risus</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In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p>
          <a:p>
            <a:pPr marL="840974" lvl="1" indent="-420487">
              <a:spcAft>
                <a:spcPts val="920"/>
              </a:spcAft>
              <a:buClr>
                <a:schemeClr val="tx2"/>
              </a:buClr>
              <a:buSzPct val="125000"/>
              <a:buFont typeface="Arial" charset="0"/>
              <a:buChar char="•"/>
              <a:defRPr/>
            </a:pP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br>
              <a:rPr lang="en-US" dirty="0">
                <a:ea typeface="Arial" charset="0"/>
                <a:cs typeface="Arial" charset="0"/>
              </a:rPr>
            </a:br>
            <a:r>
              <a:rPr lang="en-US" dirty="0" err="1">
                <a:ea typeface="Arial" charset="0"/>
                <a:cs typeface="Arial" charset="0"/>
              </a:rPr>
              <a:t>ut</a:t>
            </a:r>
            <a:r>
              <a:rPr lang="en-US" dirty="0">
                <a:ea typeface="Arial" charset="0"/>
                <a:cs typeface="Arial" charset="0"/>
              </a:rPr>
              <a:t> in pulvinar </a:t>
            </a:r>
            <a:r>
              <a:rPr lang="en-US" dirty="0" err="1">
                <a:ea typeface="Arial" charset="0"/>
                <a:cs typeface="Arial" charset="0"/>
              </a:rPr>
              <a:t>urna</a:t>
            </a:r>
            <a:r>
              <a:rPr lang="en-US" dirty="0">
                <a:ea typeface="Arial" charset="0"/>
                <a:cs typeface="Arial" charset="0"/>
              </a:rPr>
              <a:t> in </a:t>
            </a:r>
            <a:r>
              <a:rPr lang="en-US" dirty="0" err="1">
                <a:ea typeface="Arial" charset="0"/>
                <a:cs typeface="Arial" charset="0"/>
              </a:rPr>
              <a:t>eros</a:t>
            </a:r>
            <a:r>
              <a:rPr lang="en-US" dirty="0">
                <a:ea typeface="Arial" charset="0"/>
                <a:cs typeface="Arial" charset="0"/>
              </a:rPr>
              <a:t> </a:t>
            </a:r>
            <a:r>
              <a:rPr lang="en-US" dirty="0" err="1">
                <a:ea typeface="Arial" charset="0"/>
                <a:cs typeface="Arial" charset="0"/>
              </a:rPr>
              <a:t>posuere</a:t>
            </a:r>
            <a:r>
              <a:rPr lang="en-US" dirty="0">
                <a:ea typeface="Arial" charset="0"/>
                <a:cs typeface="Arial" charset="0"/>
              </a:rPr>
              <a:t>.</a:t>
            </a:r>
          </a:p>
          <a:p>
            <a:pPr>
              <a:buClr>
                <a:schemeClr val="tx2"/>
              </a:buClr>
              <a:buSzPct val="125000"/>
              <a:defRPr/>
            </a:pPr>
            <a:r>
              <a:rPr lang="en-US" b="1" dirty="0">
                <a:solidFill>
                  <a:srgbClr val="0B6CB1"/>
                </a:solidFill>
                <a:ea typeface="Arial" charset="0"/>
                <a:cs typeface="Arial" charset="0"/>
              </a:rPr>
              <a:t>EUISMOD JUSTO VITAE PURUS</a:t>
            </a:r>
            <a:endParaRPr lang="en-US" dirty="0">
              <a:solidFill>
                <a:srgbClr val="0B6CB1"/>
              </a:solidFill>
              <a:ea typeface="Arial" charset="0"/>
              <a:cs typeface="Arial" charset="0"/>
            </a:endParaRPr>
          </a:p>
          <a:p>
            <a:pPr marL="840974" lvl="1" indent="-420487">
              <a:buClr>
                <a:schemeClr val="tx2"/>
              </a:buClr>
              <a:buSzPct val="125000"/>
              <a:buFont typeface="Arial" charset="0"/>
              <a:buChar char="•"/>
              <a:defRPr/>
            </a:pPr>
            <a:r>
              <a:rPr lang="en-US" dirty="0" err="1">
                <a:ea typeface="Arial" charset="0"/>
                <a:cs typeface="Arial" charset="0"/>
              </a:rPr>
              <a:t>Proin</a:t>
            </a:r>
            <a:r>
              <a:rPr lang="en-US" dirty="0">
                <a:ea typeface="Arial" charset="0"/>
                <a:cs typeface="Arial" charset="0"/>
              </a:rPr>
              <a:t> semper ipsum </a:t>
            </a:r>
            <a:r>
              <a:rPr lang="en-US" dirty="0" err="1">
                <a:ea typeface="Arial" charset="0"/>
                <a:cs typeface="Arial" charset="0"/>
              </a:rPr>
              <a:t>donec</a:t>
            </a:r>
            <a:r>
              <a:rPr lang="en-US" dirty="0">
                <a:ea typeface="Arial" charset="0"/>
                <a:cs typeface="Arial" charset="0"/>
              </a:rPr>
              <a:t> semper </a:t>
            </a:r>
            <a:r>
              <a:rPr lang="en-US" dirty="0" err="1">
                <a:ea typeface="Arial" charset="0"/>
                <a:cs typeface="Arial" charset="0"/>
              </a:rPr>
              <a:t>placerat</a:t>
            </a:r>
            <a:r>
              <a:rPr lang="en-US" dirty="0">
                <a:ea typeface="Arial" charset="0"/>
                <a:cs typeface="Arial" charset="0"/>
              </a:rPr>
              <a:t>.</a:t>
            </a:r>
          </a:p>
          <a:p>
            <a:pPr marL="840974" lvl="1" indent="-420487">
              <a:buClr>
                <a:schemeClr val="tx2"/>
              </a:buClr>
              <a:buSzPct val="125000"/>
              <a:buFont typeface="Arial" charset="0"/>
              <a:buChar char="•"/>
              <a:defRPr/>
            </a:pPr>
            <a:r>
              <a:rPr lang="en-US" dirty="0" err="1">
                <a:ea typeface="Arial" charset="0"/>
                <a:cs typeface="Arial" charset="0"/>
              </a:rPr>
              <a:t>Finibus</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tempor</a:t>
            </a:r>
            <a:r>
              <a:rPr lang="en-US" dirty="0">
                <a:ea typeface="Arial" charset="0"/>
                <a:cs typeface="Arial" charset="0"/>
              </a:rPr>
              <a:t>, vitae </a:t>
            </a:r>
            <a:r>
              <a:rPr lang="en-US" dirty="0" err="1">
                <a:ea typeface="Arial" charset="0"/>
                <a:cs typeface="Arial" charset="0"/>
              </a:rPr>
              <a:t>consectetur</a:t>
            </a:r>
            <a:endParaRPr lang="en-US" dirty="0">
              <a:ea typeface="Arial" charset="0"/>
              <a:cs typeface="Arial" charset="0"/>
            </a:endParaRPr>
          </a:p>
          <a:p>
            <a:pPr>
              <a:spcBef>
                <a:spcPts val="1104"/>
              </a:spcBef>
              <a:spcAft>
                <a:spcPts val="736"/>
              </a:spcAft>
              <a:defRPr/>
            </a:pPr>
            <a:r>
              <a:rPr lang="en-US" b="1" dirty="0">
                <a:solidFill>
                  <a:srgbClr val="0B6CB1"/>
                </a:solidFill>
                <a:ea typeface="Arial" charset="0"/>
                <a:cs typeface="Arial" charset="0"/>
              </a:rPr>
              <a:t>MAURIS ORCI VARIUS ID DIAM</a:t>
            </a:r>
            <a:endParaRPr lang="en-US" dirty="0">
              <a:solidFill>
                <a:srgbClr val="0B6CB1"/>
              </a:solidFill>
              <a:ea typeface="Arial" charset="0"/>
              <a:cs typeface="Arial" charset="0"/>
            </a:endParaRPr>
          </a:p>
          <a:p>
            <a:pPr marL="840974" lvl="1" indent="-420487">
              <a:buClr>
                <a:schemeClr val="tx2"/>
              </a:buClr>
              <a:buSzPct val="125000"/>
              <a:buFont typeface="Arial" charset="0"/>
              <a:buChar char="•"/>
              <a:defRPr/>
            </a:pPr>
            <a:r>
              <a:rPr lang="en-US" dirty="0">
                <a:ea typeface="Arial" charset="0"/>
                <a:cs typeface="Arial" charset="0"/>
              </a:rPr>
              <a:t>Sed in </a:t>
            </a:r>
            <a:r>
              <a:rPr lang="en-US" dirty="0" err="1">
                <a:ea typeface="Arial" charset="0"/>
                <a:cs typeface="Arial" charset="0"/>
              </a:rPr>
              <a:t>risus</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In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p>
          <a:p>
            <a:pPr marL="840974" lvl="1" indent="-420487">
              <a:spcAft>
                <a:spcPts val="920"/>
              </a:spcAft>
              <a:buClr>
                <a:schemeClr val="tx2"/>
              </a:buClr>
              <a:buSzPct val="125000"/>
              <a:buFont typeface="Arial" charset="0"/>
              <a:buChar char="•"/>
              <a:defRPr/>
            </a:pP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br>
              <a:rPr lang="en-US" dirty="0">
                <a:ea typeface="Arial" charset="0"/>
                <a:cs typeface="Arial" charset="0"/>
              </a:rPr>
            </a:br>
            <a:r>
              <a:rPr lang="en-US" dirty="0" err="1">
                <a:ea typeface="Arial" charset="0"/>
                <a:cs typeface="Arial" charset="0"/>
              </a:rPr>
              <a:t>ut</a:t>
            </a:r>
            <a:r>
              <a:rPr lang="en-US" dirty="0">
                <a:ea typeface="Arial" charset="0"/>
                <a:cs typeface="Arial" charset="0"/>
              </a:rPr>
              <a:t> in pulvinar </a:t>
            </a:r>
            <a:r>
              <a:rPr lang="en-US" dirty="0" err="1">
                <a:ea typeface="Arial" charset="0"/>
                <a:cs typeface="Arial" charset="0"/>
              </a:rPr>
              <a:t>urna</a:t>
            </a:r>
            <a:r>
              <a:rPr lang="en-US" dirty="0">
                <a:ea typeface="Arial" charset="0"/>
                <a:cs typeface="Arial" charset="0"/>
              </a:rPr>
              <a:t> in </a:t>
            </a:r>
            <a:r>
              <a:rPr lang="en-US" dirty="0" err="1">
                <a:ea typeface="Arial" charset="0"/>
                <a:cs typeface="Arial" charset="0"/>
              </a:rPr>
              <a:t>eros</a:t>
            </a:r>
            <a:r>
              <a:rPr lang="en-US" dirty="0">
                <a:ea typeface="Arial" charset="0"/>
                <a:cs typeface="Arial" charset="0"/>
              </a:rPr>
              <a:t> </a:t>
            </a:r>
            <a:r>
              <a:rPr lang="en-US" dirty="0" err="1">
                <a:ea typeface="Arial" charset="0"/>
                <a:cs typeface="Arial" charset="0"/>
              </a:rPr>
              <a:t>posuere</a:t>
            </a:r>
            <a:r>
              <a:rPr lang="en-US" dirty="0">
                <a:ea typeface="Arial" charset="0"/>
                <a:cs typeface="Arial" charset="0"/>
              </a:rPr>
              <a:t>.</a:t>
            </a:r>
          </a:p>
        </p:txBody>
      </p:sp>
      <p:sp>
        <p:nvSpPr>
          <p:cNvPr id="22" name="Espace réservé pour une image  21">
            <a:extLst>
              <a:ext uri="{FF2B5EF4-FFF2-40B4-BE49-F238E27FC236}">
                <a16:creationId xmlns:a16="http://schemas.microsoft.com/office/drawing/2014/main" id="{B1969603-FF19-40C3-8E36-1297173A5258}"/>
              </a:ext>
            </a:extLst>
          </p:cNvPr>
          <p:cNvSpPr>
            <a:spLocks noGrp="1"/>
          </p:cNvSpPr>
          <p:nvPr>
            <p:ph type="pic" sz="quarter" idx="27"/>
          </p:nvPr>
        </p:nvSpPr>
        <p:spPr>
          <a:xfrm>
            <a:off x="17642568" y="6782573"/>
            <a:ext cx="11913411" cy="4374632"/>
          </a:xfrm>
        </p:spPr>
      </p:sp>
      <p:sp>
        <p:nvSpPr>
          <p:cNvPr id="24" name="Rectangle 5">
            <a:extLst>
              <a:ext uri="{FF2B5EF4-FFF2-40B4-BE49-F238E27FC236}">
                <a16:creationId xmlns:a16="http://schemas.microsoft.com/office/drawing/2014/main" id="{2B17A7A1-E225-48D4-93C6-7B2AFA9811EC}"/>
              </a:ext>
            </a:extLst>
          </p:cNvPr>
          <p:cNvSpPr>
            <a:spLocks noChangeArrowheads="1"/>
          </p:cNvSpPr>
          <p:nvPr/>
        </p:nvSpPr>
        <p:spPr bwMode="auto">
          <a:xfrm>
            <a:off x="895875" y="1209805"/>
            <a:ext cx="19648790" cy="2943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917" tIns="41951" rIns="83917" bIns="41951">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US" altLang="en-US" sz="8800" dirty="0">
                <a:solidFill>
                  <a:srgbClr val="FFFFFF"/>
                </a:solidFill>
                <a:latin typeface="+mn-lt"/>
                <a:ea typeface="Arial" charset="0"/>
              </a:rPr>
              <a:t>Insert Poster-Presentation Title</a:t>
            </a:r>
          </a:p>
          <a:p>
            <a:pPr>
              <a:spcBef>
                <a:spcPts val="1655"/>
              </a:spcBef>
              <a:defRPr/>
            </a:pPr>
            <a:endParaRPr lang="en-US" altLang="en-US" sz="2943" dirty="0">
              <a:solidFill>
                <a:srgbClr val="FFFFFF"/>
              </a:solidFill>
              <a:latin typeface="+mn-lt"/>
              <a:ea typeface="Arial" charset="0"/>
            </a:endParaRPr>
          </a:p>
          <a:p>
            <a:pPr>
              <a:spcBef>
                <a:spcPts val="1655"/>
              </a:spcBef>
              <a:defRPr/>
            </a:pPr>
            <a:r>
              <a:rPr lang="en-US" altLang="en-US" sz="4000" dirty="0">
                <a:solidFill>
                  <a:srgbClr val="FFFFFF"/>
                </a:solidFill>
                <a:latin typeface="+mn-lt"/>
                <a:ea typeface="Arial" charset="0"/>
              </a:rPr>
              <a:t>Author, Affiliation | Author, Affiliation | Author, Affiliation | Author, Affiliation </a:t>
            </a:r>
          </a:p>
        </p:txBody>
      </p:sp>
      <p:cxnSp>
        <p:nvCxnSpPr>
          <p:cNvPr id="25" name="Straight Connector 8">
            <a:extLst>
              <a:ext uri="{FF2B5EF4-FFF2-40B4-BE49-F238E27FC236}">
                <a16:creationId xmlns:a16="http://schemas.microsoft.com/office/drawing/2014/main" id="{F07EEC04-C0B4-4C80-8DF0-920D85666FDF}"/>
              </a:ext>
            </a:extLst>
          </p:cNvPr>
          <p:cNvCxnSpPr>
            <a:cxnSpLocks/>
          </p:cNvCxnSpPr>
          <p:nvPr/>
        </p:nvCxnSpPr>
        <p:spPr bwMode="auto">
          <a:xfrm>
            <a:off x="10166568" y="11979960"/>
            <a:ext cx="0" cy="27628383"/>
          </a:xfrm>
          <a:prstGeom prst="line">
            <a:avLst/>
          </a:prstGeom>
          <a:noFill/>
          <a:ln w="25400" cap="flat" cmpd="sng" algn="ctr">
            <a:solidFill>
              <a:schemeClr val="tx1"/>
            </a:solidFill>
            <a:prstDash val="solid"/>
            <a:round/>
            <a:headEnd type="none" w="med" len="med"/>
            <a:tailEnd type="none" w="med" len="med"/>
          </a:ln>
          <a:effectLst/>
        </p:spPr>
      </p:cxnSp>
      <p:cxnSp>
        <p:nvCxnSpPr>
          <p:cNvPr id="28" name="Straight Connector 8">
            <a:extLst>
              <a:ext uri="{FF2B5EF4-FFF2-40B4-BE49-F238E27FC236}">
                <a16:creationId xmlns:a16="http://schemas.microsoft.com/office/drawing/2014/main" id="{1BEAAD94-0D1D-42B5-B21C-1E6BD2FA842E}"/>
              </a:ext>
            </a:extLst>
          </p:cNvPr>
          <p:cNvCxnSpPr>
            <a:cxnSpLocks/>
          </p:cNvCxnSpPr>
          <p:nvPr/>
        </p:nvCxnSpPr>
        <p:spPr bwMode="auto">
          <a:xfrm>
            <a:off x="20042088" y="11979960"/>
            <a:ext cx="0" cy="27628383"/>
          </a:xfrm>
          <a:prstGeom prst="line">
            <a:avLst/>
          </a:prstGeom>
          <a:noFill/>
          <a:ln w="25400" cap="flat" cmpd="sng" algn="ctr">
            <a:solidFill>
              <a:schemeClr val="tx1"/>
            </a:solidFill>
            <a:prstDash val="solid"/>
            <a:round/>
            <a:headEnd type="none" w="med" len="med"/>
            <a:tailEnd type="none" w="med" len="med"/>
          </a:ln>
          <a:effectLst/>
        </p:spPr>
      </p:cxnSp>
      <p:sp>
        <p:nvSpPr>
          <p:cNvPr id="31" name="TextBox 89">
            <a:extLst>
              <a:ext uri="{FF2B5EF4-FFF2-40B4-BE49-F238E27FC236}">
                <a16:creationId xmlns:a16="http://schemas.microsoft.com/office/drawing/2014/main" id="{5CBD7A12-6D63-44D2-BFE1-3848EB424D24}"/>
              </a:ext>
            </a:extLst>
          </p:cNvPr>
          <p:cNvSpPr txBox="1"/>
          <p:nvPr/>
        </p:nvSpPr>
        <p:spPr>
          <a:xfrm>
            <a:off x="840978" y="39392355"/>
            <a:ext cx="9040515" cy="431978"/>
          </a:xfrm>
          <a:prstGeom prst="rect">
            <a:avLst/>
          </a:prstGeom>
          <a:solidFill>
            <a:schemeClr val="bg1">
              <a:alpha val="42000"/>
            </a:schemeClr>
          </a:solidFill>
        </p:spPr>
        <p:txBody>
          <a:bodyPr>
            <a:spAutoFit/>
          </a:bodyPr>
          <a:lstStyle/>
          <a:p>
            <a:pPr>
              <a:spcBef>
                <a:spcPts val="552"/>
              </a:spcBef>
              <a:buClr>
                <a:schemeClr val="tx2"/>
              </a:buClr>
              <a:defRPr/>
            </a:pPr>
            <a:r>
              <a:rPr lang="en-US" sz="2207" i="1" dirty="0">
                <a:latin typeface="Arial" charset="0"/>
                <a:ea typeface="Arial" charset="0"/>
                <a:cs typeface="Arial" charset="0"/>
              </a:rPr>
              <a:t>Mauris orci mi, varius id diam id, egestas auctor enim. </a:t>
            </a:r>
          </a:p>
        </p:txBody>
      </p:sp>
      <p:sp>
        <p:nvSpPr>
          <p:cNvPr id="32" name="TextBox 91">
            <a:extLst>
              <a:ext uri="{FF2B5EF4-FFF2-40B4-BE49-F238E27FC236}">
                <a16:creationId xmlns:a16="http://schemas.microsoft.com/office/drawing/2014/main" id="{5B9E5959-39EA-4622-B115-6CD8A1734C21}"/>
              </a:ext>
            </a:extLst>
          </p:cNvPr>
          <p:cNvSpPr txBox="1"/>
          <p:nvPr/>
        </p:nvSpPr>
        <p:spPr>
          <a:xfrm>
            <a:off x="788342" y="30490184"/>
            <a:ext cx="9040515" cy="1648656"/>
          </a:xfrm>
          <a:prstGeom prst="rect">
            <a:avLst/>
          </a:prstGeom>
          <a:solidFill>
            <a:schemeClr val="bg1">
              <a:alpha val="42000"/>
            </a:schemeClr>
          </a:solidFill>
        </p:spPr>
        <p:txBody>
          <a:bodyPr>
            <a:spAutoFit/>
          </a:bodyPr>
          <a:lstStyle/>
          <a:p>
            <a:pPr>
              <a:lnSpc>
                <a:spcPts val="4231"/>
              </a:lnSpc>
              <a:defRPr/>
            </a:pPr>
            <a:r>
              <a:rPr lang="en-US" sz="2391" b="1" dirty="0">
                <a:solidFill>
                  <a:srgbClr val="0B6CB1"/>
                </a:solidFill>
                <a:latin typeface="Arial" charset="0"/>
                <a:ea typeface="Arial" charset="0"/>
                <a:cs typeface="Arial" charset="0"/>
              </a:rPr>
              <a:t>MAURIS ORCI MI VARIUS ID DIAM</a:t>
            </a:r>
            <a:br>
              <a:rPr lang="en-US" sz="2575" dirty="0">
                <a:solidFill>
                  <a:schemeClr val="bg2">
                    <a:lumMod val="50000"/>
                  </a:schemeClr>
                </a:solidFill>
                <a:latin typeface="Arial" charset="0"/>
                <a:ea typeface="Arial" charset="0"/>
                <a:cs typeface="Arial" charset="0"/>
              </a:rPr>
            </a:br>
            <a:r>
              <a:rPr lang="en-US" sz="2575" dirty="0">
                <a:latin typeface="Arial" charset="0"/>
                <a:ea typeface="Arial" charset="0"/>
                <a:cs typeface="Arial" charset="0"/>
              </a:rPr>
              <a:t>Egestas auctor enim. Praesent ut massa nibh. Duis purus neque, facilisis cursus ultrices vel, ullamcorper ac augue.</a:t>
            </a:r>
          </a:p>
        </p:txBody>
      </p:sp>
      <p:cxnSp>
        <p:nvCxnSpPr>
          <p:cNvPr id="33" name="Straight Connector 92">
            <a:extLst>
              <a:ext uri="{FF2B5EF4-FFF2-40B4-BE49-F238E27FC236}">
                <a16:creationId xmlns:a16="http://schemas.microsoft.com/office/drawing/2014/main" id="{544530A4-E5A0-4100-96C6-EDFB7CDDE609}"/>
              </a:ext>
            </a:extLst>
          </p:cNvPr>
          <p:cNvCxnSpPr/>
          <p:nvPr/>
        </p:nvCxnSpPr>
        <p:spPr bwMode="auto">
          <a:xfrm>
            <a:off x="849154" y="30394264"/>
            <a:ext cx="8927216" cy="0"/>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cxnSp>
        <p:nvCxnSpPr>
          <p:cNvPr id="34" name="Straight Connector 23">
            <a:extLst>
              <a:ext uri="{FF2B5EF4-FFF2-40B4-BE49-F238E27FC236}">
                <a16:creationId xmlns:a16="http://schemas.microsoft.com/office/drawing/2014/main" id="{48E60EBA-C231-4C5A-8D1B-9A04F0DBC8A0}"/>
              </a:ext>
            </a:extLst>
          </p:cNvPr>
          <p:cNvCxnSpPr>
            <a:cxnSpLocks/>
          </p:cNvCxnSpPr>
          <p:nvPr/>
        </p:nvCxnSpPr>
        <p:spPr bwMode="auto">
          <a:xfrm>
            <a:off x="777359" y="11439205"/>
            <a:ext cx="28691917" cy="0"/>
          </a:xfrm>
          <a:prstGeom prst="line">
            <a:avLst/>
          </a:prstGeom>
          <a:noFill/>
          <a:ln w="25400" cap="flat" cmpd="sng" algn="ctr">
            <a:solidFill>
              <a:schemeClr val="tx1"/>
            </a:solidFill>
            <a:prstDash val="solid"/>
            <a:round/>
            <a:headEnd type="none" w="med" len="med"/>
            <a:tailEnd type="none" w="med" len="med"/>
          </a:ln>
          <a:effectLst/>
        </p:spPr>
      </p:cxnSp>
      <p:sp>
        <p:nvSpPr>
          <p:cNvPr id="37" name="TextBox 96">
            <a:extLst>
              <a:ext uri="{FF2B5EF4-FFF2-40B4-BE49-F238E27FC236}">
                <a16:creationId xmlns:a16="http://schemas.microsoft.com/office/drawing/2014/main" id="{34B4EF76-E43F-46CF-9A01-C1ABB388C4F8}"/>
              </a:ext>
            </a:extLst>
          </p:cNvPr>
          <p:cNvSpPr txBox="1"/>
          <p:nvPr/>
        </p:nvSpPr>
        <p:spPr>
          <a:xfrm>
            <a:off x="10590361" y="12199557"/>
            <a:ext cx="9040515" cy="8560805"/>
          </a:xfrm>
          <a:prstGeom prst="rect">
            <a:avLst/>
          </a:prstGeom>
          <a:solidFill>
            <a:srgbClr val="0B6CB1"/>
          </a:solidFill>
          <a:effectLst/>
        </p:spPr>
        <p:txBody>
          <a:bodyPr anchor="ctr">
            <a:spAutoFit/>
          </a:bodyPr>
          <a:lstStyle/>
          <a:p>
            <a:pPr>
              <a:lnSpc>
                <a:spcPts val="4231"/>
              </a:lnSpc>
              <a:spcAft>
                <a:spcPts val="1104"/>
              </a:spcAft>
              <a:defRPr/>
            </a:pPr>
            <a:endParaRPr lang="en-US" sz="4415" b="1" dirty="0">
              <a:solidFill>
                <a:schemeClr val="bg1"/>
              </a:solidFill>
              <a:latin typeface="+mj-lt"/>
            </a:endParaRPr>
          </a:p>
          <a:p>
            <a:pPr algn="ctr">
              <a:lnSpc>
                <a:spcPts val="4231"/>
              </a:lnSpc>
              <a:spcAft>
                <a:spcPts val="1104"/>
              </a:spcAft>
              <a:defRPr/>
            </a:pPr>
            <a:r>
              <a:rPr lang="en-US" sz="4800" b="1" dirty="0">
                <a:solidFill>
                  <a:schemeClr val="bg1"/>
                </a:solidFill>
                <a:latin typeface="+mj-lt"/>
              </a:rPr>
              <a:t>KEY INFORMATION</a:t>
            </a:r>
          </a:p>
          <a:p>
            <a:pPr marL="457200" indent="-457200">
              <a:lnSpc>
                <a:spcPts val="4231"/>
              </a:lnSpc>
              <a:spcAft>
                <a:spcPts val="1104"/>
              </a:spcAft>
              <a:buFont typeface="Arial" panose="020B0604020202020204" pitchFamily="34" charset="0"/>
              <a:buChar char="•"/>
              <a:defRPr/>
            </a:pPr>
            <a:r>
              <a:rPr lang="en-US" sz="2575" dirty="0" err="1">
                <a:solidFill>
                  <a:schemeClr val="bg1"/>
                </a:solidFill>
                <a:latin typeface="Arial" charset="0"/>
                <a:ea typeface="Arial" charset="0"/>
                <a:cs typeface="Arial" charset="0"/>
              </a:rPr>
              <a:t>Mauris</a:t>
            </a:r>
            <a:r>
              <a:rPr lang="en-US" sz="2575" dirty="0">
                <a:solidFill>
                  <a:schemeClr val="bg1"/>
                </a:solidFill>
                <a:latin typeface="Arial" charset="0"/>
                <a:ea typeface="Arial" charset="0"/>
                <a:cs typeface="Arial" charset="0"/>
              </a:rPr>
              <a:t> orci mi, varius id diam id, egestas auctor enim. Praesent ut massa nibh. </a:t>
            </a:r>
          </a:p>
          <a:p>
            <a:pPr marL="457200" indent="-457200">
              <a:lnSpc>
                <a:spcPts val="4231"/>
              </a:lnSpc>
              <a:spcAft>
                <a:spcPts val="1104"/>
              </a:spcAft>
              <a:buFont typeface="Arial" panose="020B0604020202020204" pitchFamily="34" charset="0"/>
              <a:buChar char="•"/>
              <a:defRPr/>
            </a:pPr>
            <a:r>
              <a:rPr lang="en-US" sz="2575" dirty="0">
                <a:solidFill>
                  <a:schemeClr val="bg1"/>
                </a:solidFill>
                <a:latin typeface="Arial" charset="0"/>
                <a:ea typeface="Arial" charset="0"/>
                <a:cs typeface="Arial" charset="0"/>
              </a:rPr>
              <a:t>Duis purus neque, facilisis cursus ultrices vel, ullamcorper ac </a:t>
            </a:r>
            <a:r>
              <a:rPr lang="en-US" sz="2575" dirty="0" err="1">
                <a:solidFill>
                  <a:schemeClr val="bg1"/>
                </a:solidFill>
                <a:latin typeface="Arial" charset="0"/>
                <a:ea typeface="Arial" charset="0"/>
                <a:cs typeface="Arial" charset="0"/>
              </a:rPr>
              <a:t>augue</a:t>
            </a:r>
            <a:r>
              <a:rPr lang="en-US" sz="2575" dirty="0">
                <a:solidFill>
                  <a:schemeClr val="bg1"/>
                </a:solidFill>
                <a:latin typeface="Arial" charset="0"/>
                <a:ea typeface="Arial" charset="0"/>
                <a:cs typeface="Arial" charset="0"/>
              </a:rPr>
              <a:t>.</a:t>
            </a:r>
          </a:p>
          <a:p>
            <a:pPr marL="457200" indent="-457200">
              <a:lnSpc>
                <a:spcPts val="4231"/>
              </a:lnSpc>
              <a:spcAft>
                <a:spcPts val="1104"/>
              </a:spcAft>
              <a:buFont typeface="Arial" panose="020B0604020202020204" pitchFamily="34" charset="0"/>
              <a:buChar char="•"/>
              <a:defRPr/>
            </a:pPr>
            <a:r>
              <a:rPr lang="en-US" sz="2575" dirty="0" err="1">
                <a:solidFill>
                  <a:schemeClr val="bg1"/>
                </a:solidFill>
                <a:latin typeface="Arial" charset="0"/>
                <a:ea typeface="Arial" charset="0"/>
                <a:cs typeface="Arial" charset="0"/>
              </a:rPr>
              <a:t>Mauris</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orci</a:t>
            </a:r>
            <a:r>
              <a:rPr lang="en-US" sz="2575" dirty="0">
                <a:solidFill>
                  <a:schemeClr val="bg1"/>
                </a:solidFill>
                <a:latin typeface="Arial" charset="0"/>
                <a:ea typeface="Arial" charset="0"/>
                <a:cs typeface="Arial" charset="0"/>
              </a:rPr>
              <a:t> mi, </a:t>
            </a:r>
            <a:r>
              <a:rPr lang="en-US" sz="2575" dirty="0" err="1">
                <a:solidFill>
                  <a:schemeClr val="bg1"/>
                </a:solidFill>
                <a:latin typeface="Arial" charset="0"/>
                <a:ea typeface="Arial" charset="0"/>
                <a:cs typeface="Arial" charset="0"/>
              </a:rPr>
              <a:t>varius</a:t>
            </a:r>
            <a:r>
              <a:rPr lang="en-US" sz="2575" dirty="0">
                <a:solidFill>
                  <a:schemeClr val="bg1"/>
                </a:solidFill>
                <a:latin typeface="Arial" charset="0"/>
                <a:ea typeface="Arial" charset="0"/>
                <a:cs typeface="Arial" charset="0"/>
              </a:rPr>
              <a:t> id diam id, </a:t>
            </a:r>
            <a:r>
              <a:rPr lang="en-US" sz="2575" dirty="0" err="1">
                <a:solidFill>
                  <a:schemeClr val="bg1"/>
                </a:solidFill>
                <a:latin typeface="Arial" charset="0"/>
                <a:ea typeface="Arial" charset="0"/>
                <a:cs typeface="Arial" charset="0"/>
              </a:rPr>
              <a:t>egestas</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auctor</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enim</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Praesent</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ut</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massa</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nibh</a:t>
            </a:r>
            <a:r>
              <a:rPr lang="en-US" sz="2575" dirty="0">
                <a:solidFill>
                  <a:schemeClr val="bg1"/>
                </a:solidFill>
                <a:latin typeface="Arial" charset="0"/>
                <a:ea typeface="Arial" charset="0"/>
                <a:cs typeface="Arial" charset="0"/>
              </a:rPr>
              <a:t>. </a:t>
            </a:r>
          </a:p>
          <a:p>
            <a:pPr marL="457200" indent="-457200">
              <a:lnSpc>
                <a:spcPts val="4231"/>
              </a:lnSpc>
              <a:spcAft>
                <a:spcPts val="1104"/>
              </a:spcAft>
              <a:buFont typeface="Arial" panose="020B0604020202020204" pitchFamily="34" charset="0"/>
              <a:buChar char="•"/>
              <a:defRPr/>
            </a:pPr>
            <a:r>
              <a:rPr lang="en-US" sz="2575" dirty="0">
                <a:solidFill>
                  <a:schemeClr val="bg1"/>
                </a:solidFill>
                <a:latin typeface="Arial" charset="0"/>
                <a:ea typeface="Arial" charset="0"/>
                <a:cs typeface="Arial" charset="0"/>
              </a:rPr>
              <a:t>Duis </a:t>
            </a:r>
            <a:r>
              <a:rPr lang="en-US" sz="2575" dirty="0" err="1">
                <a:solidFill>
                  <a:schemeClr val="bg1"/>
                </a:solidFill>
                <a:latin typeface="Arial" charset="0"/>
                <a:ea typeface="Arial" charset="0"/>
                <a:cs typeface="Arial" charset="0"/>
              </a:rPr>
              <a:t>purus</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neque</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facilisis</a:t>
            </a:r>
            <a:r>
              <a:rPr lang="en-US" sz="2575" dirty="0">
                <a:solidFill>
                  <a:schemeClr val="bg1"/>
                </a:solidFill>
                <a:latin typeface="Arial" charset="0"/>
                <a:ea typeface="Arial" charset="0"/>
                <a:cs typeface="Arial" charset="0"/>
              </a:rPr>
              <a:t> cursus </a:t>
            </a:r>
            <a:r>
              <a:rPr lang="en-US" sz="2575" dirty="0" err="1">
                <a:solidFill>
                  <a:schemeClr val="bg1"/>
                </a:solidFill>
                <a:latin typeface="Arial" charset="0"/>
                <a:ea typeface="Arial" charset="0"/>
                <a:cs typeface="Arial" charset="0"/>
              </a:rPr>
              <a:t>ultrices</a:t>
            </a:r>
            <a:r>
              <a:rPr lang="en-US" sz="2575" dirty="0">
                <a:solidFill>
                  <a:schemeClr val="bg1"/>
                </a:solidFill>
                <a:latin typeface="Arial" charset="0"/>
                <a:ea typeface="Arial" charset="0"/>
                <a:cs typeface="Arial" charset="0"/>
              </a:rPr>
              <a:t> vel, </a:t>
            </a:r>
            <a:r>
              <a:rPr lang="en-US" sz="2575" dirty="0" err="1">
                <a:solidFill>
                  <a:schemeClr val="bg1"/>
                </a:solidFill>
                <a:latin typeface="Arial" charset="0"/>
                <a:ea typeface="Arial" charset="0"/>
                <a:cs typeface="Arial" charset="0"/>
              </a:rPr>
              <a:t>ullamcorper</a:t>
            </a:r>
            <a:r>
              <a:rPr lang="en-US" sz="2575" dirty="0">
                <a:solidFill>
                  <a:schemeClr val="bg1"/>
                </a:solidFill>
                <a:latin typeface="Arial" charset="0"/>
                <a:ea typeface="Arial" charset="0"/>
                <a:cs typeface="Arial" charset="0"/>
              </a:rPr>
              <a:t> ac </a:t>
            </a:r>
            <a:r>
              <a:rPr lang="en-US" sz="2575" dirty="0" err="1">
                <a:solidFill>
                  <a:schemeClr val="bg1"/>
                </a:solidFill>
                <a:latin typeface="Arial" charset="0"/>
                <a:ea typeface="Arial" charset="0"/>
                <a:cs typeface="Arial" charset="0"/>
              </a:rPr>
              <a:t>augue</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Donec</a:t>
            </a:r>
            <a:r>
              <a:rPr lang="en-US" sz="2575" dirty="0">
                <a:solidFill>
                  <a:schemeClr val="bg1"/>
                </a:solidFill>
                <a:latin typeface="Arial" charset="0"/>
                <a:ea typeface="Arial" charset="0"/>
                <a:cs typeface="Arial" charset="0"/>
              </a:rPr>
              <a:t> semper lorem vitae </a:t>
            </a:r>
            <a:r>
              <a:rPr lang="en-US" sz="2575" dirty="0" err="1">
                <a:solidFill>
                  <a:schemeClr val="bg1"/>
                </a:solidFill>
                <a:latin typeface="Arial" charset="0"/>
                <a:ea typeface="Arial" charset="0"/>
                <a:cs typeface="Arial" charset="0"/>
              </a:rPr>
              <a:t>urna</a:t>
            </a:r>
            <a:r>
              <a:rPr lang="en-US" sz="2575" dirty="0">
                <a:solidFill>
                  <a:schemeClr val="bg1"/>
                </a:solidFill>
                <a:latin typeface="Arial" charset="0"/>
                <a:ea typeface="Arial" charset="0"/>
                <a:cs typeface="Arial" charset="0"/>
              </a:rPr>
              <a:t> pulvinar, in </a:t>
            </a:r>
            <a:r>
              <a:rPr lang="en-US" sz="2575" dirty="0" err="1">
                <a:solidFill>
                  <a:schemeClr val="bg1"/>
                </a:solidFill>
                <a:latin typeface="Arial" charset="0"/>
                <a:ea typeface="Arial" charset="0"/>
                <a:cs typeface="Arial" charset="0"/>
              </a:rPr>
              <a:t>congue</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massa</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tristique</a:t>
            </a:r>
            <a:r>
              <a:rPr lang="en-US" sz="2575" dirty="0">
                <a:solidFill>
                  <a:schemeClr val="bg1"/>
                </a:solidFill>
                <a:latin typeface="Arial" charset="0"/>
                <a:ea typeface="Arial" charset="0"/>
                <a:cs typeface="Arial" charset="0"/>
              </a:rPr>
              <a:t>.</a:t>
            </a:r>
          </a:p>
          <a:p>
            <a:pPr marL="457200" indent="-457200">
              <a:lnSpc>
                <a:spcPts val="4231"/>
              </a:lnSpc>
              <a:spcAft>
                <a:spcPts val="1104"/>
              </a:spcAft>
              <a:buFont typeface="Arial" panose="020B0604020202020204" pitchFamily="34" charset="0"/>
              <a:buChar char="•"/>
              <a:defRPr/>
            </a:pPr>
            <a:r>
              <a:rPr lang="en-US" sz="2575" dirty="0">
                <a:solidFill>
                  <a:schemeClr val="bg1"/>
                </a:solidFill>
                <a:latin typeface="Arial" charset="0"/>
                <a:ea typeface="Arial" charset="0"/>
                <a:cs typeface="Arial" charset="0"/>
              </a:rPr>
              <a:t>Sed in </a:t>
            </a:r>
            <a:r>
              <a:rPr lang="en-US" sz="2575" dirty="0" err="1">
                <a:solidFill>
                  <a:schemeClr val="bg1"/>
                </a:solidFill>
                <a:latin typeface="Arial" charset="0"/>
                <a:ea typeface="Arial" charset="0"/>
                <a:cs typeface="Arial" charset="0"/>
              </a:rPr>
              <a:t>risus</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nibh</a:t>
            </a:r>
            <a:r>
              <a:rPr lang="en-US" sz="2575" dirty="0">
                <a:solidFill>
                  <a:schemeClr val="bg1"/>
                </a:solidFill>
                <a:latin typeface="Arial" charset="0"/>
                <a:ea typeface="Arial" charset="0"/>
                <a:cs typeface="Arial" charset="0"/>
              </a:rPr>
              <a:t>. In </a:t>
            </a:r>
            <a:r>
              <a:rPr lang="en-US" sz="2575" dirty="0" err="1">
                <a:solidFill>
                  <a:schemeClr val="bg1"/>
                </a:solidFill>
                <a:latin typeface="Arial" charset="0"/>
                <a:ea typeface="Arial" charset="0"/>
                <a:cs typeface="Arial" charset="0"/>
              </a:rPr>
              <a:t>nisl</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quam</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aliquet</a:t>
            </a:r>
            <a:r>
              <a:rPr lang="en-US" sz="2575" dirty="0">
                <a:solidFill>
                  <a:schemeClr val="bg1"/>
                </a:solidFill>
                <a:latin typeface="Arial" charset="0"/>
                <a:ea typeface="Arial" charset="0"/>
                <a:cs typeface="Arial" charset="0"/>
              </a:rPr>
              <a:t> sed </a:t>
            </a:r>
            <a:r>
              <a:rPr lang="en-US" sz="2575" dirty="0" err="1">
                <a:solidFill>
                  <a:schemeClr val="bg1"/>
                </a:solidFill>
                <a:latin typeface="Arial" charset="0"/>
                <a:ea typeface="Arial" charset="0"/>
                <a:cs typeface="Arial" charset="0"/>
              </a:rPr>
              <a:t>nibh</a:t>
            </a:r>
            <a:r>
              <a:rPr lang="en-US" sz="2575" dirty="0">
                <a:solidFill>
                  <a:schemeClr val="bg1"/>
                </a:solidFill>
                <a:latin typeface="Arial" charset="0"/>
                <a:ea typeface="Arial" charset="0"/>
                <a:cs typeface="Arial" charset="0"/>
              </a:rPr>
              <a:t> sit </a:t>
            </a:r>
            <a:r>
              <a:rPr lang="en-US" sz="2575" dirty="0" err="1">
                <a:solidFill>
                  <a:schemeClr val="bg1"/>
                </a:solidFill>
                <a:latin typeface="Arial" charset="0"/>
                <a:ea typeface="Arial" charset="0"/>
                <a:cs typeface="Arial" charset="0"/>
              </a:rPr>
              <a:t>amet</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faucibus</a:t>
            </a:r>
            <a:r>
              <a:rPr lang="en-US" sz="2575" dirty="0">
                <a:solidFill>
                  <a:schemeClr val="bg1"/>
                </a:solidFill>
                <a:latin typeface="Arial" charset="0"/>
                <a:ea typeface="Arial" charset="0"/>
                <a:cs typeface="Arial" charset="0"/>
              </a:rPr>
              <a:t>.</a:t>
            </a:r>
          </a:p>
          <a:p>
            <a:pPr marL="457200" indent="-457200">
              <a:lnSpc>
                <a:spcPts val="4231"/>
              </a:lnSpc>
              <a:spcAft>
                <a:spcPts val="1104"/>
              </a:spcAft>
              <a:buFont typeface="Arial" panose="020B0604020202020204" pitchFamily="34" charset="0"/>
              <a:buChar char="•"/>
              <a:defRPr/>
            </a:pPr>
            <a:endParaRPr lang="en-US" sz="2575" dirty="0">
              <a:latin typeface="Arial" charset="0"/>
              <a:ea typeface="Arial" charset="0"/>
              <a:cs typeface="Arial" charset="0"/>
            </a:endParaRPr>
          </a:p>
        </p:txBody>
      </p:sp>
      <p:pic>
        <p:nvPicPr>
          <p:cNvPr id="40" name="Picture 21">
            <a:extLst>
              <a:ext uri="{FF2B5EF4-FFF2-40B4-BE49-F238E27FC236}">
                <a16:creationId xmlns:a16="http://schemas.microsoft.com/office/drawing/2014/main" id="{4B4D508C-5D40-4FFE-AC91-3FA414DC9B7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652000" y="34573593"/>
            <a:ext cx="650699" cy="650699"/>
          </a:xfrm>
          <a:prstGeom prst="rect">
            <a:avLst/>
          </a:prstGeom>
        </p:spPr>
      </p:pic>
      <p:pic>
        <p:nvPicPr>
          <p:cNvPr id="41" name="Picture 18">
            <a:extLst>
              <a:ext uri="{FF2B5EF4-FFF2-40B4-BE49-F238E27FC236}">
                <a16:creationId xmlns:a16="http://schemas.microsoft.com/office/drawing/2014/main" id="{41C197A0-EF66-413F-BCC6-6F9956D5D4F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977350" y="27588397"/>
            <a:ext cx="650699" cy="650699"/>
          </a:xfrm>
          <a:prstGeom prst="rect">
            <a:avLst/>
          </a:prstGeom>
        </p:spPr>
      </p:pic>
      <p:sp>
        <p:nvSpPr>
          <p:cNvPr id="118" name="Espace réservé du contenu 16">
            <a:extLst>
              <a:ext uri="{FF2B5EF4-FFF2-40B4-BE49-F238E27FC236}">
                <a16:creationId xmlns:a16="http://schemas.microsoft.com/office/drawing/2014/main" id="{DF4DE34E-5D15-4CBA-88EF-F778B1934497}"/>
              </a:ext>
            </a:extLst>
          </p:cNvPr>
          <p:cNvSpPr txBox="1">
            <a:spLocks/>
          </p:cNvSpPr>
          <p:nvPr/>
        </p:nvSpPr>
        <p:spPr>
          <a:xfrm>
            <a:off x="20426313" y="29043736"/>
            <a:ext cx="8980219" cy="5897722"/>
          </a:xfrm>
          <a:prstGeom prst="rect">
            <a:avLst/>
          </a:prstGeom>
        </p:spPr>
        <p:txBody>
          <a:bodyPr/>
          <a:lstStyle>
            <a:lvl1pPr marL="0" indent="0" algn="l" defTabSz="1121271" rtl="0" eaLnBrk="1" latinLnBrk="0" hangingPunct="1">
              <a:lnSpc>
                <a:spcPts val="4231"/>
              </a:lnSpc>
              <a:spcBef>
                <a:spcPts val="0"/>
              </a:spcBef>
              <a:buFont typeface="Arial"/>
              <a:buNone/>
              <a:defRPr sz="2575" kern="1200" baseline="0">
                <a:solidFill>
                  <a:schemeClr val="bg1">
                    <a:lumMod val="50000"/>
                  </a:schemeClr>
                </a:solidFill>
                <a:latin typeface="Arial" charset="0"/>
                <a:ea typeface="+mn-ea"/>
                <a:cs typeface="+mn-cs"/>
              </a:defRPr>
            </a:lvl1pPr>
            <a:lvl2pPr marL="560636" indent="0" algn="l" defTabSz="1121271" rtl="0" eaLnBrk="1" latinLnBrk="0" hangingPunct="1">
              <a:lnSpc>
                <a:spcPts val="4231"/>
              </a:lnSpc>
              <a:spcBef>
                <a:spcPts val="0"/>
              </a:spcBef>
              <a:buFont typeface="Arial"/>
              <a:buNone/>
              <a:defRPr sz="2575" kern="1200" baseline="0">
                <a:solidFill>
                  <a:schemeClr val="bg1">
                    <a:lumMod val="50000"/>
                  </a:schemeClr>
                </a:solidFill>
                <a:latin typeface="Arial" charset="0"/>
                <a:ea typeface="+mn-ea"/>
                <a:cs typeface="+mn-cs"/>
              </a:defRPr>
            </a:lvl2pPr>
            <a:lvl3pPr marL="1121271" indent="0" algn="l" defTabSz="1121271" rtl="0" eaLnBrk="1" latinLnBrk="0" hangingPunct="1">
              <a:lnSpc>
                <a:spcPts val="4231"/>
              </a:lnSpc>
              <a:spcBef>
                <a:spcPts val="0"/>
              </a:spcBef>
              <a:buFont typeface="Arial"/>
              <a:buNone/>
              <a:defRPr sz="2575" kern="1200" baseline="0">
                <a:solidFill>
                  <a:schemeClr val="bg1">
                    <a:lumMod val="50000"/>
                  </a:schemeClr>
                </a:solidFill>
                <a:latin typeface="Arial" charset="0"/>
                <a:ea typeface="+mn-ea"/>
                <a:cs typeface="+mn-cs"/>
              </a:defRPr>
            </a:lvl3pPr>
            <a:lvl4pPr marL="1681906" indent="0" algn="l" defTabSz="1121271" rtl="0" eaLnBrk="1" latinLnBrk="0" hangingPunct="1">
              <a:lnSpc>
                <a:spcPts val="4231"/>
              </a:lnSpc>
              <a:spcBef>
                <a:spcPts val="0"/>
              </a:spcBef>
              <a:buFont typeface="Arial"/>
              <a:buNone/>
              <a:defRPr sz="2575" kern="1200" baseline="0">
                <a:solidFill>
                  <a:schemeClr val="bg1">
                    <a:lumMod val="50000"/>
                  </a:schemeClr>
                </a:solidFill>
                <a:latin typeface="Arial" charset="0"/>
                <a:ea typeface="+mn-ea"/>
                <a:cs typeface="+mn-cs"/>
              </a:defRPr>
            </a:lvl4pPr>
            <a:lvl5pPr marL="1681947" indent="0" algn="l" defTabSz="1121271" rtl="0" eaLnBrk="1" latinLnBrk="0" hangingPunct="1">
              <a:lnSpc>
                <a:spcPts val="4231"/>
              </a:lnSpc>
              <a:spcBef>
                <a:spcPts val="0"/>
              </a:spcBef>
              <a:buClr>
                <a:srgbClr val="245EAC"/>
              </a:buClr>
              <a:buFont typeface="Arial" charset="0"/>
              <a:buNone/>
              <a:defRPr sz="2575" kern="1200" baseline="0">
                <a:solidFill>
                  <a:schemeClr val="bg1">
                    <a:lumMod val="50000"/>
                  </a:schemeClr>
                </a:solidFill>
                <a:latin typeface="Arial" charset="0"/>
                <a:ea typeface="+mn-ea"/>
                <a:cs typeface="+mn-cs"/>
              </a:defRPr>
            </a:lvl5pPr>
            <a:lvl6pPr marL="308349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6pPr>
            <a:lvl7pPr marL="364412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7pPr>
            <a:lvl8pPr marL="4204764"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8pPr>
            <a:lvl9pPr marL="476539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9pPr>
          </a:lstStyle>
          <a:p>
            <a:pPr>
              <a:spcAft>
                <a:spcPts val="1104"/>
              </a:spcAft>
              <a:defRPr/>
            </a:pPr>
            <a:r>
              <a:rPr lang="en-US" sz="4800" b="1" dirty="0">
                <a:solidFill>
                  <a:srgbClr val="0B6CB1"/>
                </a:solidFill>
              </a:rPr>
              <a:t>CONCLUSION</a:t>
            </a:r>
            <a:endParaRPr lang="en-US" sz="4415" b="1" dirty="0">
              <a:solidFill>
                <a:srgbClr val="0B6CB1"/>
              </a:solidFill>
            </a:endParaRPr>
          </a:p>
          <a:p>
            <a:pPr>
              <a:spcAft>
                <a:spcPts val="1104"/>
              </a:spcAft>
              <a:defRPr/>
            </a:pPr>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Donec</a:t>
            </a:r>
            <a:r>
              <a:rPr lang="en-US" dirty="0">
                <a:ea typeface="Arial" charset="0"/>
                <a:cs typeface="Arial" charset="0"/>
              </a:rPr>
              <a:t> semper lorem:</a:t>
            </a:r>
          </a:p>
          <a:p>
            <a:pPr marL="840974" lvl="1" indent="-420487">
              <a:spcAft>
                <a:spcPts val="1104"/>
              </a:spcAft>
              <a:buClr>
                <a:schemeClr val="tx2"/>
              </a:buClr>
              <a:buSzPct val="125000"/>
              <a:buFont typeface="Arial" charset="0"/>
              <a:buChar char="•"/>
              <a:defRPr/>
            </a:pPr>
            <a:r>
              <a:rPr lang="en-US" b="1" dirty="0">
                <a:ea typeface="Arial" charset="0"/>
                <a:cs typeface="Arial" charset="0"/>
              </a:rPr>
              <a:t>Sed </a:t>
            </a:r>
            <a:r>
              <a:rPr lang="en-US" b="1" dirty="0" err="1">
                <a:ea typeface="Arial" charset="0"/>
                <a:cs typeface="Arial" charset="0"/>
              </a:rPr>
              <a:t>Risus</a:t>
            </a:r>
            <a:r>
              <a:rPr lang="en-US" b="1" dirty="0">
                <a:ea typeface="Arial" charset="0"/>
                <a:cs typeface="Arial" charset="0"/>
              </a:rPr>
              <a:t> </a:t>
            </a:r>
            <a:r>
              <a:rPr lang="en-US" b="1" dirty="0" err="1">
                <a:ea typeface="Arial" charset="0"/>
                <a:cs typeface="Arial" charset="0"/>
              </a:rPr>
              <a:t>Nibh</a:t>
            </a:r>
            <a:r>
              <a:rPr lang="en-US" b="1" dirty="0">
                <a:ea typeface="Arial" charset="0"/>
                <a:cs typeface="Arial" charset="0"/>
              </a:rPr>
              <a:t>: </a:t>
            </a:r>
            <a:r>
              <a:rPr lang="en-US" dirty="0" err="1">
                <a:ea typeface="Arial" charset="0"/>
                <a:cs typeface="Arial" charset="0"/>
              </a:rPr>
              <a:t>CiIn</a:t>
            </a:r>
            <a:r>
              <a:rPr lang="en-US" dirty="0">
                <a:ea typeface="Arial" charset="0"/>
                <a:cs typeface="Arial" charset="0"/>
              </a:rPr>
              <a:t>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p>
          <a:p>
            <a:pPr marL="840974" lvl="1" indent="-420487">
              <a:spcAft>
                <a:spcPts val="1104"/>
              </a:spcAft>
              <a:buClr>
                <a:schemeClr val="tx2"/>
              </a:buClr>
              <a:buSzPct val="125000"/>
              <a:buFont typeface="Arial" charset="0"/>
              <a:buChar char="•"/>
              <a:defRPr/>
            </a:pPr>
            <a:r>
              <a:rPr lang="en-US" b="1" dirty="0" err="1">
                <a:ea typeface="Arial" charset="0"/>
                <a:cs typeface="Arial" charset="0"/>
              </a:rPr>
              <a:t>Curabitur</a:t>
            </a:r>
            <a:r>
              <a:rPr lang="en-US" b="1" dirty="0">
                <a:ea typeface="Arial" charset="0"/>
                <a:cs typeface="Arial" charset="0"/>
              </a:rPr>
              <a:t> </a:t>
            </a:r>
            <a:r>
              <a:rPr lang="en-US" b="1" dirty="0" err="1">
                <a:ea typeface="Arial" charset="0"/>
                <a:cs typeface="Arial" charset="0"/>
              </a:rPr>
              <a:t>Accumsan</a:t>
            </a:r>
            <a:r>
              <a:rPr lang="en-US" b="1" dirty="0">
                <a:ea typeface="Arial" charset="0"/>
                <a:cs typeface="Arial" charset="0"/>
              </a:rPr>
              <a:t> </a:t>
            </a:r>
            <a:r>
              <a:rPr lang="en-US" b="1" dirty="0" err="1">
                <a:ea typeface="Arial" charset="0"/>
                <a:cs typeface="Arial" charset="0"/>
              </a:rPr>
              <a:t>Nulla</a:t>
            </a:r>
            <a:r>
              <a:rPr lang="en-US" b="1" dirty="0">
                <a:ea typeface="Arial" charset="0"/>
                <a:cs typeface="Arial" charset="0"/>
              </a:rPr>
              <a:t>: </a:t>
            </a: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urna</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r>
              <a:rPr lang="en-US" dirty="0" err="1">
                <a:ea typeface="Arial" charset="0"/>
                <a:cs typeface="Arial" charset="0"/>
              </a:rPr>
              <a:t>ut</a:t>
            </a:r>
            <a:r>
              <a:rPr lang="en-US" dirty="0">
                <a:ea typeface="Arial" charset="0"/>
                <a:cs typeface="Arial" charset="0"/>
              </a:rPr>
              <a:t> dolor in pulvinar in </a:t>
            </a:r>
            <a:r>
              <a:rPr lang="en-US" b="1" dirty="0" err="1">
                <a:ea typeface="Arial" charset="0"/>
                <a:cs typeface="Arial" charset="0"/>
              </a:rPr>
              <a:t>Elementum</a:t>
            </a:r>
            <a:r>
              <a:rPr lang="en-US" b="1" dirty="0">
                <a:ea typeface="Arial" charset="0"/>
                <a:cs typeface="Arial" charset="0"/>
              </a:rPr>
              <a:t> </a:t>
            </a:r>
            <a:r>
              <a:rPr lang="en-US" b="1" dirty="0" err="1">
                <a:ea typeface="Arial" charset="0"/>
                <a:cs typeface="Arial" charset="0"/>
              </a:rPr>
              <a:t>Orci</a:t>
            </a:r>
            <a:r>
              <a:rPr lang="en-US" b="1" dirty="0">
                <a:ea typeface="Arial" charset="0"/>
                <a:cs typeface="Arial" charset="0"/>
              </a:rPr>
              <a:t> </a:t>
            </a:r>
            <a:r>
              <a:rPr lang="en-US" b="1" dirty="0" err="1">
                <a:ea typeface="Arial" charset="0"/>
                <a:cs typeface="Arial" charset="0"/>
              </a:rPr>
              <a:t>Dignissim</a:t>
            </a:r>
            <a:r>
              <a:rPr lang="en-US" b="1" dirty="0">
                <a:ea typeface="Arial" charset="0"/>
                <a:cs typeface="Arial" charset="0"/>
              </a:rPr>
              <a:t>:</a:t>
            </a:r>
            <a:r>
              <a:rPr lang="en-US" dirty="0">
                <a:ea typeface="Arial" charset="0"/>
                <a:cs typeface="Arial" charset="0"/>
              </a:rPr>
              <a:t> </a:t>
            </a:r>
            <a:r>
              <a:rPr lang="en-US" dirty="0" err="1">
                <a:ea typeface="Arial" charset="0"/>
                <a:cs typeface="Arial" charset="0"/>
              </a:rPr>
              <a:t>Proin</a:t>
            </a:r>
            <a:r>
              <a:rPr lang="en-US" dirty="0">
                <a:ea typeface="Arial" charset="0"/>
                <a:cs typeface="Arial" charset="0"/>
              </a:rPr>
              <a:t> semper ipsum </a:t>
            </a:r>
            <a:r>
              <a:rPr lang="en-US" dirty="0" err="1">
                <a:ea typeface="Arial" charset="0"/>
                <a:cs typeface="Arial" charset="0"/>
              </a:rPr>
              <a:t>finibus</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tempor</a:t>
            </a:r>
            <a:r>
              <a:rPr lang="en-US" dirty="0">
                <a:ea typeface="Arial" charset="0"/>
                <a:cs typeface="Arial" charset="0"/>
              </a:rPr>
              <a:t>, vitae </a:t>
            </a:r>
            <a:r>
              <a:rPr lang="en-US" dirty="0" err="1">
                <a:ea typeface="Arial" charset="0"/>
                <a:cs typeface="Arial" charset="0"/>
              </a:rPr>
              <a:t>consectetur</a:t>
            </a:r>
            <a:r>
              <a:rPr lang="en-US" dirty="0">
                <a:ea typeface="Arial" charset="0"/>
                <a:cs typeface="Arial" charset="0"/>
              </a:rPr>
              <a:t>.</a:t>
            </a:r>
          </a:p>
          <a:p>
            <a:endParaRPr lang="en-US" dirty="0"/>
          </a:p>
        </p:txBody>
      </p:sp>
      <p:cxnSp>
        <p:nvCxnSpPr>
          <p:cNvPr id="119" name="Straight Connector 8">
            <a:extLst>
              <a:ext uri="{FF2B5EF4-FFF2-40B4-BE49-F238E27FC236}">
                <a16:creationId xmlns:a16="http://schemas.microsoft.com/office/drawing/2014/main" id="{F0928943-E096-4DBD-A4D7-55BB1C7F6284}"/>
              </a:ext>
            </a:extLst>
          </p:cNvPr>
          <p:cNvCxnSpPr/>
          <p:nvPr/>
        </p:nvCxnSpPr>
        <p:spPr bwMode="auto">
          <a:xfrm>
            <a:off x="20557513" y="28491450"/>
            <a:ext cx="8998466" cy="0"/>
          </a:xfrm>
          <a:prstGeom prst="line">
            <a:avLst/>
          </a:prstGeom>
          <a:noFill/>
          <a:ln w="25400" cap="flat" cmpd="sng" algn="ctr">
            <a:solidFill>
              <a:schemeClr val="tx1"/>
            </a:solidFill>
            <a:prstDash val="solid"/>
            <a:round/>
            <a:headEnd type="none" w="med" len="med"/>
            <a:tailEnd type="none" w="med" len="med"/>
          </a:ln>
          <a:effectLst/>
        </p:spPr>
      </p:cxnSp>
      <p:cxnSp>
        <p:nvCxnSpPr>
          <p:cNvPr id="120" name="Straight Connector 8">
            <a:extLst>
              <a:ext uri="{FF2B5EF4-FFF2-40B4-BE49-F238E27FC236}">
                <a16:creationId xmlns:a16="http://schemas.microsoft.com/office/drawing/2014/main" id="{EA67E2D9-DBEF-4EFD-B70E-D0EDB1904630}"/>
              </a:ext>
            </a:extLst>
          </p:cNvPr>
          <p:cNvCxnSpPr/>
          <p:nvPr/>
        </p:nvCxnSpPr>
        <p:spPr bwMode="auto">
          <a:xfrm>
            <a:off x="20557513" y="35344417"/>
            <a:ext cx="8998466" cy="0"/>
          </a:xfrm>
          <a:prstGeom prst="line">
            <a:avLst/>
          </a:prstGeom>
          <a:noFill/>
          <a:ln w="25400" cap="flat" cmpd="sng" algn="ctr">
            <a:solidFill>
              <a:schemeClr val="tx1"/>
            </a:solidFill>
            <a:prstDash val="solid"/>
            <a:round/>
            <a:headEnd type="none" w="med" len="med"/>
            <a:tailEnd type="none" w="med" len="med"/>
          </a:ln>
          <a:effectLst/>
        </p:spPr>
      </p:cxnSp>
      <p:cxnSp>
        <p:nvCxnSpPr>
          <p:cNvPr id="121" name="Straight Connector 92">
            <a:extLst>
              <a:ext uri="{FF2B5EF4-FFF2-40B4-BE49-F238E27FC236}">
                <a16:creationId xmlns:a16="http://schemas.microsoft.com/office/drawing/2014/main" id="{2F0F7B8C-7C20-4997-9451-6E18D482E742}"/>
              </a:ext>
            </a:extLst>
          </p:cNvPr>
          <p:cNvCxnSpPr/>
          <p:nvPr/>
        </p:nvCxnSpPr>
        <p:spPr bwMode="auto">
          <a:xfrm>
            <a:off x="10617349" y="33969933"/>
            <a:ext cx="8927216" cy="0"/>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cxnSp>
        <p:nvCxnSpPr>
          <p:cNvPr id="35" name="Straight Connector 10">
            <a:extLst>
              <a:ext uri="{FF2B5EF4-FFF2-40B4-BE49-F238E27FC236}">
                <a16:creationId xmlns:a16="http://schemas.microsoft.com/office/drawing/2014/main" id="{2C2A34C6-4960-49B9-BF68-7C4E791C2231}"/>
              </a:ext>
            </a:extLst>
          </p:cNvPr>
          <p:cNvCxnSpPr/>
          <p:nvPr/>
        </p:nvCxnSpPr>
        <p:spPr>
          <a:xfrm>
            <a:off x="20066216" y="40772515"/>
            <a:ext cx="0" cy="1548821"/>
          </a:xfrm>
          <a:prstGeom prst="line">
            <a:avLst/>
          </a:prstGeom>
          <a:ln w="254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2" name="TextBox 3">
            <a:extLst>
              <a:ext uri="{FF2B5EF4-FFF2-40B4-BE49-F238E27FC236}">
                <a16:creationId xmlns:a16="http://schemas.microsoft.com/office/drawing/2014/main" id="{9E96CE90-84A0-42FD-9027-A356FEB9D4A4}"/>
              </a:ext>
            </a:extLst>
          </p:cNvPr>
          <p:cNvSpPr txBox="1">
            <a:spLocks noGrp="1" noChangeArrowheads="1"/>
          </p:cNvSpPr>
          <p:nvPr>
            <p:ph sz="quarter" idx="10"/>
          </p:nvPr>
        </p:nvSpPr>
        <p:spPr bwMode="auto">
          <a:xfrm>
            <a:off x="841375" y="6779895"/>
            <a:ext cx="16227425" cy="3670557"/>
          </a:xfrm>
          <a:prstGeom prst="rect">
            <a:avLst/>
          </a:prstGeom>
          <a:solidFill>
            <a:schemeClr val="bg1">
              <a:alpha val="63000"/>
            </a:schemeClr>
          </a:solidFill>
          <a:ln>
            <a:noFill/>
          </a:ln>
          <a:effec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nSpc>
                <a:spcPts val="4231"/>
              </a:lnSpc>
              <a:spcAft>
                <a:spcPts val="1104"/>
              </a:spcAft>
            </a:pPr>
            <a:r>
              <a:rPr lang="en-US" sz="4800" b="1" dirty="0">
                <a:solidFill>
                  <a:srgbClr val="0B6CB1"/>
                </a:solidFill>
                <a:latin typeface="+mj-lt"/>
              </a:rPr>
              <a:t>INTRODUCTION</a:t>
            </a:r>
            <a:endParaRPr lang="en-US" sz="4415" b="1" dirty="0">
              <a:solidFill>
                <a:srgbClr val="0B6CB1"/>
              </a:solidFill>
              <a:latin typeface="+mj-lt"/>
            </a:endParaRPr>
          </a:p>
          <a:p>
            <a:pPr>
              <a:lnSpc>
                <a:spcPct val="150000"/>
              </a:lnSpc>
            </a:pPr>
            <a:r>
              <a:rPr lang="en-US" altLang="en-US" sz="2575" dirty="0">
                <a:solidFill>
                  <a:srgbClr val="000000"/>
                </a:solidFill>
                <a:latin typeface="Arial" charset="0"/>
                <a:cs typeface="Arial" charset="0"/>
              </a:rPr>
              <a:t>Mauris orci mi, varius id diam id, egestas auctor enim. Praesent ut massa nibh. Duis purus neque, facilisis cursus ultrices vel, ullamcorper ac augue. Donec semper lorem vitae urna pulvinar, in congue massa tristique. Sed in risus nibh. In nisl quam, aliquet sed nibh sit amet, </a:t>
            </a:r>
            <a:r>
              <a:rPr lang="en-US" altLang="en-US" sz="2575" dirty="0" err="1">
                <a:solidFill>
                  <a:srgbClr val="000000"/>
                </a:solidFill>
                <a:latin typeface="Arial" charset="0"/>
                <a:cs typeface="Arial" charset="0"/>
              </a:rPr>
              <a:t>faucibus</a:t>
            </a:r>
            <a:r>
              <a:rPr lang="en-US" altLang="en-US" sz="2575" dirty="0">
                <a:solidFill>
                  <a:srgbClr val="000000"/>
                </a:solidFill>
                <a:latin typeface="Arial" charset="0"/>
                <a:cs typeface="Arial" charset="0"/>
              </a:rPr>
              <a:t>.</a:t>
            </a:r>
          </a:p>
          <a:p>
            <a:pPr>
              <a:lnSpc>
                <a:spcPct val="150000"/>
              </a:lnSpc>
            </a:pPr>
            <a:r>
              <a:rPr lang="en-US" altLang="en-US" sz="2575" dirty="0" err="1">
                <a:solidFill>
                  <a:srgbClr val="000000"/>
                </a:solidFill>
                <a:latin typeface="Arial" charset="0"/>
                <a:cs typeface="Arial" charset="0"/>
              </a:rPr>
              <a:t>Mauris</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orci</a:t>
            </a:r>
            <a:r>
              <a:rPr lang="en-US" altLang="en-US" sz="2575" dirty="0">
                <a:solidFill>
                  <a:srgbClr val="000000"/>
                </a:solidFill>
                <a:latin typeface="Arial" charset="0"/>
                <a:cs typeface="Arial" charset="0"/>
              </a:rPr>
              <a:t> mi, </a:t>
            </a:r>
            <a:r>
              <a:rPr lang="en-US" altLang="en-US" sz="2575" dirty="0" err="1">
                <a:solidFill>
                  <a:srgbClr val="000000"/>
                </a:solidFill>
                <a:latin typeface="Arial" charset="0"/>
                <a:cs typeface="Arial" charset="0"/>
              </a:rPr>
              <a:t>varius</a:t>
            </a:r>
            <a:r>
              <a:rPr lang="en-US" altLang="en-US" sz="2575" dirty="0">
                <a:solidFill>
                  <a:srgbClr val="000000"/>
                </a:solidFill>
                <a:latin typeface="Arial" charset="0"/>
                <a:cs typeface="Arial" charset="0"/>
              </a:rPr>
              <a:t> id diam id, </a:t>
            </a:r>
            <a:r>
              <a:rPr lang="en-US" altLang="en-US" sz="2575" dirty="0" err="1">
                <a:solidFill>
                  <a:srgbClr val="000000"/>
                </a:solidFill>
                <a:latin typeface="Arial" charset="0"/>
                <a:cs typeface="Arial" charset="0"/>
              </a:rPr>
              <a:t>egestas</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auctor</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enim</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Praesent</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ut</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massa</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nibh</a:t>
            </a:r>
            <a:r>
              <a:rPr lang="en-US" altLang="en-US" sz="2575" dirty="0">
                <a:solidFill>
                  <a:srgbClr val="000000"/>
                </a:solidFill>
                <a:latin typeface="Arial" charset="0"/>
                <a:cs typeface="Arial" charset="0"/>
              </a:rPr>
              <a:t>. Duis </a:t>
            </a:r>
            <a:r>
              <a:rPr lang="en-US" altLang="en-US" sz="2575" dirty="0" err="1">
                <a:solidFill>
                  <a:srgbClr val="000000"/>
                </a:solidFill>
                <a:latin typeface="Arial" charset="0"/>
                <a:cs typeface="Arial" charset="0"/>
              </a:rPr>
              <a:t>purus</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neque</a:t>
            </a:r>
            <a:r>
              <a:rPr lang="en-US" altLang="en-US" sz="2575" dirty="0">
                <a:solidFill>
                  <a:srgbClr val="000000"/>
                </a:solidFill>
                <a:latin typeface="Arial" charset="0"/>
                <a:cs typeface="Arial" charset="0"/>
              </a:rPr>
              <a:t>, </a:t>
            </a:r>
            <a:r>
              <a:rPr lang="en-US" altLang="en-US" sz="2575" dirty="0" err="1">
                <a:solidFill>
                  <a:srgbClr val="000000"/>
                </a:solidFill>
                <a:latin typeface="Arial" charset="0"/>
                <a:cs typeface="Arial" charset="0"/>
              </a:rPr>
              <a:t>facilisis</a:t>
            </a:r>
            <a:r>
              <a:rPr lang="en-US" altLang="en-US" sz="2575" dirty="0">
                <a:solidFill>
                  <a:srgbClr val="000000"/>
                </a:solidFill>
                <a:latin typeface="Arial" charset="0"/>
                <a:cs typeface="Arial" charset="0"/>
              </a:rPr>
              <a:t> cursus </a:t>
            </a:r>
            <a:r>
              <a:rPr lang="en-US" altLang="en-US" sz="2575" dirty="0" err="1">
                <a:solidFill>
                  <a:srgbClr val="000000"/>
                </a:solidFill>
                <a:latin typeface="Arial" charset="0"/>
                <a:cs typeface="Arial" charset="0"/>
              </a:rPr>
              <a:t>ultrices</a:t>
            </a:r>
            <a:r>
              <a:rPr lang="en-US" altLang="en-US" sz="2575" dirty="0">
                <a:solidFill>
                  <a:srgbClr val="000000"/>
                </a:solidFill>
                <a:latin typeface="Arial" charset="0"/>
                <a:cs typeface="Arial" charset="0"/>
              </a:rPr>
              <a:t> vel, </a:t>
            </a:r>
            <a:r>
              <a:rPr lang="en-US" altLang="en-US" sz="2575" dirty="0" err="1">
                <a:solidFill>
                  <a:srgbClr val="000000"/>
                </a:solidFill>
                <a:latin typeface="Arial" charset="0"/>
                <a:cs typeface="Arial" charset="0"/>
              </a:rPr>
              <a:t>ullamcorper</a:t>
            </a:r>
            <a:r>
              <a:rPr lang="en-US" altLang="en-US" sz="2575" dirty="0">
                <a:solidFill>
                  <a:srgbClr val="000000"/>
                </a:solidFill>
                <a:latin typeface="Arial" charset="0"/>
                <a:cs typeface="Arial" charset="0"/>
              </a:rPr>
              <a:t> ac </a:t>
            </a:r>
            <a:r>
              <a:rPr lang="en-US" altLang="en-US" sz="2575" dirty="0" err="1">
                <a:solidFill>
                  <a:srgbClr val="000000"/>
                </a:solidFill>
                <a:latin typeface="Arial" charset="0"/>
                <a:cs typeface="Arial" charset="0"/>
              </a:rPr>
              <a:t>augue</a:t>
            </a:r>
            <a:r>
              <a:rPr lang="en-US" altLang="en-US" sz="2575" dirty="0">
                <a:solidFill>
                  <a:srgbClr val="000000"/>
                </a:solidFill>
                <a:latin typeface="Arial" charset="0"/>
                <a:cs typeface="Arial" charset="0"/>
              </a:rPr>
              <a:t>. </a:t>
            </a:r>
          </a:p>
        </p:txBody>
      </p:sp>
      <p:sp>
        <p:nvSpPr>
          <p:cNvPr id="43" name="Étoile : 5 branches 42">
            <a:extLst>
              <a:ext uri="{FF2B5EF4-FFF2-40B4-BE49-F238E27FC236}">
                <a16:creationId xmlns:a16="http://schemas.microsoft.com/office/drawing/2014/main" id="{CD0C52BD-0C43-4C19-BB2D-BBDD95DDF118}"/>
              </a:ext>
            </a:extLst>
          </p:cNvPr>
          <p:cNvSpPr/>
          <p:nvPr/>
        </p:nvSpPr>
        <p:spPr>
          <a:xfrm>
            <a:off x="27624504" y="36077572"/>
            <a:ext cx="1980142" cy="1980142"/>
          </a:xfrm>
          <a:prstGeom prst="star5">
            <a:avLst/>
          </a:prstGeom>
          <a:solidFill>
            <a:srgbClr val="0B6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Étoile : 5 branches 43">
            <a:extLst>
              <a:ext uri="{FF2B5EF4-FFF2-40B4-BE49-F238E27FC236}">
                <a16:creationId xmlns:a16="http://schemas.microsoft.com/office/drawing/2014/main" id="{A7DA5117-D10A-4DF0-8D6C-D689ED31489E}"/>
              </a:ext>
            </a:extLst>
          </p:cNvPr>
          <p:cNvSpPr/>
          <p:nvPr/>
        </p:nvSpPr>
        <p:spPr>
          <a:xfrm>
            <a:off x="27624504" y="38031500"/>
            <a:ext cx="1980142" cy="1980142"/>
          </a:xfrm>
          <a:prstGeom prst="star5">
            <a:avLst/>
          </a:prstGeom>
          <a:solidFill>
            <a:srgbClr val="F9B02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Espace réservé du texte 2">
            <a:extLst>
              <a:ext uri="{FF2B5EF4-FFF2-40B4-BE49-F238E27FC236}">
                <a16:creationId xmlns:a16="http://schemas.microsoft.com/office/drawing/2014/main" id="{10D253E4-60E9-47AF-A8B0-D11FFFDAE14F}"/>
              </a:ext>
            </a:extLst>
          </p:cNvPr>
          <p:cNvSpPr txBox="1">
            <a:spLocks/>
          </p:cNvSpPr>
          <p:nvPr/>
        </p:nvSpPr>
        <p:spPr>
          <a:xfrm>
            <a:off x="22930267" y="4211052"/>
            <a:ext cx="4694237" cy="1427163"/>
          </a:xfrm>
          <a:prstGeom prst="rect">
            <a:avLst/>
          </a:prstGeom>
        </p:spPr>
        <p:txBody>
          <a:bodyPr anchor="ctr"/>
          <a:lstStyle>
            <a:lvl1pPr marL="0" indent="0" algn="ctr" defTabSz="1121271" rtl="0" eaLnBrk="1" latinLnBrk="0" hangingPunct="1">
              <a:lnSpc>
                <a:spcPct val="90000"/>
              </a:lnSpc>
              <a:spcBef>
                <a:spcPts val="1226"/>
              </a:spcBef>
              <a:buFont typeface="Arial"/>
              <a:buNone/>
              <a:defRPr sz="3433" kern="1200">
                <a:solidFill>
                  <a:schemeClr val="tx1"/>
                </a:solidFill>
                <a:latin typeface="+mn-lt"/>
                <a:ea typeface="+mn-ea"/>
                <a:cs typeface="+mn-cs"/>
              </a:defRPr>
            </a:lvl1pPr>
            <a:lvl2pPr marL="840953" indent="-280317" algn="l" defTabSz="1121271" rtl="0" eaLnBrk="1" latinLnBrk="0" hangingPunct="1">
              <a:lnSpc>
                <a:spcPct val="90000"/>
              </a:lnSpc>
              <a:spcBef>
                <a:spcPts val="613"/>
              </a:spcBef>
              <a:buFont typeface="Arial"/>
              <a:buChar char="•"/>
              <a:defRPr sz="2943" kern="1200">
                <a:solidFill>
                  <a:schemeClr val="tx1"/>
                </a:solidFill>
                <a:latin typeface="+mn-lt"/>
                <a:ea typeface="+mn-ea"/>
                <a:cs typeface="+mn-cs"/>
              </a:defRPr>
            </a:lvl2pPr>
            <a:lvl3pPr marL="1401588" indent="-280317" algn="l" defTabSz="1121271" rtl="0" eaLnBrk="1" latinLnBrk="0" hangingPunct="1">
              <a:lnSpc>
                <a:spcPct val="90000"/>
              </a:lnSpc>
              <a:spcBef>
                <a:spcPts val="613"/>
              </a:spcBef>
              <a:buFont typeface="Arial"/>
              <a:buChar char="•"/>
              <a:defRPr sz="2453" kern="1200">
                <a:solidFill>
                  <a:schemeClr val="tx1"/>
                </a:solidFill>
                <a:latin typeface="+mn-lt"/>
                <a:ea typeface="+mn-ea"/>
                <a:cs typeface="+mn-cs"/>
              </a:defRPr>
            </a:lvl3pPr>
            <a:lvl4pPr marL="196222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4pPr>
            <a:lvl5pPr marL="252285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5pPr>
            <a:lvl6pPr marL="308349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6pPr>
            <a:lvl7pPr marL="364412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7pPr>
            <a:lvl8pPr marL="4204764"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8pPr>
            <a:lvl9pPr marL="476539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9pPr>
          </a:lstStyle>
          <a:p>
            <a:r>
              <a:rPr lang="en-US" sz="4400" b="1" dirty="0">
                <a:solidFill>
                  <a:schemeClr val="bg1"/>
                </a:solidFill>
              </a:rPr>
              <a:t>PAPER 1234</a:t>
            </a:r>
          </a:p>
        </p:txBody>
      </p:sp>
    </p:spTree>
    <p:extLst>
      <p:ext uri="{BB962C8B-B14F-4D97-AF65-F5344CB8AC3E}">
        <p14:creationId xmlns:p14="http://schemas.microsoft.com/office/powerpoint/2010/main" val="450525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ce réservé du contenu 28">
            <a:extLst>
              <a:ext uri="{FF2B5EF4-FFF2-40B4-BE49-F238E27FC236}">
                <a16:creationId xmlns:a16="http://schemas.microsoft.com/office/drawing/2014/main" id="{BC658EE5-79FE-4145-8157-CD5B01D4A795}"/>
              </a:ext>
            </a:extLst>
          </p:cNvPr>
          <p:cNvSpPr>
            <a:spLocks noGrp="1"/>
          </p:cNvSpPr>
          <p:nvPr>
            <p:ph sz="quarter" idx="10"/>
          </p:nvPr>
        </p:nvSpPr>
        <p:spPr>
          <a:xfrm>
            <a:off x="803277" y="6932935"/>
            <a:ext cx="13833651" cy="6354754"/>
          </a:xfrm>
        </p:spPr>
        <p:txBody>
          <a:bodyPr/>
          <a:lstStyle/>
          <a:p>
            <a:pPr>
              <a:spcAft>
                <a:spcPts val="1104"/>
              </a:spcAft>
            </a:pPr>
            <a:r>
              <a:rPr lang="en-US" sz="4800" b="1" dirty="0">
                <a:solidFill>
                  <a:srgbClr val="0B6CB1"/>
                </a:solidFill>
              </a:rPr>
              <a:t>INTRODUCTION</a:t>
            </a:r>
            <a:endParaRPr lang="en-US" sz="4415" b="1" dirty="0">
              <a:solidFill>
                <a:srgbClr val="0B6CB1"/>
              </a:solidFill>
            </a:endParaRPr>
          </a:p>
          <a:p>
            <a:pPr>
              <a:lnSpc>
                <a:spcPct val="150000"/>
              </a:lnSpc>
            </a:pPr>
            <a:r>
              <a:rPr lang="en-US" altLang="en-US" sz="2575" dirty="0" err="1">
                <a:cs typeface="Arial" charset="0"/>
              </a:rPr>
              <a:t>Mauris</a:t>
            </a:r>
            <a:r>
              <a:rPr lang="en-US" altLang="en-US" sz="2575" dirty="0">
                <a:cs typeface="Arial" charset="0"/>
              </a:rPr>
              <a:t> </a:t>
            </a:r>
            <a:r>
              <a:rPr lang="en-US" altLang="en-US" sz="2575" dirty="0" err="1">
                <a:cs typeface="Arial" charset="0"/>
              </a:rPr>
              <a:t>orci</a:t>
            </a:r>
            <a:r>
              <a:rPr lang="en-US" altLang="en-US" sz="2575" dirty="0">
                <a:cs typeface="Arial" charset="0"/>
              </a:rPr>
              <a:t> mi, </a:t>
            </a:r>
            <a:r>
              <a:rPr lang="en-US" altLang="en-US" sz="2575" dirty="0" err="1">
                <a:cs typeface="Arial" charset="0"/>
              </a:rPr>
              <a:t>varius</a:t>
            </a:r>
            <a:r>
              <a:rPr lang="en-US" altLang="en-US" sz="2575" dirty="0">
                <a:cs typeface="Arial" charset="0"/>
              </a:rPr>
              <a:t> id diam id, </a:t>
            </a:r>
            <a:r>
              <a:rPr lang="en-US" altLang="en-US" sz="2575" dirty="0" err="1">
                <a:cs typeface="Arial" charset="0"/>
              </a:rPr>
              <a:t>egestas</a:t>
            </a:r>
            <a:r>
              <a:rPr lang="en-US" altLang="en-US" sz="2575" dirty="0">
                <a:cs typeface="Arial" charset="0"/>
              </a:rPr>
              <a:t> </a:t>
            </a:r>
            <a:r>
              <a:rPr lang="en-US" altLang="en-US" sz="2575" dirty="0" err="1">
                <a:cs typeface="Arial" charset="0"/>
              </a:rPr>
              <a:t>auctor</a:t>
            </a:r>
            <a:r>
              <a:rPr lang="en-US" altLang="en-US" sz="2575" dirty="0">
                <a:cs typeface="Arial" charset="0"/>
              </a:rPr>
              <a:t> </a:t>
            </a:r>
            <a:r>
              <a:rPr lang="en-US" altLang="en-US" sz="2575" dirty="0" err="1">
                <a:cs typeface="Arial" charset="0"/>
              </a:rPr>
              <a:t>enim</a:t>
            </a:r>
            <a:r>
              <a:rPr lang="en-US" altLang="en-US" sz="2575" dirty="0">
                <a:cs typeface="Arial" charset="0"/>
              </a:rPr>
              <a:t>. </a:t>
            </a:r>
            <a:r>
              <a:rPr lang="en-US" altLang="en-US" sz="2575" dirty="0" err="1">
                <a:cs typeface="Arial" charset="0"/>
              </a:rPr>
              <a:t>Praesent</a:t>
            </a:r>
            <a:r>
              <a:rPr lang="en-US" altLang="en-US" sz="2575" dirty="0">
                <a:cs typeface="Arial" charset="0"/>
              </a:rPr>
              <a:t> </a:t>
            </a:r>
            <a:r>
              <a:rPr lang="en-US" altLang="en-US" sz="2575" dirty="0" err="1">
                <a:cs typeface="Arial" charset="0"/>
              </a:rPr>
              <a:t>ut</a:t>
            </a:r>
            <a:r>
              <a:rPr lang="en-US" altLang="en-US" sz="2575" dirty="0">
                <a:cs typeface="Arial" charset="0"/>
              </a:rPr>
              <a:t> </a:t>
            </a:r>
            <a:r>
              <a:rPr lang="en-US" altLang="en-US" sz="2575" dirty="0" err="1">
                <a:cs typeface="Arial" charset="0"/>
              </a:rPr>
              <a:t>massa</a:t>
            </a:r>
            <a:r>
              <a:rPr lang="en-US" altLang="en-US" sz="2575" dirty="0">
                <a:cs typeface="Arial" charset="0"/>
              </a:rPr>
              <a:t> </a:t>
            </a:r>
            <a:r>
              <a:rPr lang="en-US" altLang="en-US" sz="2575" dirty="0" err="1">
                <a:cs typeface="Arial" charset="0"/>
              </a:rPr>
              <a:t>nibh</a:t>
            </a:r>
            <a:r>
              <a:rPr lang="en-US" altLang="en-US" sz="2575" dirty="0">
                <a:cs typeface="Arial" charset="0"/>
              </a:rPr>
              <a:t>. Duis </a:t>
            </a:r>
            <a:r>
              <a:rPr lang="en-US" altLang="en-US" sz="2575" dirty="0" err="1">
                <a:cs typeface="Arial" charset="0"/>
              </a:rPr>
              <a:t>purus</a:t>
            </a:r>
            <a:r>
              <a:rPr lang="en-US" altLang="en-US" sz="2575" dirty="0">
                <a:cs typeface="Arial" charset="0"/>
              </a:rPr>
              <a:t> </a:t>
            </a:r>
            <a:r>
              <a:rPr lang="en-US" altLang="en-US" sz="2575" dirty="0" err="1">
                <a:cs typeface="Arial" charset="0"/>
              </a:rPr>
              <a:t>neque</a:t>
            </a:r>
            <a:r>
              <a:rPr lang="en-US" altLang="en-US" sz="2575" dirty="0">
                <a:cs typeface="Arial" charset="0"/>
              </a:rPr>
              <a:t>, </a:t>
            </a:r>
            <a:r>
              <a:rPr lang="en-US" altLang="en-US" sz="2575" dirty="0" err="1">
                <a:cs typeface="Arial" charset="0"/>
              </a:rPr>
              <a:t>facilisis</a:t>
            </a:r>
            <a:r>
              <a:rPr lang="en-US" altLang="en-US" sz="2575" dirty="0">
                <a:cs typeface="Arial" charset="0"/>
              </a:rPr>
              <a:t> cursus </a:t>
            </a:r>
            <a:r>
              <a:rPr lang="en-US" altLang="en-US" sz="2575" dirty="0" err="1">
                <a:cs typeface="Arial" charset="0"/>
              </a:rPr>
              <a:t>ultrices</a:t>
            </a:r>
            <a:r>
              <a:rPr lang="en-US" altLang="en-US" sz="2575" dirty="0">
                <a:cs typeface="Arial" charset="0"/>
              </a:rPr>
              <a:t> vel, </a:t>
            </a:r>
            <a:r>
              <a:rPr lang="en-US" altLang="en-US" sz="2575" dirty="0" err="1">
                <a:cs typeface="Arial" charset="0"/>
              </a:rPr>
              <a:t>ullamcorper</a:t>
            </a:r>
            <a:r>
              <a:rPr lang="en-US" altLang="en-US" sz="2575" dirty="0">
                <a:cs typeface="Arial" charset="0"/>
              </a:rPr>
              <a:t> ac </a:t>
            </a:r>
            <a:r>
              <a:rPr lang="en-US" altLang="en-US" sz="2575" dirty="0" err="1">
                <a:cs typeface="Arial" charset="0"/>
              </a:rPr>
              <a:t>augue</a:t>
            </a:r>
            <a:r>
              <a:rPr lang="en-US" altLang="en-US" sz="2575" dirty="0">
                <a:cs typeface="Arial" charset="0"/>
              </a:rPr>
              <a:t>. </a:t>
            </a:r>
            <a:r>
              <a:rPr lang="en-US" altLang="en-US" sz="2575" dirty="0" err="1">
                <a:cs typeface="Arial" charset="0"/>
              </a:rPr>
              <a:t>Donec</a:t>
            </a:r>
            <a:r>
              <a:rPr lang="en-US" altLang="en-US" sz="2575" dirty="0">
                <a:cs typeface="Arial" charset="0"/>
              </a:rPr>
              <a:t> semper lorem vitae </a:t>
            </a:r>
            <a:r>
              <a:rPr lang="en-US" altLang="en-US" sz="2575" dirty="0" err="1">
                <a:cs typeface="Arial" charset="0"/>
              </a:rPr>
              <a:t>urna</a:t>
            </a:r>
            <a:r>
              <a:rPr lang="en-US" altLang="en-US" sz="2575" dirty="0">
                <a:cs typeface="Arial" charset="0"/>
              </a:rPr>
              <a:t> pulvinar, in </a:t>
            </a:r>
            <a:r>
              <a:rPr lang="en-US" altLang="en-US" sz="2575" dirty="0" err="1">
                <a:cs typeface="Arial" charset="0"/>
              </a:rPr>
              <a:t>congue</a:t>
            </a:r>
            <a:r>
              <a:rPr lang="en-US" altLang="en-US" sz="2575" dirty="0">
                <a:cs typeface="Arial" charset="0"/>
              </a:rPr>
              <a:t> </a:t>
            </a:r>
            <a:r>
              <a:rPr lang="en-US" altLang="en-US" sz="2575" dirty="0" err="1">
                <a:cs typeface="Arial" charset="0"/>
              </a:rPr>
              <a:t>massa</a:t>
            </a:r>
            <a:r>
              <a:rPr lang="en-US" altLang="en-US" sz="2575" dirty="0">
                <a:cs typeface="Arial" charset="0"/>
              </a:rPr>
              <a:t> </a:t>
            </a:r>
            <a:r>
              <a:rPr lang="en-US" altLang="en-US" sz="2575" dirty="0" err="1">
                <a:cs typeface="Arial" charset="0"/>
              </a:rPr>
              <a:t>tristique</a:t>
            </a:r>
            <a:r>
              <a:rPr lang="en-US" altLang="en-US" sz="2575" dirty="0">
                <a:cs typeface="Arial" charset="0"/>
              </a:rPr>
              <a:t>. Sed in </a:t>
            </a:r>
            <a:r>
              <a:rPr lang="en-US" altLang="en-US" sz="2575" dirty="0" err="1">
                <a:cs typeface="Arial" charset="0"/>
              </a:rPr>
              <a:t>risus</a:t>
            </a:r>
            <a:r>
              <a:rPr lang="en-US" altLang="en-US" sz="2575" dirty="0">
                <a:cs typeface="Arial" charset="0"/>
              </a:rPr>
              <a:t> </a:t>
            </a:r>
            <a:r>
              <a:rPr lang="en-US" altLang="en-US" sz="2575" dirty="0" err="1">
                <a:cs typeface="Arial" charset="0"/>
              </a:rPr>
              <a:t>nibh</a:t>
            </a:r>
            <a:r>
              <a:rPr lang="en-US" altLang="en-US" sz="2575" dirty="0">
                <a:cs typeface="Arial" charset="0"/>
              </a:rPr>
              <a:t>. In </a:t>
            </a:r>
            <a:r>
              <a:rPr lang="en-US" altLang="en-US" sz="2575" dirty="0" err="1">
                <a:cs typeface="Arial" charset="0"/>
              </a:rPr>
              <a:t>nisl</a:t>
            </a:r>
            <a:r>
              <a:rPr lang="en-US" altLang="en-US" sz="2575" dirty="0">
                <a:cs typeface="Arial" charset="0"/>
              </a:rPr>
              <a:t> </a:t>
            </a:r>
            <a:r>
              <a:rPr lang="en-US" altLang="en-US" sz="2575" dirty="0" err="1">
                <a:cs typeface="Arial" charset="0"/>
              </a:rPr>
              <a:t>quam</a:t>
            </a:r>
            <a:r>
              <a:rPr lang="en-US" altLang="en-US" sz="2575" dirty="0">
                <a:cs typeface="Arial" charset="0"/>
              </a:rPr>
              <a:t>, </a:t>
            </a:r>
            <a:r>
              <a:rPr lang="en-US" altLang="en-US" sz="2575" dirty="0" err="1">
                <a:cs typeface="Arial" charset="0"/>
              </a:rPr>
              <a:t>aliquet</a:t>
            </a:r>
            <a:r>
              <a:rPr lang="en-US" altLang="en-US" sz="2575" dirty="0">
                <a:cs typeface="Arial" charset="0"/>
              </a:rPr>
              <a:t> sed </a:t>
            </a:r>
            <a:r>
              <a:rPr lang="en-US" altLang="en-US" sz="2575" dirty="0" err="1">
                <a:cs typeface="Arial" charset="0"/>
              </a:rPr>
              <a:t>nibh</a:t>
            </a:r>
            <a:r>
              <a:rPr lang="en-US" altLang="en-US" sz="2575" dirty="0">
                <a:cs typeface="Arial" charset="0"/>
              </a:rPr>
              <a:t> sit </a:t>
            </a:r>
            <a:r>
              <a:rPr lang="en-US" altLang="en-US" sz="2575" dirty="0" err="1">
                <a:cs typeface="Arial" charset="0"/>
              </a:rPr>
              <a:t>amet</a:t>
            </a:r>
            <a:r>
              <a:rPr lang="en-US" altLang="en-US" sz="2575" dirty="0">
                <a:cs typeface="Arial" charset="0"/>
              </a:rPr>
              <a:t>, </a:t>
            </a:r>
            <a:r>
              <a:rPr lang="en-US" altLang="en-US" sz="2575" dirty="0" err="1">
                <a:cs typeface="Arial" charset="0"/>
              </a:rPr>
              <a:t>faucibus</a:t>
            </a:r>
            <a:r>
              <a:rPr lang="en-US" altLang="en-US" sz="2575" dirty="0">
                <a:cs typeface="Arial" charset="0"/>
              </a:rPr>
              <a:t>.</a:t>
            </a:r>
          </a:p>
          <a:p>
            <a:pPr>
              <a:lnSpc>
                <a:spcPct val="150000"/>
              </a:lnSpc>
            </a:pPr>
            <a:r>
              <a:rPr lang="en-US" altLang="en-US" sz="2575" dirty="0" err="1">
                <a:cs typeface="Arial" charset="0"/>
              </a:rPr>
              <a:t>Mauris</a:t>
            </a:r>
            <a:r>
              <a:rPr lang="en-US" altLang="en-US" sz="2575" dirty="0">
                <a:cs typeface="Arial" charset="0"/>
              </a:rPr>
              <a:t> </a:t>
            </a:r>
            <a:r>
              <a:rPr lang="en-US" altLang="en-US" sz="2575" dirty="0" err="1">
                <a:cs typeface="Arial" charset="0"/>
              </a:rPr>
              <a:t>orci</a:t>
            </a:r>
            <a:r>
              <a:rPr lang="en-US" altLang="en-US" sz="2575" dirty="0">
                <a:cs typeface="Arial" charset="0"/>
              </a:rPr>
              <a:t> mi, </a:t>
            </a:r>
            <a:r>
              <a:rPr lang="en-US" altLang="en-US" sz="2575" dirty="0" err="1">
                <a:cs typeface="Arial" charset="0"/>
              </a:rPr>
              <a:t>varius</a:t>
            </a:r>
            <a:r>
              <a:rPr lang="en-US" altLang="en-US" sz="2575" dirty="0">
                <a:cs typeface="Arial" charset="0"/>
              </a:rPr>
              <a:t> id diam id, </a:t>
            </a:r>
            <a:r>
              <a:rPr lang="en-US" altLang="en-US" sz="2575" dirty="0" err="1">
                <a:cs typeface="Arial" charset="0"/>
              </a:rPr>
              <a:t>egestas</a:t>
            </a:r>
            <a:r>
              <a:rPr lang="en-US" altLang="en-US" sz="2575" dirty="0">
                <a:cs typeface="Arial" charset="0"/>
              </a:rPr>
              <a:t> </a:t>
            </a:r>
            <a:r>
              <a:rPr lang="en-US" altLang="en-US" sz="2575" dirty="0" err="1">
                <a:cs typeface="Arial" charset="0"/>
              </a:rPr>
              <a:t>auctor</a:t>
            </a:r>
            <a:r>
              <a:rPr lang="en-US" altLang="en-US" sz="2575" dirty="0">
                <a:cs typeface="Arial" charset="0"/>
              </a:rPr>
              <a:t> </a:t>
            </a:r>
            <a:r>
              <a:rPr lang="en-US" altLang="en-US" sz="2575" dirty="0" err="1">
                <a:cs typeface="Arial" charset="0"/>
              </a:rPr>
              <a:t>enim</a:t>
            </a:r>
            <a:r>
              <a:rPr lang="en-US" altLang="en-US" sz="2575" dirty="0">
                <a:cs typeface="Arial" charset="0"/>
              </a:rPr>
              <a:t>. </a:t>
            </a:r>
            <a:r>
              <a:rPr lang="en-US" altLang="en-US" sz="2575" dirty="0" err="1">
                <a:cs typeface="Arial" charset="0"/>
              </a:rPr>
              <a:t>Praesent</a:t>
            </a:r>
            <a:r>
              <a:rPr lang="en-US" altLang="en-US" sz="2575" dirty="0">
                <a:cs typeface="Arial" charset="0"/>
              </a:rPr>
              <a:t> </a:t>
            </a:r>
            <a:r>
              <a:rPr lang="en-US" altLang="en-US" sz="2575" dirty="0" err="1">
                <a:cs typeface="Arial" charset="0"/>
              </a:rPr>
              <a:t>ut</a:t>
            </a:r>
            <a:r>
              <a:rPr lang="en-US" altLang="en-US" sz="2575" dirty="0">
                <a:cs typeface="Arial" charset="0"/>
              </a:rPr>
              <a:t> </a:t>
            </a:r>
            <a:r>
              <a:rPr lang="en-US" altLang="en-US" sz="2575" dirty="0" err="1">
                <a:cs typeface="Arial" charset="0"/>
              </a:rPr>
              <a:t>massa</a:t>
            </a:r>
            <a:r>
              <a:rPr lang="en-US" altLang="en-US" sz="2575" dirty="0">
                <a:cs typeface="Arial" charset="0"/>
              </a:rPr>
              <a:t> </a:t>
            </a:r>
            <a:r>
              <a:rPr lang="en-US" altLang="en-US" sz="2575" dirty="0" err="1">
                <a:cs typeface="Arial" charset="0"/>
              </a:rPr>
              <a:t>nibh</a:t>
            </a:r>
            <a:r>
              <a:rPr lang="en-US" altLang="en-US" sz="2575" dirty="0">
                <a:cs typeface="Arial" charset="0"/>
              </a:rPr>
              <a:t>. Duis </a:t>
            </a:r>
            <a:r>
              <a:rPr lang="en-US" altLang="en-US" sz="2575" dirty="0" err="1">
                <a:cs typeface="Arial" charset="0"/>
              </a:rPr>
              <a:t>purus</a:t>
            </a:r>
            <a:r>
              <a:rPr lang="en-US" altLang="en-US" sz="2575" dirty="0">
                <a:cs typeface="Arial" charset="0"/>
              </a:rPr>
              <a:t> </a:t>
            </a:r>
            <a:r>
              <a:rPr lang="en-US" altLang="en-US" sz="2575" dirty="0" err="1">
                <a:cs typeface="Arial" charset="0"/>
              </a:rPr>
              <a:t>neque</a:t>
            </a:r>
            <a:r>
              <a:rPr lang="en-US" altLang="en-US" sz="2575" dirty="0">
                <a:cs typeface="Arial" charset="0"/>
              </a:rPr>
              <a:t>, </a:t>
            </a:r>
            <a:r>
              <a:rPr lang="en-US" altLang="en-US" sz="2575" dirty="0" err="1">
                <a:cs typeface="Arial" charset="0"/>
              </a:rPr>
              <a:t>facilisis</a:t>
            </a:r>
            <a:r>
              <a:rPr lang="en-US" altLang="en-US" sz="2575" dirty="0">
                <a:cs typeface="Arial" charset="0"/>
              </a:rPr>
              <a:t> cursus </a:t>
            </a:r>
            <a:r>
              <a:rPr lang="en-US" altLang="en-US" sz="2575" dirty="0" err="1">
                <a:cs typeface="Arial" charset="0"/>
              </a:rPr>
              <a:t>ultrices</a:t>
            </a:r>
            <a:r>
              <a:rPr lang="en-US" altLang="en-US" sz="2575" dirty="0">
                <a:cs typeface="Arial" charset="0"/>
              </a:rPr>
              <a:t> vel, </a:t>
            </a:r>
            <a:r>
              <a:rPr lang="en-US" altLang="en-US" sz="2575" dirty="0" err="1">
                <a:cs typeface="Arial" charset="0"/>
              </a:rPr>
              <a:t>ullamcorper</a:t>
            </a:r>
            <a:r>
              <a:rPr lang="en-US" altLang="en-US" sz="2575" dirty="0">
                <a:cs typeface="Arial" charset="0"/>
              </a:rPr>
              <a:t> ac </a:t>
            </a:r>
            <a:r>
              <a:rPr lang="en-US" altLang="en-US" sz="2575" dirty="0" err="1">
                <a:cs typeface="Arial" charset="0"/>
              </a:rPr>
              <a:t>augue</a:t>
            </a:r>
            <a:r>
              <a:rPr lang="en-US" altLang="en-US" sz="2575" dirty="0">
                <a:cs typeface="Arial" charset="0"/>
              </a:rPr>
              <a:t>. </a:t>
            </a:r>
          </a:p>
          <a:p>
            <a:pPr>
              <a:lnSpc>
                <a:spcPct val="150000"/>
              </a:lnSpc>
            </a:pPr>
            <a:r>
              <a:rPr lang="en-US" altLang="en-US" sz="2575" dirty="0" err="1">
                <a:cs typeface="Arial" charset="0"/>
              </a:rPr>
              <a:t>Mauris</a:t>
            </a:r>
            <a:r>
              <a:rPr lang="en-US" altLang="en-US" sz="2575" dirty="0">
                <a:cs typeface="Arial" charset="0"/>
              </a:rPr>
              <a:t> </a:t>
            </a:r>
            <a:r>
              <a:rPr lang="en-US" altLang="en-US" sz="2575" dirty="0" err="1">
                <a:cs typeface="Arial" charset="0"/>
              </a:rPr>
              <a:t>orci</a:t>
            </a:r>
            <a:r>
              <a:rPr lang="en-US" altLang="en-US" sz="2575" dirty="0">
                <a:cs typeface="Arial" charset="0"/>
              </a:rPr>
              <a:t> mi, </a:t>
            </a:r>
            <a:r>
              <a:rPr lang="en-US" altLang="en-US" sz="2575" dirty="0" err="1">
                <a:cs typeface="Arial" charset="0"/>
              </a:rPr>
              <a:t>varius</a:t>
            </a:r>
            <a:r>
              <a:rPr lang="en-US" altLang="en-US" sz="2575" dirty="0">
                <a:cs typeface="Arial" charset="0"/>
              </a:rPr>
              <a:t> id diam id, </a:t>
            </a:r>
            <a:r>
              <a:rPr lang="en-US" altLang="en-US" sz="2575" dirty="0" err="1">
                <a:cs typeface="Arial" charset="0"/>
              </a:rPr>
              <a:t>egestas</a:t>
            </a:r>
            <a:r>
              <a:rPr lang="en-US" altLang="en-US" sz="2575" dirty="0">
                <a:cs typeface="Arial" charset="0"/>
              </a:rPr>
              <a:t> </a:t>
            </a:r>
            <a:r>
              <a:rPr lang="en-US" altLang="en-US" sz="2575" dirty="0" err="1">
                <a:cs typeface="Arial" charset="0"/>
              </a:rPr>
              <a:t>auctor</a:t>
            </a:r>
            <a:r>
              <a:rPr lang="en-US" altLang="en-US" sz="2575" dirty="0">
                <a:cs typeface="Arial" charset="0"/>
              </a:rPr>
              <a:t> </a:t>
            </a:r>
            <a:r>
              <a:rPr lang="en-US" altLang="en-US" sz="2575" dirty="0" err="1">
                <a:cs typeface="Arial" charset="0"/>
              </a:rPr>
              <a:t>enim</a:t>
            </a:r>
            <a:r>
              <a:rPr lang="en-US" altLang="en-US" sz="2575" dirty="0">
                <a:cs typeface="Arial" charset="0"/>
              </a:rPr>
              <a:t>. </a:t>
            </a:r>
            <a:r>
              <a:rPr lang="en-US" altLang="en-US" sz="2575" dirty="0" err="1">
                <a:cs typeface="Arial" charset="0"/>
              </a:rPr>
              <a:t>Praesent</a:t>
            </a:r>
            <a:r>
              <a:rPr lang="en-US" altLang="en-US" sz="2575" dirty="0">
                <a:cs typeface="Arial" charset="0"/>
              </a:rPr>
              <a:t> </a:t>
            </a:r>
            <a:r>
              <a:rPr lang="en-US" altLang="en-US" sz="2575" dirty="0" err="1">
                <a:cs typeface="Arial" charset="0"/>
              </a:rPr>
              <a:t>ut</a:t>
            </a:r>
            <a:r>
              <a:rPr lang="en-US" altLang="en-US" sz="2575" dirty="0">
                <a:cs typeface="Arial" charset="0"/>
              </a:rPr>
              <a:t> </a:t>
            </a:r>
            <a:r>
              <a:rPr lang="en-US" altLang="en-US" sz="2575" dirty="0" err="1">
                <a:cs typeface="Arial" charset="0"/>
              </a:rPr>
              <a:t>massa</a:t>
            </a:r>
            <a:r>
              <a:rPr lang="en-US" altLang="en-US" sz="2575" dirty="0">
                <a:cs typeface="Arial" charset="0"/>
              </a:rPr>
              <a:t> </a:t>
            </a:r>
            <a:r>
              <a:rPr lang="en-US" altLang="en-US" sz="2575" dirty="0" err="1">
                <a:cs typeface="Arial" charset="0"/>
              </a:rPr>
              <a:t>nibh</a:t>
            </a:r>
            <a:r>
              <a:rPr lang="en-US" altLang="en-US" sz="2575" dirty="0">
                <a:cs typeface="Arial" charset="0"/>
              </a:rPr>
              <a:t>. Duis </a:t>
            </a:r>
            <a:r>
              <a:rPr lang="en-US" altLang="en-US" sz="2575" dirty="0" err="1">
                <a:cs typeface="Arial" charset="0"/>
              </a:rPr>
              <a:t>purus</a:t>
            </a:r>
            <a:r>
              <a:rPr lang="en-US" altLang="en-US" sz="2575" dirty="0">
                <a:cs typeface="Arial" charset="0"/>
              </a:rPr>
              <a:t> </a:t>
            </a:r>
            <a:r>
              <a:rPr lang="en-US" altLang="en-US" sz="2575" dirty="0" err="1">
                <a:cs typeface="Arial" charset="0"/>
              </a:rPr>
              <a:t>neque</a:t>
            </a:r>
            <a:r>
              <a:rPr lang="en-US" altLang="en-US" sz="2575" dirty="0">
                <a:cs typeface="Arial" charset="0"/>
              </a:rPr>
              <a:t>, </a:t>
            </a:r>
            <a:r>
              <a:rPr lang="en-US" altLang="en-US" sz="2575" dirty="0" err="1">
                <a:cs typeface="Arial" charset="0"/>
              </a:rPr>
              <a:t>facilisis</a:t>
            </a:r>
            <a:r>
              <a:rPr lang="en-US" altLang="en-US" sz="2575" dirty="0">
                <a:cs typeface="Arial" charset="0"/>
              </a:rPr>
              <a:t> cursus </a:t>
            </a:r>
            <a:r>
              <a:rPr lang="en-US" altLang="en-US" sz="2575" dirty="0" err="1">
                <a:cs typeface="Arial" charset="0"/>
              </a:rPr>
              <a:t>ultrices</a:t>
            </a:r>
            <a:r>
              <a:rPr lang="en-US" altLang="en-US" sz="2575" dirty="0">
                <a:cs typeface="Arial" charset="0"/>
              </a:rPr>
              <a:t> vel, </a:t>
            </a:r>
            <a:r>
              <a:rPr lang="en-US" altLang="en-US" sz="2575" dirty="0" err="1">
                <a:cs typeface="Arial" charset="0"/>
              </a:rPr>
              <a:t>ullamcorper</a:t>
            </a:r>
            <a:r>
              <a:rPr lang="en-US" altLang="en-US" sz="2575" dirty="0">
                <a:cs typeface="Arial" charset="0"/>
              </a:rPr>
              <a:t> ac </a:t>
            </a:r>
            <a:r>
              <a:rPr lang="en-US" altLang="en-US" sz="2575" dirty="0" err="1">
                <a:cs typeface="Arial" charset="0"/>
              </a:rPr>
              <a:t>augue</a:t>
            </a:r>
            <a:r>
              <a:rPr lang="en-US" altLang="en-US" sz="2575" dirty="0">
                <a:cs typeface="Arial" charset="0"/>
              </a:rPr>
              <a:t>. </a:t>
            </a:r>
            <a:r>
              <a:rPr lang="en-US" altLang="en-US" sz="2575" dirty="0" err="1">
                <a:cs typeface="Arial" charset="0"/>
              </a:rPr>
              <a:t>Donec</a:t>
            </a:r>
            <a:r>
              <a:rPr lang="en-US" altLang="en-US" sz="2575" dirty="0">
                <a:cs typeface="Arial" charset="0"/>
              </a:rPr>
              <a:t> semper lorem vitae </a:t>
            </a:r>
            <a:r>
              <a:rPr lang="en-US" altLang="en-US" sz="2575" dirty="0" err="1">
                <a:cs typeface="Arial" charset="0"/>
              </a:rPr>
              <a:t>urna</a:t>
            </a:r>
            <a:r>
              <a:rPr lang="en-US" altLang="en-US" sz="2575" dirty="0">
                <a:cs typeface="Arial" charset="0"/>
              </a:rPr>
              <a:t> pulvinar, in </a:t>
            </a:r>
            <a:r>
              <a:rPr lang="en-US" altLang="en-US" sz="2575" dirty="0" err="1">
                <a:cs typeface="Arial" charset="0"/>
              </a:rPr>
              <a:t>congue</a:t>
            </a:r>
            <a:r>
              <a:rPr lang="en-US" altLang="en-US" sz="2575" dirty="0">
                <a:cs typeface="Arial" charset="0"/>
              </a:rPr>
              <a:t> </a:t>
            </a:r>
            <a:r>
              <a:rPr lang="en-US" altLang="en-US" sz="2575" dirty="0" err="1">
                <a:cs typeface="Arial" charset="0"/>
              </a:rPr>
              <a:t>massa</a:t>
            </a:r>
            <a:r>
              <a:rPr lang="en-US" altLang="en-US" sz="2575" dirty="0">
                <a:cs typeface="Arial" charset="0"/>
              </a:rPr>
              <a:t> </a:t>
            </a:r>
            <a:r>
              <a:rPr lang="en-US" altLang="en-US" sz="2575" dirty="0" err="1">
                <a:cs typeface="Arial" charset="0"/>
              </a:rPr>
              <a:t>tristique</a:t>
            </a:r>
            <a:r>
              <a:rPr lang="en-US" altLang="en-US" sz="2575" dirty="0">
                <a:cs typeface="Arial" charset="0"/>
              </a:rPr>
              <a:t>. Sed in </a:t>
            </a:r>
            <a:r>
              <a:rPr lang="en-US" altLang="en-US" sz="2575" dirty="0" err="1">
                <a:cs typeface="Arial" charset="0"/>
              </a:rPr>
              <a:t>risus</a:t>
            </a:r>
            <a:r>
              <a:rPr lang="en-US" altLang="en-US" sz="2575" dirty="0">
                <a:cs typeface="Arial" charset="0"/>
              </a:rPr>
              <a:t> </a:t>
            </a:r>
            <a:r>
              <a:rPr lang="en-US" altLang="en-US" sz="2575" dirty="0" err="1">
                <a:cs typeface="Arial" charset="0"/>
              </a:rPr>
              <a:t>nibh</a:t>
            </a:r>
            <a:r>
              <a:rPr lang="en-US" altLang="en-US" sz="2575" dirty="0">
                <a:cs typeface="Arial" charset="0"/>
              </a:rPr>
              <a:t>. In </a:t>
            </a:r>
            <a:r>
              <a:rPr lang="en-US" altLang="en-US" sz="2575" dirty="0" err="1">
                <a:cs typeface="Arial" charset="0"/>
              </a:rPr>
              <a:t>nisl</a:t>
            </a:r>
            <a:r>
              <a:rPr lang="en-US" altLang="en-US" sz="2575" dirty="0">
                <a:cs typeface="Arial" charset="0"/>
              </a:rPr>
              <a:t> </a:t>
            </a:r>
            <a:r>
              <a:rPr lang="en-US" altLang="en-US" sz="2575" dirty="0" err="1">
                <a:cs typeface="Arial" charset="0"/>
              </a:rPr>
              <a:t>quam</a:t>
            </a:r>
            <a:r>
              <a:rPr lang="en-US" altLang="en-US" sz="2575" dirty="0">
                <a:cs typeface="Arial" charset="0"/>
              </a:rPr>
              <a:t>, </a:t>
            </a:r>
            <a:r>
              <a:rPr lang="en-US" altLang="en-US" sz="2575" dirty="0" err="1">
                <a:cs typeface="Arial" charset="0"/>
              </a:rPr>
              <a:t>aliquet</a:t>
            </a:r>
            <a:r>
              <a:rPr lang="en-US" altLang="en-US" sz="2575" dirty="0">
                <a:cs typeface="Arial" charset="0"/>
              </a:rPr>
              <a:t> sed </a:t>
            </a:r>
            <a:r>
              <a:rPr lang="en-US" altLang="en-US" sz="2575" dirty="0" err="1">
                <a:cs typeface="Arial" charset="0"/>
              </a:rPr>
              <a:t>nibh</a:t>
            </a:r>
            <a:r>
              <a:rPr lang="en-US" altLang="en-US" sz="2575" dirty="0">
                <a:cs typeface="Arial" charset="0"/>
              </a:rPr>
              <a:t> sit </a:t>
            </a:r>
            <a:r>
              <a:rPr lang="en-US" altLang="en-US" sz="2575" dirty="0" err="1">
                <a:cs typeface="Arial" charset="0"/>
              </a:rPr>
              <a:t>amet</a:t>
            </a:r>
            <a:r>
              <a:rPr lang="en-US" altLang="en-US" sz="2575" dirty="0">
                <a:cs typeface="Arial" charset="0"/>
              </a:rPr>
              <a:t>, </a:t>
            </a:r>
            <a:r>
              <a:rPr lang="en-US" altLang="en-US" sz="2575" dirty="0" err="1">
                <a:cs typeface="Arial" charset="0"/>
              </a:rPr>
              <a:t>faucibus</a:t>
            </a:r>
            <a:r>
              <a:rPr lang="en-US" altLang="en-US" sz="2575" dirty="0">
                <a:cs typeface="Arial" charset="0"/>
              </a:rPr>
              <a:t>.</a:t>
            </a:r>
          </a:p>
        </p:txBody>
      </p:sp>
      <p:sp>
        <p:nvSpPr>
          <p:cNvPr id="39" name="Espace réservé du contenu 38">
            <a:extLst>
              <a:ext uri="{FF2B5EF4-FFF2-40B4-BE49-F238E27FC236}">
                <a16:creationId xmlns:a16="http://schemas.microsoft.com/office/drawing/2014/main" id="{3615A73D-C7D4-4990-88A9-595D54C4957E}"/>
              </a:ext>
            </a:extLst>
          </p:cNvPr>
          <p:cNvSpPr>
            <a:spLocks noGrp="1"/>
          </p:cNvSpPr>
          <p:nvPr>
            <p:ph sz="quarter" idx="24"/>
          </p:nvPr>
        </p:nvSpPr>
        <p:spPr>
          <a:xfrm>
            <a:off x="700956" y="29921089"/>
            <a:ext cx="13973674" cy="9687256"/>
          </a:xfrm>
        </p:spPr>
        <p:txBody>
          <a:bodyPr/>
          <a:lstStyle/>
          <a:p>
            <a:pPr>
              <a:spcAft>
                <a:spcPts val="1104"/>
              </a:spcAft>
              <a:defRPr/>
            </a:pPr>
            <a:r>
              <a:rPr lang="en-US" sz="4800" b="1" dirty="0">
                <a:solidFill>
                  <a:srgbClr val="0B6CB1"/>
                </a:solidFill>
              </a:rPr>
              <a:t>CONCLUSION</a:t>
            </a:r>
            <a:endParaRPr lang="en-US" sz="4415" b="1" dirty="0">
              <a:solidFill>
                <a:srgbClr val="0B6CB1"/>
              </a:solidFill>
            </a:endParaRPr>
          </a:p>
          <a:p>
            <a:pPr>
              <a:spcAft>
                <a:spcPts val="1104"/>
              </a:spcAft>
              <a:defRPr/>
            </a:pPr>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Donec</a:t>
            </a:r>
            <a:r>
              <a:rPr lang="en-US" dirty="0">
                <a:ea typeface="Arial" charset="0"/>
                <a:cs typeface="Arial" charset="0"/>
              </a:rPr>
              <a:t> semper lorem:</a:t>
            </a:r>
          </a:p>
          <a:p>
            <a:pPr marL="840974" lvl="1" indent="-420487">
              <a:spcAft>
                <a:spcPts val="1104"/>
              </a:spcAft>
              <a:buClr>
                <a:schemeClr val="tx2"/>
              </a:buClr>
              <a:buSzPct val="125000"/>
              <a:buFont typeface="Arial" charset="0"/>
              <a:buChar char="•"/>
              <a:defRPr/>
            </a:pPr>
            <a:r>
              <a:rPr lang="en-US" b="1" dirty="0">
                <a:ea typeface="Arial" charset="0"/>
                <a:cs typeface="Arial" charset="0"/>
              </a:rPr>
              <a:t>Sed </a:t>
            </a:r>
            <a:r>
              <a:rPr lang="en-US" b="1" dirty="0" err="1">
                <a:ea typeface="Arial" charset="0"/>
                <a:cs typeface="Arial" charset="0"/>
              </a:rPr>
              <a:t>Risus</a:t>
            </a:r>
            <a:r>
              <a:rPr lang="en-US" b="1" dirty="0">
                <a:ea typeface="Arial" charset="0"/>
                <a:cs typeface="Arial" charset="0"/>
              </a:rPr>
              <a:t> </a:t>
            </a:r>
            <a:r>
              <a:rPr lang="en-US" b="1" dirty="0" err="1">
                <a:ea typeface="Arial" charset="0"/>
                <a:cs typeface="Arial" charset="0"/>
              </a:rPr>
              <a:t>Nibh</a:t>
            </a:r>
            <a:r>
              <a:rPr lang="en-US" b="1" dirty="0">
                <a:ea typeface="Arial" charset="0"/>
                <a:cs typeface="Arial" charset="0"/>
              </a:rPr>
              <a:t>: </a:t>
            </a:r>
            <a:r>
              <a:rPr lang="en-US" dirty="0" err="1">
                <a:ea typeface="Arial" charset="0"/>
                <a:cs typeface="Arial" charset="0"/>
              </a:rPr>
              <a:t>CiIn</a:t>
            </a:r>
            <a:r>
              <a:rPr lang="en-US" dirty="0">
                <a:ea typeface="Arial" charset="0"/>
                <a:cs typeface="Arial" charset="0"/>
              </a:rPr>
              <a:t>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p>
          <a:p>
            <a:pPr marL="840974" lvl="1" indent="-420487">
              <a:spcAft>
                <a:spcPts val="1104"/>
              </a:spcAft>
              <a:buClr>
                <a:schemeClr val="tx2"/>
              </a:buClr>
              <a:buSzPct val="125000"/>
              <a:buFont typeface="Arial" charset="0"/>
              <a:buChar char="•"/>
              <a:defRPr/>
            </a:pPr>
            <a:r>
              <a:rPr lang="en-US" b="1" dirty="0" err="1">
                <a:ea typeface="Arial" charset="0"/>
                <a:cs typeface="Arial" charset="0"/>
              </a:rPr>
              <a:t>Curabitur</a:t>
            </a:r>
            <a:r>
              <a:rPr lang="en-US" b="1" dirty="0">
                <a:ea typeface="Arial" charset="0"/>
                <a:cs typeface="Arial" charset="0"/>
              </a:rPr>
              <a:t> </a:t>
            </a:r>
            <a:r>
              <a:rPr lang="en-US" b="1" dirty="0" err="1">
                <a:ea typeface="Arial" charset="0"/>
                <a:cs typeface="Arial" charset="0"/>
              </a:rPr>
              <a:t>Accumsan</a:t>
            </a:r>
            <a:r>
              <a:rPr lang="en-US" b="1" dirty="0">
                <a:ea typeface="Arial" charset="0"/>
                <a:cs typeface="Arial" charset="0"/>
              </a:rPr>
              <a:t> </a:t>
            </a:r>
            <a:r>
              <a:rPr lang="en-US" b="1" dirty="0" err="1">
                <a:ea typeface="Arial" charset="0"/>
                <a:cs typeface="Arial" charset="0"/>
              </a:rPr>
              <a:t>Nulla</a:t>
            </a:r>
            <a:r>
              <a:rPr lang="en-US" b="1" dirty="0">
                <a:ea typeface="Arial" charset="0"/>
                <a:cs typeface="Arial" charset="0"/>
              </a:rPr>
              <a:t>: </a:t>
            </a: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urna</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r>
              <a:rPr lang="en-US" dirty="0" err="1">
                <a:ea typeface="Arial" charset="0"/>
                <a:cs typeface="Arial" charset="0"/>
              </a:rPr>
              <a:t>ut</a:t>
            </a:r>
            <a:r>
              <a:rPr lang="en-US" dirty="0">
                <a:ea typeface="Arial" charset="0"/>
                <a:cs typeface="Arial" charset="0"/>
              </a:rPr>
              <a:t> dolor in pulvinar in </a:t>
            </a:r>
            <a:r>
              <a:rPr lang="en-US" b="1" dirty="0" err="1">
                <a:ea typeface="Arial" charset="0"/>
                <a:cs typeface="Arial" charset="0"/>
              </a:rPr>
              <a:t>Elementum</a:t>
            </a:r>
            <a:r>
              <a:rPr lang="en-US" b="1" dirty="0">
                <a:ea typeface="Arial" charset="0"/>
                <a:cs typeface="Arial" charset="0"/>
              </a:rPr>
              <a:t> </a:t>
            </a:r>
            <a:r>
              <a:rPr lang="en-US" b="1" dirty="0" err="1">
                <a:ea typeface="Arial" charset="0"/>
                <a:cs typeface="Arial" charset="0"/>
              </a:rPr>
              <a:t>Orci</a:t>
            </a:r>
            <a:r>
              <a:rPr lang="en-US" b="1" dirty="0">
                <a:ea typeface="Arial" charset="0"/>
                <a:cs typeface="Arial" charset="0"/>
              </a:rPr>
              <a:t> </a:t>
            </a:r>
            <a:r>
              <a:rPr lang="en-US" b="1" dirty="0" err="1">
                <a:ea typeface="Arial" charset="0"/>
                <a:cs typeface="Arial" charset="0"/>
              </a:rPr>
              <a:t>Dignissim</a:t>
            </a:r>
            <a:r>
              <a:rPr lang="en-US" b="1" dirty="0">
                <a:ea typeface="Arial" charset="0"/>
                <a:cs typeface="Arial" charset="0"/>
              </a:rPr>
              <a:t>:</a:t>
            </a:r>
            <a:r>
              <a:rPr lang="en-US" dirty="0">
                <a:ea typeface="Arial" charset="0"/>
                <a:cs typeface="Arial" charset="0"/>
              </a:rPr>
              <a:t> </a:t>
            </a:r>
            <a:r>
              <a:rPr lang="en-US" dirty="0" err="1">
                <a:ea typeface="Arial" charset="0"/>
                <a:cs typeface="Arial" charset="0"/>
              </a:rPr>
              <a:t>Proin</a:t>
            </a:r>
            <a:r>
              <a:rPr lang="en-US" dirty="0">
                <a:ea typeface="Arial" charset="0"/>
                <a:cs typeface="Arial" charset="0"/>
              </a:rPr>
              <a:t> semper ipsum </a:t>
            </a:r>
            <a:r>
              <a:rPr lang="en-US" dirty="0" err="1">
                <a:ea typeface="Arial" charset="0"/>
                <a:cs typeface="Arial" charset="0"/>
              </a:rPr>
              <a:t>finibus</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tempor</a:t>
            </a:r>
            <a:r>
              <a:rPr lang="en-US" dirty="0">
                <a:ea typeface="Arial" charset="0"/>
                <a:cs typeface="Arial" charset="0"/>
              </a:rPr>
              <a:t>, vitae </a:t>
            </a:r>
            <a:r>
              <a:rPr lang="en-US" dirty="0" err="1">
                <a:ea typeface="Arial" charset="0"/>
                <a:cs typeface="Arial" charset="0"/>
              </a:rPr>
              <a:t>consectetur</a:t>
            </a:r>
            <a:r>
              <a:rPr lang="en-US" dirty="0">
                <a:ea typeface="Arial" charset="0"/>
                <a:cs typeface="Arial" charset="0"/>
              </a:rPr>
              <a:t>.</a:t>
            </a:r>
          </a:p>
          <a:p>
            <a:pPr marL="840974" lvl="1" indent="-420487">
              <a:spcAft>
                <a:spcPts val="1104"/>
              </a:spcAft>
              <a:buClr>
                <a:schemeClr val="tx2"/>
              </a:buClr>
              <a:buSzPct val="125000"/>
              <a:buFont typeface="Arial" charset="0"/>
              <a:buChar char="•"/>
              <a:defRPr/>
            </a:pPr>
            <a:r>
              <a:rPr lang="en-US" b="1" dirty="0">
                <a:ea typeface="Arial" charset="0"/>
                <a:cs typeface="Arial" charset="0"/>
              </a:rPr>
              <a:t>Sed </a:t>
            </a:r>
            <a:r>
              <a:rPr lang="en-US" b="1" dirty="0" err="1">
                <a:ea typeface="Arial" charset="0"/>
                <a:cs typeface="Arial" charset="0"/>
              </a:rPr>
              <a:t>Risus</a:t>
            </a:r>
            <a:r>
              <a:rPr lang="en-US" b="1" dirty="0">
                <a:ea typeface="Arial" charset="0"/>
                <a:cs typeface="Arial" charset="0"/>
              </a:rPr>
              <a:t> </a:t>
            </a:r>
            <a:r>
              <a:rPr lang="en-US" b="1" dirty="0" err="1">
                <a:ea typeface="Arial" charset="0"/>
                <a:cs typeface="Arial" charset="0"/>
              </a:rPr>
              <a:t>Nibh</a:t>
            </a:r>
            <a:r>
              <a:rPr lang="en-US" b="1" dirty="0">
                <a:ea typeface="Arial" charset="0"/>
                <a:cs typeface="Arial" charset="0"/>
              </a:rPr>
              <a:t>: </a:t>
            </a:r>
            <a:r>
              <a:rPr lang="en-US" dirty="0" err="1">
                <a:ea typeface="Arial" charset="0"/>
                <a:cs typeface="Arial" charset="0"/>
              </a:rPr>
              <a:t>CiIn</a:t>
            </a:r>
            <a:r>
              <a:rPr lang="en-US" dirty="0">
                <a:ea typeface="Arial" charset="0"/>
                <a:cs typeface="Arial" charset="0"/>
              </a:rPr>
              <a:t>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p>
          <a:p>
            <a:pPr marL="840974" lvl="1" indent="-420487">
              <a:spcAft>
                <a:spcPts val="1104"/>
              </a:spcAft>
              <a:buClr>
                <a:schemeClr val="tx2"/>
              </a:buClr>
              <a:buSzPct val="125000"/>
              <a:buFont typeface="Arial" charset="0"/>
              <a:buChar char="•"/>
              <a:defRPr/>
            </a:pPr>
            <a:r>
              <a:rPr lang="en-US" b="1" dirty="0" err="1">
                <a:ea typeface="Arial" charset="0"/>
                <a:cs typeface="Arial" charset="0"/>
              </a:rPr>
              <a:t>Curabitur</a:t>
            </a:r>
            <a:r>
              <a:rPr lang="en-US" b="1" dirty="0">
                <a:ea typeface="Arial" charset="0"/>
                <a:cs typeface="Arial" charset="0"/>
              </a:rPr>
              <a:t> </a:t>
            </a:r>
            <a:r>
              <a:rPr lang="en-US" b="1" dirty="0" err="1">
                <a:ea typeface="Arial" charset="0"/>
                <a:cs typeface="Arial" charset="0"/>
              </a:rPr>
              <a:t>Accumsan</a:t>
            </a:r>
            <a:r>
              <a:rPr lang="en-US" b="1" dirty="0">
                <a:ea typeface="Arial" charset="0"/>
                <a:cs typeface="Arial" charset="0"/>
              </a:rPr>
              <a:t> </a:t>
            </a:r>
            <a:r>
              <a:rPr lang="en-US" b="1" dirty="0" err="1">
                <a:ea typeface="Arial" charset="0"/>
                <a:cs typeface="Arial" charset="0"/>
              </a:rPr>
              <a:t>Nulla</a:t>
            </a:r>
            <a:r>
              <a:rPr lang="en-US" b="1" dirty="0">
                <a:ea typeface="Arial" charset="0"/>
                <a:cs typeface="Arial" charset="0"/>
              </a:rPr>
              <a:t>: </a:t>
            </a: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urna</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r>
              <a:rPr lang="en-US" dirty="0" err="1">
                <a:ea typeface="Arial" charset="0"/>
                <a:cs typeface="Arial" charset="0"/>
              </a:rPr>
              <a:t>ut</a:t>
            </a:r>
            <a:r>
              <a:rPr lang="en-US" dirty="0">
                <a:ea typeface="Arial" charset="0"/>
                <a:cs typeface="Arial" charset="0"/>
              </a:rPr>
              <a:t> dolor in pulvinar in </a:t>
            </a:r>
            <a:r>
              <a:rPr lang="en-US" b="1" dirty="0" err="1">
                <a:ea typeface="Arial" charset="0"/>
                <a:cs typeface="Arial" charset="0"/>
              </a:rPr>
              <a:t>Elementum</a:t>
            </a:r>
            <a:r>
              <a:rPr lang="en-US" b="1" dirty="0">
                <a:ea typeface="Arial" charset="0"/>
                <a:cs typeface="Arial" charset="0"/>
              </a:rPr>
              <a:t> </a:t>
            </a:r>
            <a:r>
              <a:rPr lang="en-US" b="1" dirty="0" err="1">
                <a:ea typeface="Arial" charset="0"/>
                <a:cs typeface="Arial" charset="0"/>
              </a:rPr>
              <a:t>Orci</a:t>
            </a:r>
            <a:r>
              <a:rPr lang="en-US" b="1" dirty="0">
                <a:ea typeface="Arial" charset="0"/>
                <a:cs typeface="Arial" charset="0"/>
              </a:rPr>
              <a:t> </a:t>
            </a:r>
            <a:r>
              <a:rPr lang="en-US" b="1" dirty="0" err="1">
                <a:ea typeface="Arial" charset="0"/>
                <a:cs typeface="Arial" charset="0"/>
              </a:rPr>
              <a:t>Dignissim</a:t>
            </a:r>
            <a:r>
              <a:rPr lang="en-US" b="1" dirty="0">
                <a:ea typeface="Arial" charset="0"/>
                <a:cs typeface="Arial" charset="0"/>
              </a:rPr>
              <a:t>:</a:t>
            </a:r>
            <a:r>
              <a:rPr lang="en-US" dirty="0">
                <a:ea typeface="Arial" charset="0"/>
                <a:cs typeface="Arial" charset="0"/>
              </a:rPr>
              <a:t> </a:t>
            </a:r>
            <a:r>
              <a:rPr lang="en-US" dirty="0" err="1">
                <a:ea typeface="Arial" charset="0"/>
                <a:cs typeface="Arial" charset="0"/>
              </a:rPr>
              <a:t>Proin</a:t>
            </a:r>
            <a:r>
              <a:rPr lang="en-US" dirty="0">
                <a:ea typeface="Arial" charset="0"/>
                <a:cs typeface="Arial" charset="0"/>
              </a:rPr>
              <a:t> semper ipsum </a:t>
            </a:r>
            <a:r>
              <a:rPr lang="en-US" dirty="0" err="1">
                <a:ea typeface="Arial" charset="0"/>
                <a:cs typeface="Arial" charset="0"/>
              </a:rPr>
              <a:t>finibus</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tempor</a:t>
            </a:r>
            <a:r>
              <a:rPr lang="en-US" dirty="0">
                <a:ea typeface="Arial" charset="0"/>
                <a:cs typeface="Arial" charset="0"/>
              </a:rPr>
              <a:t>, vitae </a:t>
            </a:r>
            <a:r>
              <a:rPr lang="en-US" dirty="0" err="1">
                <a:ea typeface="Arial" charset="0"/>
                <a:cs typeface="Arial" charset="0"/>
              </a:rPr>
              <a:t>consectetur</a:t>
            </a:r>
            <a:r>
              <a:rPr lang="en-US" dirty="0">
                <a:ea typeface="Arial" charset="0"/>
                <a:cs typeface="Arial" charset="0"/>
              </a:rPr>
              <a:t>.</a:t>
            </a:r>
          </a:p>
          <a:p>
            <a:pPr marL="840974" lvl="1" indent="-420487">
              <a:spcAft>
                <a:spcPts val="1104"/>
              </a:spcAft>
              <a:buClr>
                <a:schemeClr val="tx2"/>
              </a:buClr>
              <a:buSzPct val="125000"/>
              <a:buFont typeface="Arial" charset="0"/>
              <a:buChar char="•"/>
              <a:defRPr/>
            </a:pPr>
            <a:r>
              <a:rPr lang="en-US" b="1" dirty="0" err="1">
                <a:ea typeface="Arial" charset="0"/>
                <a:cs typeface="Arial" charset="0"/>
              </a:rPr>
              <a:t>Curabitur</a:t>
            </a:r>
            <a:r>
              <a:rPr lang="en-US" b="1" dirty="0">
                <a:ea typeface="Arial" charset="0"/>
                <a:cs typeface="Arial" charset="0"/>
              </a:rPr>
              <a:t> </a:t>
            </a:r>
            <a:r>
              <a:rPr lang="en-US" b="1" dirty="0" err="1">
                <a:ea typeface="Arial" charset="0"/>
                <a:cs typeface="Arial" charset="0"/>
              </a:rPr>
              <a:t>Accumsan</a:t>
            </a:r>
            <a:r>
              <a:rPr lang="en-US" b="1" dirty="0">
                <a:ea typeface="Arial" charset="0"/>
                <a:cs typeface="Arial" charset="0"/>
              </a:rPr>
              <a:t> </a:t>
            </a:r>
            <a:r>
              <a:rPr lang="en-US" b="1" dirty="0" err="1">
                <a:ea typeface="Arial" charset="0"/>
                <a:cs typeface="Arial" charset="0"/>
              </a:rPr>
              <a:t>Nulla</a:t>
            </a:r>
            <a:r>
              <a:rPr lang="en-US" b="1" dirty="0">
                <a:ea typeface="Arial" charset="0"/>
                <a:cs typeface="Arial" charset="0"/>
              </a:rPr>
              <a:t>: </a:t>
            </a: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urna</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r>
              <a:rPr lang="en-US" dirty="0" err="1">
                <a:ea typeface="Arial" charset="0"/>
                <a:cs typeface="Arial" charset="0"/>
              </a:rPr>
              <a:t>ut</a:t>
            </a:r>
            <a:r>
              <a:rPr lang="en-US" dirty="0">
                <a:ea typeface="Arial" charset="0"/>
                <a:cs typeface="Arial" charset="0"/>
              </a:rPr>
              <a:t> dolor in pulvinar in </a:t>
            </a:r>
            <a:r>
              <a:rPr lang="en-US" b="1" dirty="0" err="1">
                <a:ea typeface="Arial" charset="0"/>
                <a:cs typeface="Arial" charset="0"/>
              </a:rPr>
              <a:t>Elementum</a:t>
            </a:r>
            <a:r>
              <a:rPr lang="en-US" b="1" dirty="0">
                <a:ea typeface="Arial" charset="0"/>
                <a:cs typeface="Arial" charset="0"/>
              </a:rPr>
              <a:t> </a:t>
            </a:r>
            <a:r>
              <a:rPr lang="en-US" b="1" dirty="0" err="1">
                <a:ea typeface="Arial" charset="0"/>
                <a:cs typeface="Arial" charset="0"/>
              </a:rPr>
              <a:t>Orci</a:t>
            </a:r>
            <a:r>
              <a:rPr lang="en-US" b="1" dirty="0">
                <a:ea typeface="Arial" charset="0"/>
                <a:cs typeface="Arial" charset="0"/>
              </a:rPr>
              <a:t> </a:t>
            </a:r>
            <a:r>
              <a:rPr lang="en-US" b="1" dirty="0" err="1">
                <a:ea typeface="Arial" charset="0"/>
                <a:cs typeface="Arial" charset="0"/>
              </a:rPr>
              <a:t>Dignissim</a:t>
            </a:r>
            <a:r>
              <a:rPr lang="en-US" b="1" dirty="0">
                <a:ea typeface="Arial" charset="0"/>
                <a:cs typeface="Arial" charset="0"/>
              </a:rPr>
              <a:t>:</a:t>
            </a:r>
            <a:r>
              <a:rPr lang="en-US" dirty="0">
                <a:ea typeface="Arial" charset="0"/>
                <a:cs typeface="Arial" charset="0"/>
              </a:rPr>
              <a:t> </a:t>
            </a:r>
            <a:r>
              <a:rPr lang="en-US" dirty="0" err="1">
                <a:ea typeface="Arial" charset="0"/>
                <a:cs typeface="Arial" charset="0"/>
              </a:rPr>
              <a:t>Proin</a:t>
            </a:r>
            <a:r>
              <a:rPr lang="en-US" dirty="0">
                <a:ea typeface="Arial" charset="0"/>
                <a:cs typeface="Arial" charset="0"/>
              </a:rPr>
              <a:t> semper ipsum </a:t>
            </a:r>
            <a:r>
              <a:rPr lang="en-US" dirty="0" err="1">
                <a:ea typeface="Arial" charset="0"/>
                <a:cs typeface="Arial" charset="0"/>
              </a:rPr>
              <a:t>finibus</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tempor</a:t>
            </a:r>
            <a:r>
              <a:rPr lang="en-US" dirty="0">
                <a:ea typeface="Arial" charset="0"/>
                <a:cs typeface="Arial" charset="0"/>
              </a:rPr>
              <a:t>, vitae </a:t>
            </a:r>
            <a:r>
              <a:rPr lang="en-US" dirty="0" err="1">
                <a:ea typeface="Arial" charset="0"/>
                <a:cs typeface="Arial" charset="0"/>
              </a:rPr>
              <a:t>consectetur</a:t>
            </a:r>
            <a:r>
              <a:rPr lang="en-US" dirty="0">
                <a:ea typeface="Arial" charset="0"/>
                <a:cs typeface="Arial" charset="0"/>
              </a:rPr>
              <a:t>.</a:t>
            </a:r>
            <a:endParaRPr lang="en-US" dirty="0"/>
          </a:p>
        </p:txBody>
      </p:sp>
      <p:sp>
        <p:nvSpPr>
          <p:cNvPr id="37" name="Espace réservé du contenu 36">
            <a:extLst>
              <a:ext uri="{FF2B5EF4-FFF2-40B4-BE49-F238E27FC236}">
                <a16:creationId xmlns:a16="http://schemas.microsoft.com/office/drawing/2014/main" id="{76DFC1A9-59BE-4B59-96F5-A0B59061B8D9}"/>
              </a:ext>
            </a:extLst>
          </p:cNvPr>
          <p:cNvSpPr>
            <a:spLocks noGrp="1"/>
          </p:cNvSpPr>
          <p:nvPr>
            <p:ph sz="quarter" idx="20"/>
          </p:nvPr>
        </p:nvSpPr>
        <p:spPr>
          <a:xfrm>
            <a:off x="20541773" y="19292697"/>
            <a:ext cx="9029855" cy="8390314"/>
          </a:xfrm>
        </p:spPr>
        <p:txBody>
          <a:bodyPr/>
          <a:lstStyle/>
          <a:p>
            <a:pPr>
              <a:spcAft>
                <a:spcPts val="1104"/>
              </a:spcAft>
              <a:defRPr/>
            </a:pPr>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Donec</a:t>
            </a:r>
            <a:r>
              <a:rPr lang="en-US" dirty="0">
                <a:ea typeface="Arial" charset="0"/>
                <a:cs typeface="Arial" charset="0"/>
              </a:rPr>
              <a:t> semper lorem vitae </a:t>
            </a:r>
            <a:r>
              <a:rPr lang="en-US" dirty="0" err="1">
                <a:ea typeface="Arial" charset="0"/>
                <a:cs typeface="Arial" charset="0"/>
              </a:rPr>
              <a:t>urna</a:t>
            </a:r>
            <a:r>
              <a:rPr lang="en-US" dirty="0">
                <a:ea typeface="Arial" charset="0"/>
                <a:cs typeface="Arial" charset="0"/>
              </a:rPr>
              <a:t> pulvinar, in </a:t>
            </a:r>
            <a:r>
              <a:rPr lang="en-US" dirty="0" err="1">
                <a:ea typeface="Arial" charset="0"/>
                <a:cs typeface="Arial" charset="0"/>
              </a:rPr>
              <a:t>congue</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tristique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a:t>
            </a:r>
          </a:p>
          <a:p>
            <a:pPr>
              <a:spcAft>
                <a:spcPts val="1104"/>
              </a:spcAft>
              <a:defRPr/>
            </a:pPr>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Donec</a:t>
            </a:r>
            <a:r>
              <a:rPr lang="en-US" dirty="0">
                <a:ea typeface="Arial" charset="0"/>
                <a:cs typeface="Arial" charset="0"/>
              </a:rPr>
              <a:t> semper lorem:</a:t>
            </a:r>
          </a:p>
          <a:p>
            <a:pPr marL="840974" lvl="1" indent="-420487">
              <a:spcAft>
                <a:spcPts val="1104"/>
              </a:spcAft>
              <a:buClr>
                <a:schemeClr val="tx2"/>
              </a:buClr>
              <a:buSzPct val="125000"/>
              <a:buFont typeface="Arial" charset="0"/>
              <a:buChar char="•"/>
              <a:defRPr/>
            </a:pPr>
            <a:r>
              <a:rPr lang="en-US" b="1" dirty="0">
                <a:ea typeface="Arial" charset="0"/>
                <a:cs typeface="Arial" charset="0"/>
              </a:rPr>
              <a:t>Sed </a:t>
            </a:r>
            <a:r>
              <a:rPr lang="en-US" b="1" dirty="0" err="1">
                <a:ea typeface="Arial" charset="0"/>
                <a:cs typeface="Arial" charset="0"/>
              </a:rPr>
              <a:t>Risus</a:t>
            </a:r>
            <a:r>
              <a:rPr lang="en-US" b="1" dirty="0">
                <a:ea typeface="Arial" charset="0"/>
                <a:cs typeface="Arial" charset="0"/>
              </a:rPr>
              <a:t> </a:t>
            </a:r>
            <a:r>
              <a:rPr lang="en-US" b="1" dirty="0" err="1">
                <a:ea typeface="Arial" charset="0"/>
                <a:cs typeface="Arial" charset="0"/>
              </a:rPr>
              <a:t>Nibh</a:t>
            </a:r>
            <a:r>
              <a:rPr lang="en-US" b="1" dirty="0">
                <a:ea typeface="Arial" charset="0"/>
                <a:cs typeface="Arial" charset="0"/>
              </a:rPr>
              <a:t>: </a:t>
            </a:r>
            <a:r>
              <a:rPr lang="en-US" dirty="0" err="1">
                <a:ea typeface="Arial" charset="0"/>
                <a:cs typeface="Arial" charset="0"/>
              </a:rPr>
              <a:t>CiIn</a:t>
            </a:r>
            <a:r>
              <a:rPr lang="en-US" dirty="0">
                <a:ea typeface="Arial" charset="0"/>
                <a:cs typeface="Arial" charset="0"/>
              </a:rPr>
              <a:t>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p>
          <a:p>
            <a:pPr marL="840974" lvl="1" indent="-420487">
              <a:spcAft>
                <a:spcPts val="1104"/>
              </a:spcAft>
              <a:buClr>
                <a:schemeClr val="tx2"/>
              </a:buClr>
              <a:buSzPct val="125000"/>
              <a:buFont typeface="Arial" charset="0"/>
              <a:buChar char="•"/>
              <a:defRPr/>
            </a:pPr>
            <a:r>
              <a:rPr lang="en-US" b="1" dirty="0" err="1">
                <a:ea typeface="Arial" charset="0"/>
                <a:cs typeface="Arial" charset="0"/>
              </a:rPr>
              <a:t>Curabitur</a:t>
            </a:r>
            <a:r>
              <a:rPr lang="en-US" b="1" dirty="0">
                <a:ea typeface="Arial" charset="0"/>
                <a:cs typeface="Arial" charset="0"/>
              </a:rPr>
              <a:t> </a:t>
            </a:r>
            <a:r>
              <a:rPr lang="en-US" b="1" dirty="0" err="1">
                <a:ea typeface="Arial" charset="0"/>
                <a:cs typeface="Arial" charset="0"/>
              </a:rPr>
              <a:t>Accumsan</a:t>
            </a:r>
            <a:r>
              <a:rPr lang="en-US" b="1" dirty="0">
                <a:ea typeface="Arial" charset="0"/>
                <a:cs typeface="Arial" charset="0"/>
              </a:rPr>
              <a:t> </a:t>
            </a:r>
            <a:r>
              <a:rPr lang="en-US" b="1" dirty="0" err="1">
                <a:ea typeface="Arial" charset="0"/>
                <a:cs typeface="Arial" charset="0"/>
              </a:rPr>
              <a:t>Nulla</a:t>
            </a:r>
            <a:r>
              <a:rPr lang="en-US" b="1" dirty="0">
                <a:ea typeface="Arial" charset="0"/>
                <a:cs typeface="Arial" charset="0"/>
              </a:rPr>
              <a:t>: </a:t>
            </a: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urna</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r>
              <a:rPr lang="en-US" dirty="0" err="1">
                <a:ea typeface="Arial" charset="0"/>
                <a:cs typeface="Arial" charset="0"/>
              </a:rPr>
              <a:t>ut</a:t>
            </a:r>
            <a:r>
              <a:rPr lang="en-US" dirty="0">
                <a:ea typeface="Arial" charset="0"/>
                <a:cs typeface="Arial" charset="0"/>
              </a:rPr>
              <a:t> dolor in pulvinar in </a:t>
            </a:r>
            <a:r>
              <a:rPr lang="en-US" b="1" dirty="0" err="1">
                <a:ea typeface="Arial" charset="0"/>
                <a:cs typeface="Arial" charset="0"/>
              </a:rPr>
              <a:t>Elementum</a:t>
            </a:r>
            <a:r>
              <a:rPr lang="en-US" b="1" dirty="0">
                <a:ea typeface="Arial" charset="0"/>
                <a:cs typeface="Arial" charset="0"/>
              </a:rPr>
              <a:t> </a:t>
            </a:r>
            <a:r>
              <a:rPr lang="en-US" b="1" dirty="0" err="1">
                <a:ea typeface="Arial" charset="0"/>
                <a:cs typeface="Arial" charset="0"/>
              </a:rPr>
              <a:t>Orci</a:t>
            </a:r>
            <a:r>
              <a:rPr lang="en-US" b="1" dirty="0">
                <a:ea typeface="Arial" charset="0"/>
                <a:cs typeface="Arial" charset="0"/>
              </a:rPr>
              <a:t> </a:t>
            </a:r>
            <a:r>
              <a:rPr lang="en-US" b="1" dirty="0" err="1">
                <a:ea typeface="Arial" charset="0"/>
                <a:cs typeface="Arial" charset="0"/>
              </a:rPr>
              <a:t>Dignissim</a:t>
            </a:r>
            <a:r>
              <a:rPr lang="en-US" b="1" dirty="0">
                <a:ea typeface="Arial" charset="0"/>
                <a:cs typeface="Arial" charset="0"/>
              </a:rPr>
              <a:t>:</a:t>
            </a:r>
            <a:r>
              <a:rPr lang="en-US" dirty="0">
                <a:ea typeface="Arial" charset="0"/>
                <a:cs typeface="Arial" charset="0"/>
              </a:rPr>
              <a:t> </a:t>
            </a:r>
            <a:r>
              <a:rPr lang="en-US" dirty="0" err="1">
                <a:ea typeface="Arial" charset="0"/>
                <a:cs typeface="Arial" charset="0"/>
              </a:rPr>
              <a:t>Proin</a:t>
            </a:r>
            <a:r>
              <a:rPr lang="en-US" dirty="0">
                <a:ea typeface="Arial" charset="0"/>
                <a:cs typeface="Arial" charset="0"/>
              </a:rPr>
              <a:t> semper ipsum </a:t>
            </a:r>
            <a:r>
              <a:rPr lang="en-US" dirty="0" err="1">
                <a:ea typeface="Arial" charset="0"/>
                <a:cs typeface="Arial" charset="0"/>
              </a:rPr>
              <a:t>finibus</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tempor</a:t>
            </a:r>
            <a:r>
              <a:rPr lang="en-US" dirty="0">
                <a:ea typeface="Arial" charset="0"/>
                <a:cs typeface="Arial" charset="0"/>
              </a:rPr>
              <a:t>, vitae </a:t>
            </a:r>
            <a:r>
              <a:rPr lang="en-US" dirty="0" err="1">
                <a:ea typeface="Arial" charset="0"/>
                <a:cs typeface="Arial" charset="0"/>
              </a:rPr>
              <a:t>consectetur</a:t>
            </a:r>
            <a:r>
              <a:rPr lang="en-US" dirty="0">
                <a:ea typeface="Arial" charset="0"/>
                <a:cs typeface="Arial" charset="0"/>
              </a:rPr>
              <a:t>.</a:t>
            </a:r>
          </a:p>
          <a:p>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a:t>
            </a:r>
            <a:endParaRPr lang="en-US" dirty="0"/>
          </a:p>
        </p:txBody>
      </p:sp>
      <p:sp>
        <p:nvSpPr>
          <p:cNvPr id="38" name="Espace réservé du contenu 37">
            <a:extLst>
              <a:ext uri="{FF2B5EF4-FFF2-40B4-BE49-F238E27FC236}">
                <a16:creationId xmlns:a16="http://schemas.microsoft.com/office/drawing/2014/main" id="{8AB75100-C3B9-4C42-BECC-EB19BDC6D0BF}"/>
              </a:ext>
            </a:extLst>
          </p:cNvPr>
          <p:cNvSpPr>
            <a:spLocks noGrp="1"/>
          </p:cNvSpPr>
          <p:nvPr>
            <p:ph sz="quarter" idx="21"/>
          </p:nvPr>
        </p:nvSpPr>
        <p:spPr>
          <a:xfrm>
            <a:off x="15950731" y="35383341"/>
            <a:ext cx="13802556" cy="4765170"/>
          </a:xfrm>
        </p:spPr>
        <p:txBody>
          <a:bodyPr/>
          <a:lstStyle/>
          <a:p>
            <a:pPr lvl="0" defTabSz="3507680">
              <a:lnSpc>
                <a:spcPts val="3495"/>
              </a:lnSpc>
              <a:spcAft>
                <a:spcPts val="1104"/>
              </a:spcAft>
              <a:buClr>
                <a:srgbClr val="005BBB"/>
              </a:buClr>
              <a:defRPr/>
            </a:pPr>
            <a:r>
              <a:rPr lang="en-US" sz="5400" b="1" dirty="0">
                <a:solidFill>
                  <a:srgbClr val="0B6CB1"/>
                </a:solidFill>
                <a:latin typeface="Arial" panose="020B0604020202020204"/>
              </a:rPr>
              <a:t>ACKNOWLEDGEMENTS</a:t>
            </a:r>
            <a:endParaRPr lang="en-US" sz="2800" dirty="0">
              <a:solidFill>
                <a:srgbClr val="0B6CB1"/>
              </a:solidFill>
              <a:ea typeface="Arial" charset="0"/>
              <a:cs typeface="Arial" charset="0"/>
            </a:endParaRPr>
          </a:p>
          <a:p>
            <a:pPr lvl="0" defTabSz="3507680">
              <a:lnSpc>
                <a:spcPts val="3495"/>
              </a:lnSpc>
              <a:buClr>
                <a:srgbClr val="005BBB"/>
              </a:buClr>
              <a:buFont typeface="+mj-lt"/>
              <a:buAutoNum type="arabicPeriod"/>
              <a:defRPr/>
            </a:pP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Phasellus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nec</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lectus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bibendum</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posuere</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nibh</a:t>
            </a:r>
            <a:r>
              <a:rPr lang="en-US" sz="2800" dirty="0">
                <a:solidFill>
                  <a:srgbClr val="666666"/>
                </a:solidFill>
                <a:ea typeface="Arial" charset="0"/>
                <a:cs typeface="Arial" charset="0"/>
              </a:rPr>
              <a:t> id, lacinia magna </a:t>
            </a:r>
          </a:p>
          <a:p>
            <a:pPr lvl="0" defTabSz="3507680">
              <a:lnSpc>
                <a:spcPts val="3495"/>
              </a:lnSpc>
              <a:buClr>
                <a:srgbClr val="005BBB"/>
              </a:buClr>
              <a:buFont typeface="+mj-lt"/>
              <a:buAutoNum type="arabicPeriod"/>
              <a:defRPr/>
            </a:pP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Mauris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orci</a:t>
            </a:r>
            <a:r>
              <a:rPr lang="en-US" sz="2800" dirty="0">
                <a:solidFill>
                  <a:srgbClr val="666666"/>
                </a:solidFill>
                <a:ea typeface="Arial" charset="0"/>
                <a:cs typeface="Arial" charset="0"/>
              </a:rPr>
              <a:t> mi, </a:t>
            </a:r>
            <a:r>
              <a:rPr lang="en-US" sz="2800" dirty="0" err="1">
                <a:solidFill>
                  <a:srgbClr val="666666"/>
                </a:solidFill>
                <a:ea typeface="Arial" charset="0"/>
                <a:cs typeface="Arial" charset="0"/>
              </a:rPr>
              <a:t>varius</a:t>
            </a:r>
            <a:r>
              <a:rPr lang="en-US" sz="2800" dirty="0">
                <a:solidFill>
                  <a:srgbClr val="666666"/>
                </a:solidFill>
                <a:ea typeface="Arial" charset="0"/>
                <a:cs typeface="Arial" charset="0"/>
              </a:rPr>
              <a:t> id diam id, </a:t>
            </a:r>
            <a:r>
              <a:rPr lang="en-US" sz="2800" dirty="0" err="1">
                <a:solidFill>
                  <a:srgbClr val="666666"/>
                </a:solidFill>
                <a:ea typeface="Arial" charset="0"/>
                <a:cs typeface="Arial" charset="0"/>
              </a:rPr>
              <a:t>egestas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auctor</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enim</a:t>
            </a:r>
            <a:endParaRPr lang="en-US" sz="2800" dirty="0">
              <a:solidFill>
                <a:srgbClr val="666666"/>
              </a:solidFill>
              <a:ea typeface="Arial" charset="0"/>
              <a:cs typeface="Arial" charset="0"/>
            </a:endParaRPr>
          </a:p>
          <a:p>
            <a:pPr lvl="0" defTabSz="3507680">
              <a:lnSpc>
                <a:spcPts val="3495"/>
              </a:lnSpc>
              <a:buClr>
                <a:srgbClr val="005BBB"/>
              </a:buClr>
              <a:buFont typeface="+mj-lt"/>
              <a:buAutoNum type="arabicPeriod"/>
              <a:defRPr/>
            </a:pPr>
            <a:r>
              <a:rPr lang="en-US" sz="2800" dirty="0">
                <a:solidFill>
                  <a:srgbClr val="666666"/>
                </a:solidFill>
                <a:ea typeface="Arial" charset="0"/>
                <a:cs typeface="Arial" charset="0"/>
              </a:rPr>
              <a:t>  Duis vitae </a:t>
            </a:r>
            <a:r>
              <a:rPr lang="en-US" sz="2800" dirty="0" err="1">
                <a:solidFill>
                  <a:srgbClr val="666666"/>
                </a:solidFill>
                <a:ea typeface="Arial" charset="0"/>
                <a:cs typeface="Arial" charset="0"/>
              </a:rPr>
              <a:t>tincidunt</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tortor</a:t>
            </a:r>
            <a:r>
              <a:rPr lang="en-US" sz="2800" dirty="0">
                <a:solidFill>
                  <a:srgbClr val="666666"/>
                </a:solidFill>
                <a:ea typeface="Arial" charset="0"/>
                <a:cs typeface="Arial" charset="0"/>
              </a:rPr>
              <a:t>, vitae </a:t>
            </a:r>
            <a:r>
              <a:rPr lang="en-US" sz="2800" dirty="0" err="1">
                <a:solidFill>
                  <a:srgbClr val="666666"/>
                </a:solidFill>
                <a:ea typeface="Arial" charset="0"/>
                <a:cs typeface="Arial" charset="0"/>
              </a:rPr>
              <a:t>sollicitudin</a:t>
            </a:r>
            <a:r>
              <a:rPr lang="en-US" sz="2800" dirty="0">
                <a:solidFill>
                  <a:srgbClr val="666666"/>
                </a:solidFill>
                <a:ea typeface="Arial" charset="0"/>
                <a:cs typeface="Arial" charset="0"/>
              </a:rPr>
              <a:t> magna</a:t>
            </a:r>
          </a:p>
          <a:p>
            <a:pPr lvl="0" defTabSz="3507680">
              <a:lnSpc>
                <a:spcPts val="3495"/>
              </a:lnSpc>
              <a:buClr>
                <a:srgbClr val="005BBB"/>
              </a:buClr>
              <a:buFont typeface="+mj-lt"/>
              <a:buAutoNum type="arabicPeriod"/>
              <a:defRPr/>
            </a:pP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Aenean</a:t>
            </a:r>
            <a:r>
              <a:rPr lang="en-US" sz="2800" dirty="0">
                <a:solidFill>
                  <a:srgbClr val="666666"/>
                </a:solidFill>
                <a:ea typeface="Arial" charset="0"/>
                <a:cs typeface="Arial" charset="0"/>
              </a:rPr>
              <a:t> et </a:t>
            </a:r>
            <a:r>
              <a:rPr lang="en-US" sz="2800" dirty="0" err="1">
                <a:solidFill>
                  <a:srgbClr val="666666"/>
                </a:solidFill>
                <a:ea typeface="Arial" charset="0"/>
                <a:cs typeface="Arial" charset="0"/>
              </a:rPr>
              <a:t>est</a:t>
            </a:r>
            <a:r>
              <a:rPr lang="en-US" sz="2800" dirty="0">
                <a:solidFill>
                  <a:srgbClr val="666666"/>
                </a:solidFill>
                <a:ea typeface="Arial" charset="0"/>
                <a:cs typeface="Arial" charset="0"/>
              </a:rPr>
              <a:t> sem. </a:t>
            </a:r>
            <a:r>
              <a:rPr lang="en-US" sz="2800" dirty="0" err="1">
                <a:solidFill>
                  <a:srgbClr val="666666"/>
                </a:solidFill>
                <a:ea typeface="Arial" charset="0"/>
                <a:cs typeface="Arial" charset="0"/>
              </a:rPr>
              <a:t>Phasellus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nec</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lectus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bibendum</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posuere</a:t>
            </a:r>
            <a:r>
              <a:rPr lang="en-US" sz="2800" dirty="0">
                <a:solidFill>
                  <a:srgbClr val="666666"/>
                </a:solidFill>
                <a:ea typeface="Arial" charset="0"/>
                <a:cs typeface="Arial" charset="0"/>
              </a:rPr>
              <a:t> </a:t>
            </a:r>
          </a:p>
          <a:p>
            <a:pPr lvl="0" defTabSz="3507680">
              <a:lnSpc>
                <a:spcPts val="3495"/>
              </a:lnSpc>
              <a:buClr>
                <a:srgbClr val="005BBB"/>
              </a:buClr>
              <a:buFont typeface="+mj-lt"/>
              <a:buAutoNum type="arabicPeriod"/>
              <a:defRPr/>
            </a:pPr>
            <a:r>
              <a:rPr lang="en-US" sz="2800" dirty="0">
                <a:solidFill>
                  <a:srgbClr val="666666"/>
                </a:solidFill>
                <a:ea typeface="Arial" charset="0"/>
                <a:cs typeface="Arial" charset="0"/>
              </a:rPr>
              <a:t>  Lacinia magna. </a:t>
            </a:r>
            <a:r>
              <a:rPr lang="en-US" sz="2800" dirty="0" err="1">
                <a:solidFill>
                  <a:srgbClr val="666666"/>
                </a:solidFill>
                <a:ea typeface="Arial" charset="0"/>
                <a:cs typeface="Arial" charset="0"/>
              </a:rPr>
              <a:t>Mauris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orci</a:t>
            </a:r>
            <a:r>
              <a:rPr lang="en-US" sz="2800" dirty="0">
                <a:solidFill>
                  <a:srgbClr val="666666"/>
                </a:solidFill>
                <a:ea typeface="Arial" charset="0"/>
                <a:cs typeface="Arial" charset="0"/>
              </a:rPr>
              <a:t> mi, </a:t>
            </a:r>
            <a:r>
              <a:rPr lang="en-US" sz="2800" dirty="0" err="1">
                <a:solidFill>
                  <a:srgbClr val="666666"/>
                </a:solidFill>
                <a:ea typeface="Arial" charset="0"/>
                <a:cs typeface="Arial" charset="0"/>
              </a:rPr>
              <a:t>varius</a:t>
            </a:r>
            <a:r>
              <a:rPr lang="en-US" sz="2800" dirty="0">
                <a:solidFill>
                  <a:srgbClr val="666666"/>
                </a:solidFill>
                <a:ea typeface="Arial" charset="0"/>
                <a:cs typeface="Arial" charset="0"/>
              </a:rPr>
              <a:t> id diam id, </a:t>
            </a:r>
            <a:r>
              <a:rPr lang="en-US" sz="2800" dirty="0" err="1">
                <a:solidFill>
                  <a:srgbClr val="666666"/>
                </a:solidFill>
                <a:ea typeface="Arial" charset="0"/>
                <a:cs typeface="Arial" charset="0"/>
              </a:rPr>
              <a:t>egestas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auctor</a:t>
            </a:r>
            <a:endParaRPr lang="en-US" sz="2800" dirty="0">
              <a:solidFill>
                <a:srgbClr val="666666"/>
              </a:solidFill>
              <a:ea typeface="Arial" charset="0"/>
              <a:cs typeface="Arial" charset="0"/>
            </a:endParaRPr>
          </a:p>
          <a:p>
            <a:pPr lvl="0" defTabSz="3507680">
              <a:lnSpc>
                <a:spcPts val="3495"/>
              </a:lnSpc>
              <a:buClr>
                <a:srgbClr val="005BBB"/>
              </a:buClr>
              <a:buFont typeface="+mj-lt"/>
              <a:buAutoNum type="arabicPeriod"/>
              <a:defRPr/>
            </a:pP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Mauris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orci</a:t>
            </a:r>
            <a:r>
              <a:rPr lang="en-US" sz="2800" dirty="0">
                <a:solidFill>
                  <a:srgbClr val="666666"/>
                </a:solidFill>
                <a:ea typeface="Arial" charset="0"/>
                <a:cs typeface="Arial" charset="0"/>
              </a:rPr>
              <a:t> mi, </a:t>
            </a:r>
            <a:r>
              <a:rPr lang="en-US" sz="2800" dirty="0" err="1">
                <a:solidFill>
                  <a:srgbClr val="666666"/>
                </a:solidFill>
                <a:ea typeface="Arial" charset="0"/>
                <a:cs typeface="Arial" charset="0"/>
              </a:rPr>
              <a:t>varius</a:t>
            </a:r>
            <a:r>
              <a:rPr lang="en-US" sz="2800" dirty="0">
                <a:solidFill>
                  <a:srgbClr val="666666"/>
                </a:solidFill>
                <a:ea typeface="Arial" charset="0"/>
                <a:cs typeface="Arial" charset="0"/>
              </a:rPr>
              <a:t> id diam id, </a:t>
            </a:r>
            <a:r>
              <a:rPr lang="en-US" sz="2800" dirty="0" err="1">
                <a:solidFill>
                  <a:srgbClr val="666666"/>
                </a:solidFill>
                <a:ea typeface="Arial" charset="0"/>
                <a:cs typeface="Arial" charset="0"/>
              </a:rPr>
              <a:t>egestas</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auctor</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enim</a:t>
            </a:r>
            <a:endParaRPr lang="en-US" sz="2800" dirty="0">
              <a:solidFill>
                <a:srgbClr val="666666"/>
              </a:solidFill>
              <a:ea typeface="Arial" charset="0"/>
              <a:cs typeface="Arial" charset="0"/>
            </a:endParaRPr>
          </a:p>
          <a:p>
            <a:pPr lvl="0" defTabSz="3507680">
              <a:lnSpc>
                <a:spcPts val="3495"/>
              </a:lnSpc>
              <a:buClr>
                <a:srgbClr val="005BBB"/>
              </a:buClr>
              <a:buFont typeface="+mj-lt"/>
              <a:buAutoNum type="arabicPeriod"/>
              <a:defRPr/>
            </a:pPr>
            <a:r>
              <a:rPr lang="en-US" sz="2800" dirty="0">
                <a:solidFill>
                  <a:srgbClr val="666666"/>
                </a:solidFill>
                <a:ea typeface="Arial" charset="0"/>
                <a:cs typeface="Arial" charset="0"/>
              </a:rPr>
              <a:t>  Duis vitae </a:t>
            </a:r>
            <a:r>
              <a:rPr lang="en-US" sz="2800" dirty="0" err="1">
                <a:solidFill>
                  <a:srgbClr val="666666"/>
                </a:solidFill>
                <a:ea typeface="Arial" charset="0"/>
                <a:cs typeface="Arial" charset="0"/>
              </a:rPr>
              <a:t>tincidunt</a:t>
            </a:r>
            <a:r>
              <a:rPr lang="en-US" sz="2800" dirty="0">
                <a:solidFill>
                  <a:srgbClr val="666666"/>
                </a:solidFill>
                <a:ea typeface="Arial" charset="0"/>
                <a:cs typeface="Arial" charset="0"/>
              </a:rPr>
              <a:t> </a:t>
            </a:r>
            <a:r>
              <a:rPr lang="en-US" sz="2800" dirty="0" err="1">
                <a:solidFill>
                  <a:srgbClr val="666666"/>
                </a:solidFill>
                <a:ea typeface="Arial" charset="0"/>
                <a:cs typeface="Arial" charset="0"/>
              </a:rPr>
              <a:t>tortor</a:t>
            </a:r>
            <a:r>
              <a:rPr lang="en-US" sz="2800" dirty="0">
                <a:solidFill>
                  <a:srgbClr val="666666"/>
                </a:solidFill>
                <a:ea typeface="Arial" charset="0"/>
                <a:cs typeface="Arial" charset="0"/>
              </a:rPr>
              <a:t>, vitae </a:t>
            </a:r>
            <a:r>
              <a:rPr lang="en-US" sz="2800" dirty="0" err="1">
                <a:solidFill>
                  <a:srgbClr val="666666"/>
                </a:solidFill>
                <a:ea typeface="Arial" charset="0"/>
                <a:cs typeface="Arial" charset="0"/>
              </a:rPr>
              <a:t>sollicitudin</a:t>
            </a:r>
            <a:r>
              <a:rPr lang="en-US" sz="2800" dirty="0">
                <a:solidFill>
                  <a:srgbClr val="666666"/>
                </a:solidFill>
                <a:ea typeface="Arial" charset="0"/>
                <a:cs typeface="Arial" charset="0"/>
              </a:rPr>
              <a:t> magna</a:t>
            </a:r>
          </a:p>
        </p:txBody>
      </p:sp>
      <p:sp>
        <p:nvSpPr>
          <p:cNvPr id="41" name="Espace réservé du contenu 40">
            <a:extLst>
              <a:ext uri="{FF2B5EF4-FFF2-40B4-BE49-F238E27FC236}">
                <a16:creationId xmlns:a16="http://schemas.microsoft.com/office/drawing/2014/main" id="{C6DD1799-499E-452E-8218-B63DB18FEA4A}"/>
              </a:ext>
            </a:extLst>
          </p:cNvPr>
          <p:cNvSpPr>
            <a:spLocks noGrp="1"/>
          </p:cNvSpPr>
          <p:nvPr>
            <p:ph sz="quarter" idx="30"/>
          </p:nvPr>
        </p:nvSpPr>
        <p:spPr>
          <a:xfrm>
            <a:off x="15666721" y="6808184"/>
            <a:ext cx="13833651" cy="5900255"/>
          </a:xfrm>
        </p:spPr>
        <p:txBody>
          <a:bodyPr/>
          <a:lstStyle/>
          <a:p>
            <a:pPr>
              <a:spcAft>
                <a:spcPts val="1104"/>
              </a:spcAft>
              <a:defRPr/>
            </a:pPr>
            <a:r>
              <a:rPr lang="en-US" sz="4800" b="1" dirty="0">
                <a:solidFill>
                  <a:srgbClr val="0B6CB1"/>
                </a:solidFill>
              </a:rPr>
              <a:t>RESULTS</a:t>
            </a:r>
            <a:endParaRPr lang="en-US" sz="4415" b="1" dirty="0">
              <a:solidFill>
                <a:srgbClr val="0B6CB1"/>
              </a:solidFill>
            </a:endParaRPr>
          </a:p>
          <a:p>
            <a:pPr>
              <a:spcAft>
                <a:spcPts val="1655"/>
              </a:spcAft>
              <a:defRPr/>
            </a:pPr>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Donec</a:t>
            </a:r>
            <a:r>
              <a:rPr lang="en-US" dirty="0">
                <a:ea typeface="Arial" charset="0"/>
                <a:cs typeface="Arial" charset="0"/>
              </a:rPr>
              <a:t> semper lorem vitae </a:t>
            </a:r>
            <a:r>
              <a:rPr lang="en-US" dirty="0" err="1">
                <a:ea typeface="Arial" charset="0"/>
                <a:cs typeface="Arial" charset="0"/>
              </a:rPr>
              <a:t>urna</a:t>
            </a:r>
            <a:r>
              <a:rPr lang="en-US" dirty="0">
                <a:ea typeface="Arial" charset="0"/>
                <a:cs typeface="Arial" charset="0"/>
              </a:rPr>
              <a:t> pulvinar, in </a:t>
            </a:r>
            <a:r>
              <a:rPr lang="en-US" dirty="0" err="1">
                <a:ea typeface="Arial" charset="0"/>
                <a:cs typeface="Arial" charset="0"/>
              </a:rPr>
              <a:t>congue</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tristique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a:t>
            </a:r>
          </a:p>
          <a:p>
            <a:pPr marL="840974" lvl="1" indent="-420487">
              <a:spcAft>
                <a:spcPts val="1104"/>
              </a:spcAft>
              <a:buClr>
                <a:schemeClr val="tx2"/>
              </a:buClr>
              <a:buSzPct val="125000"/>
              <a:buFont typeface="Arial" charset="0"/>
              <a:buChar char="•"/>
              <a:defRPr/>
            </a:pPr>
            <a:r>
              <a:rPr lang="en-US" b="1" dirty="0">
                <a:ea typeface="Arial" charset="0"/>
                <a:cs typeface="Arial" charset="0"/>
              </a:rPr>
              <a:t>Sed </a:t>
            </a:r>
            <a:r>
              <a:rPr lang="en-US" b="1" dirty="0" err="1">
                <a:ea typeface="Arial" charset="0"/>
                <a:cs typeface="Arial" charset="0"/>
              </a:rPr>
              <a:t>Risus</a:t>
            </a:r>
            <a:r>
              <a:rPr lang="en-US" b="1" dirty="0">
                <a:ea typeface="Arial" charset="0"/>
                <a:cs typeface="Arial" charset="0"/>
              </a:rPr>
              <a:t> </a:t>
            </a:r>
            <a:r>
              <a:rPr lang="en-US" b="1" dirty="0" err="1">
                <a:ea typeface="Arial" charset="0"/>
                <a:cs typeface="Arial" charset="0"/>
              </a:rPr>
              <a:t>Nibh</a:t>
            </a:r>
            <a:r>
              <a:rPr lang="en-US" b="1" dirty="0">
                <a:ea typeface="Arial" charset="0"/>
                <a:cs typeface="Arial" charset="0"/>
              </a:rPr>
              <a:t>: </a:t>
            </a:r>
            <a:r>
              <a:rPr lang="en-US" dirty="0" err="1">
                <a:ea typeface="Arial" charset="0"/>
                <a:cs typeface="Arial" charset="0"/>
              </a:rPr>
              <a:t>CiIn</a:t>
            </a:r>
            <a:r>
              <a:rPr lang="en-US" dirty="0">
                <a:ea typeface="Arial" charset="0"/>
                <a:cs typeface="Arial" charset="0"/>
              </a:rPr>
              <a:t>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p>
          <a:p>
            <a:pPr marL="840974" lvl="1" indent="-420487">
              <a:spcAft>
                <a:spcPts val="1104"/>
              </a:spcAft>
              <a:buClr>
                <a:schemeClr val="tx2"/>
              </a:buClr>
              <a:buSzPct val="125000"/>
              <a:buFont typeface="Arial" charset="0"/>
              <a:buChar char="•"/>
              <a:defRPr/>
            </a:pPr>
            <a:r>
              <a:rPr lang="en-US" b="1" dirty="0" err="1">
                <a:ea typeface="Arial" charset="0"/>
                <a:cs typeface="Arial" charset="0"/>
              </a:rPr>
              <a:t>Curabitur</a:t>
            </a:r>
            <a:r>
              <a:rPr lang="en-US" b="1" dirty="0">
                <a:ea typeface="Arial" charset="0"/>
                <a:cs typeface="Arial" charset="0"/>
              </a:rPr>
              <a:t> </a:t>
            </a:r>
            <a:r>
              <a:rPr lang="en-US" b="1" dirty="0" err="1">
                <a:ea typeface="Arial" charset="0"/>
                <a:cs typeface="Arial" charset="0"/>
              </a:rPr>
              <a:t>Accumsan</a:t>
            </a:r>
            <a:r>
              <a:rPr lang="en-US" b="1" dirty="0">
                <a:ea typeface="Arial" charset="0"/>
                <a:cs typeface="Arial" charset="0"/>
              </a:rPr>
              <a:t> </a:t>
            </a:r>
            <a:r>
              <a:rPr lang="en-US" b="1" dirty="0" err="1">
                <a:ea typeface="Arial" charset="0"/>
                <a:cs typeface="Arial" charset="0"/>
              </a:rPr>
              <a:t>Nulla</a:t>
            </a:r>
            <a:r>
              <a:rPr lang="en-US" b="1" dirty="0">
                <a:ea typeface="Arial" charset="0"/>
                <a:cs typeface="Arial" charset="0"/>
              </a:rPr>
              <a:t>: </a:t>
            </a: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urna</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r>
              <a:rPr lang="en-US" dirty="0" err="1">
                <a:ea typeface="Arial" charset="0"/>
                <a:cs typeface="Arial" charset="0"/>
              </a:rPr>
              <a:t>ut</a:t>
            </a:r>
            <a:r>
              <a:rPr lang="en-US" dirty="0">
                <a:ea typeface="Arial" charset="0"/>
                <a:cs typeface="Arial" charset="0"/>
              </a:rPr>
              <a:t> dolor in pulvinar in </a:t>
            </a:r>
            <a:r>
              <a:rPr lang="en-US" b="1" dirty="0" err="1">
                <a:ea typeface="Arial" charset="0"/>
                <a:cs typeface="Arial" charset="0"/>
              </a:rPr>
              <a:t>Elementum</a:t>
            </a:r>
            <a:r>
              <a:rPr lang="en-US" b="1" dirty="0">
                <a:ea typeface="Arial" charset="0"/>
                <a:cs typeface="Arial" charset="0"/>
              </a:rPr>
              <a:t> </a:t>
            </a:r>
            <a:r>
              <a:rPr lang="en-US" b="1" dirty="0" err="1">
                <a:ea typeface="Arial" charset="0"/>
                <a:cs typeface="Arial" charset="0"/>
              </a:rPr>
              <a:t>Orci</a:t>
            </a:r>
            <a:r>
              <a:rPr lang="en-US" b="1" dirty="0">
                <a:ea typeface="Arial" charset="0"/>
                <a:cs typeface="Arial" charset="0"/>
              </a:rPr>
              <a:t> </a:t>
            </a:r>
            <a:r>
              <a:rPr lang="en-US" b="1" dirty="0" err="1">
                <a:ea typeface="Arial" charset="0"/>
                <a:cs typeface="Arial" charset="0"/>
              </a:rPr>
              <a:t>Dignissim</a:t>
            </a:r>
            <a:r>
              <a:rPr lang="en-US" b="1" dirty="0">
                <a:ea typeface="Arial" charset="0"/>
                <a:cs typeface="Arial" charset="0"/>
              </a:rPr>
              <a:t>:</a:t>
            </a:r>
            <a:r>
              <a:rPr lang="en-US" dirty="0">
                <a:ea typeface="Arial" charset="0"/>
                <a:cs typeface="Arial" charset="0"/>
              </a:rPr>
              <a:t> </a:t>
            </a:r>
            <a:r>
              <a:rPr lang="en-US" dirty="0" err="1">
                <a:ea typeface="Arial" charset="0"/>
                <a:cs typeface="Arial" charset="0"/>
              </a:rPr>
              <a:t>Proin</a:t>
            </a:r>
            <a:r>
              <a:rPr lang="en-US" dirty="0">
                <a:ea typeface="Arial" charset="0"/>
                <a:cs typeface="Arial" charset="0"/>
              </a:rPr>
              <a:t> semper ipsum </a:t>
            </a:r>
            <a:r>
              <a:rPr lang="en-US" dirty="0" err="1">
                <a:ea typeface="Arial" charset="0"/>
                <a:cs typeface="Arial" charset="0"/>
              </a:rPr>
              <a:t>finibus</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tempor</a:t>
            </a:r>
            <a:r>
              <a:rPr lang="en-US" dirty="0">
                <a:ea typeface="Arial" charset="0"/>
                <a:cs typeface="Arial" charset="0"/>
              </a:rPr>
              <a:t>, vitae </a:t>
            </a:r>
            <a:r>
              <a:rPr lang="en-US" dirty="0" err="1">
                <a:ea typeface="Arial" charset="0"/>
                <a:cs typeface="Arial" charset="0"/>
              </a:rPr>
              <a:t>consectetur</a:t>
            </a:r>
            <a:r>
              <a:rPr lang="en-US" dirty="0">
                <a:ea typeface="Arial" charset="0"/>
                <a:cs typeface="Arial" charset="0"/>
              </a:rPr>
              <a:t>.</a:t>
            </a:r>
          </a:p>
          <a:p>
            <a:pPr marL="840974" lvl="1" indent="-420487">
              <a:spcAft>
                <a:spcPts val="1104"/>
              </a:spcAft>
              <a:buClr>
                <a:schemeClr val="tx2"/>
              </a:buClr>
              <a:buSzPct val="125000"/>
              <a:buFont typeface="Arial" charset="0"/>
              <a:buChar char="•"/>
              <a:defRPr/>
            </a:pPr>
            <a:r>
              <a:rPr lang="en-US" b="1" dirty="0">
                <a:ea typeface="Arial" charset="0"/>
                <a:cs typeface="Arial" charset="0"/>
              </a:rPr>
              <a:t>Sed </a:t>
            </a:r>
            <a:r>
              <a:rPr lang="en-US" b="1" dirty="0" err="1">
                <a:ea typeface="Arial" charset="0"/>
                <a:cs typeface="Arial" charset="0"/>
              </a:rPr>
              <a:t>Risus</a:t>
            </a:r>
            <a:r>
              <a:rPr lang="en-US" b="1" dirty="0">
                <a:ea typeface="Arial" charset="0"/>
                <a:cs typeface="Arial" charset="0"/>
              </a:rPr>
              <a:t> </a:t>
            </a:r>
            <a:r>
              <a:rPr lang="en-US" b="1" dirty="0" err="1">
                <a:ea typeface="Arial" charset="0"/>
                <a:cs typeface="Arial" charset="0"/>
              </a:rPr>
              <a:t>Nibh</a:t>
            </a:r>
            <a:r>
              <a:rPr lang="en-US" b="1" dirty="0">
                <a:ea typeface="Arial" charset="0"/>
                <a:cs typeface="Arial" charset="0"/>
              </a:rPr>
              <a:t>: </a:t>
            </a:r>
            <a:r>
              <a:rPr lang="en-US" dirty="0" err="1">
                <a:ea typeface="Arial" charset="0"/>
                <a:cs typeface="Arial" charset="0"/>
              </a:rPr>
              <a:t>CiIn</a:t>
            </a:r>
            <a:r>
              <a:rPr lang="en-US" dirty="0">
                <a:ea typeface="Arial" charset="0"/>
                <a:cs typeface="Arial" charset="0"/>
              </a:rPr>
              <a:t>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p>
          <a:p>
            <a:pPr marL="840974" lvl="1" indent="-420487">
              <a:spcAft>
                <a:spcPts val="1104"/>
              </a:spcAft>
              <a:buClr>
                <a:schemeClr val="tx2"/>
              </a:buClr>
              <a:buSzPct val="125000"/>
              <a:buFont typeface="Arial" charset="0"/>
              <a:buChar char="•"/>
              <a:defRPr/>
            </a:pPr>
            <a:endParaRPr lang="en-US" dirty="0">
              <a:ea typeface="Arial" charset="0"/>
              <a:cs typeface="Arial" charset="0"/>
            </a:endParaRPr>
          </a:p>
          <a:p>
            <a:pPr>
              <a:spcAft>
                <a:spcPts val="1655"/>
              </a:spcAft>
              <a:defRPr/>
            </a:pPr>
            <a:endParaRPr lang="en-US" dirty="0">
              <a:ea typeface="Arial" charset="0"/>
              <a:cs typeface="Arial" charset="0"/>
            </a:endParaRPr>
          </a:p>
          <a:p>
            <a:pPr>
              <a:spcAft>
                <a:spcPts val="1655"/>
              </a:spcAft>
              <a:defRPr/>
            </a:pPr>
            <a:endParaRPr lang="en-US" dirty="0">
              <a:ea typeface="Arial" charset="0"/>
              <a:cs typeface="Arial" charset="0"/>
            </a:endParaRPr>
          </a:p>
          <a:p>
            <a:pPr>
              <a:spcAft>
                <a:spcPts val="1655"/>
              </a:spcAft>
              <a:defRPr/>
            </a:pPr>
            <a:endParaRPr lang="en-US" dirty="0">
              <a:ea typeface="Arial" charset="0"/>
              <a:cs typeface="Arial" charset="0"/>
            </a:endParaRPr>
          </a:p>
          <a:p>
            <a:pPr>
              <a:spcAft>
                <a:spcPts val="1655"/>
              </a:spcAft>
              <a:defRPr/>
            </a:pPr>
            <a:endParaRPr lang="en-US" dirty="0">
              <a:ea typeface="Arial" charset="0"/>
              <a:cs typeface="Arial" charset="0"/>
            </a:endParaRPr>
          </a:p>
          <a:p>
            <a:endParaRPr lang="en-US" dirty="0"/>
          </a:p>
        </p:txBody>
      </p:sp>
      <p:sp>
        <p:nvSpPr>
          <p:cNvPr id="42" name="Espace réservé du contenu 41">
            <a:extLst>
              <a:ext uri="{FF2B5EF4-FFF2-40B4-BE49-F238E27FC236}">
                <a16:creationId xmlns:a16="http://schemas.microsoft.com/office/drawing/2014/main" id="{D48E2DD9-71B3-467F-AF46-364B6B833F49}"/>
              </a:ext>
            </a:extLst>
          </p:cNvPr>
          <p:cNvSpPr>
            <a:spLocks noGrp="1"/>
          </p:cNvSpPr>
          <p:nvPr>
            <p:ph sz="quarter" idx="31"/>
          </p:nvPr>
        </p:nvSpPr>
        <p:spPr>
          <a:xfrm>
            <a:off x="803277" y="14931626"/>
            <a:ext cx="9029855" cy="8508497"/>
          </a:xfrm>
        </p:spPr>
        <p:txBody>
          <a:bodyPr/>
          <a:lstStyle/>
          <a:p>
            <a:pPr>
              <a:spcAft>
                <a:spcPts val="1104"/>
              </a:spcAft>
              <a:defRPr/>
            </a:pPr>
            <a:r>
              <a:rPr lang="en-US" sz="4800" b="1" dirty="0">
                <a:solidFill>
                  <a:srgbClr val="0B6CB1"/>
                </a:solidFill>
              </a:rPr>
              <a:t>METHODS</a:t>
            </a:r>
            <a:endParaRPr lang="en-US" sz="4415" b="1" dirty="0">
              <a:solidFill>
                <a:srgbClr val="0B6CB1"/>
              </a:solidFill>
            </a:endParaRPr>
          </a:p>
          <a:p>
            <a:pPr>
              <a:spcAft>
                <a:spcPts val="920"/>
              </a:spcAft>
              <a:defRPr/>
            </a:pPr>
            <a:r>
              <a:rPr lang="en-US" dirty="0" err="1">
                <a:ea typeface="Arial" charset="0"/>
                <a:cs typeface="Arial" charset="0"/>
              </a:rPr>
              <a:t>Mauris</a:t>
            </a:r>
            <a:r>
              <a:rPr lang="en-US" dirty="0">
                <a:ea typeface="Arial" charset="0"/>
                <a:cs typeface="Arial" charset="0"/>
              </a:rPr>
              <a:t> </a:t>
            </a:r>
            <a:r>
              <a:rPr lang="en-US" dirty="0" err="1">
                <a:ea typeface="Arial" charset="0"/>
                <a:cs typeface="Arial" charset="0"/>
              </a:rPr>
              <a:t>orci</a:t>
            </a:r>
            <a:r>
              <a:rPr lang="en-US" dirty="0">
                <a:ea typeface="Arial" charset="0"/>
                <a:cs typeface="Arial" charset="0"/>
              </a:rPr>
              <a:t> mi, </a:t>
            </a:r>
            <a:r>
              <a:rPr lang="en-US" dirty="0" err="1">
                <a:ea typeface="Arial" charset="0"/>
                <a:cs typeface="Arial" charset="0"/>
              </a:rPr>
              <a:t>varius</a:t>
            </a:r>
            <a:r>
              <a:rPr lang="en-US" dirty="0">
                <a:ea typeface="Arial" charset="0"/>
                <a:cs typeface="Arial" charset="0"/>
              </a:rPr>
              <a:t> id diam id, </a:t>
            </a:r>
            <a:r>
              <a:rPr lang="en-US" dirty="0" err="1">
                <a:ea typeface="Arial" charset="0"/>
                <a:cs typeface="Arial" charset="0"/>
              </a:rPr>
              <a:t>egestas</a:t>
            </a:r>
            <a:r>
              <a:rPr lang="en-US" dirty="0">
                <a:ea typeface="Arial" charset="0"/>
                <a:cs typeface="Arial" charset="0"/>
              </a:rPr>
              <a:t> </a:t>
            </a:r>
            <a:r>
              <a:rPr lang="en-US" dirty="0" err="1">
                <a:ea typeface="Arial" charset="0"/>
                <a:cs typeface="Arial" charset="0"/>
              </a:rPr>
              <a:t>auctor</a:t>
            </a:r>
            <a:r>
              <a:rPr lang="en-US" dirty="0">
                <a:ea typeface="Arial" charset="0"/>
                <a:cs typeface="Arial" charset="0"/>
              </a:rPr>
              <a:t> </a:t>
            </a:r>
            <a:r>
              <a:rPr lang="en-US" dirty="0" err="1">
                <a:ea typeface="Arial" charset="0"/>
                <a:cs typeface="Arial" charset="0"/>
              </a:rPr>
              <a:t>enim</a:t>
            </a:r>
            <a:r>
              <a:rPr lang="en-US" dirty="0">
                <a:ea typeface="Arial" charset="0"/>
                <a:cs typeface="Arial" charset="0"/>
              </a:rPr>
              <a:t>. </a:t>
            </a:r>
            <a:r>
              <a:rPr lang="en-US" dirty="0" err="1">
                <a:ea typeface="Arial" charset="0"/>
                <a:cs typeface="Arial" charset="0"/>
              </a:rPr>
              <a:t>Praesent</a:t>
            </a:r>
            <a:r>
              <a:rPr lang="en-US" dirty="0">
                <a:ea typeface="Arial" charset="0"/>
                <a:cs typeface="Arial" charset="0"/>
              </a:rPr>
              <a:t> </a:t>
            </a:r>
            <a:r>
              <a:rPr lang="en-US" dirty="0" err="1">
                <a:ea typeface="Arial" charset="0"/>
                <a:cs typeface="Arial" charset="0"/>
              </a:rPr>
              <a:t>ut</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Duis </a:t>
            </a:r>
            <a:r>
              <a:rPr lang="en-US" dirty="0" err="1">
                <a:ea typeface="Arial" charset="0"/>
                <a:cs typeface="Arial" charset="0"/>
              </a:rPr>
              <a:t>purus</a:t>
            </a:r>
            <a:r>
              <a:rPr lang="en-US" dirty="0">
                <a:ea typeface="Arial" charset="0"/>
                <a:cs typeface="Arial" charset="0"/>
              </a:rPr>
              <a:t> </a:t>
            </a:r>
            <a:r>
              <a:rPr lang="en-US" dirty="0" err="1">
                <a:ea typeface="Arial" charset="0"/>
                <a:cs typeface="Arial" charset="0"/>
              </a:rPr>
              <a:t>neque</a:t>
            </a:r>
            <a:r>
              <a:rPr lang="en-US" dirty="0">
                <a:ea typeface="Arial" charset="0"/>
                <a:cs typeface="Arial" charset="0"/>
              </a:rPr>
              <a:t>, </a:t>
            </a:r>
            <a:r>
              <a:rPr lang="en-US" dirty="0" err="1">
                <a:ea typeface="Arial" charset="0"/>
                <a:cs typeface="Arial" charset="0"/>
              </a:rPr>
              <a:t>facilisis</a:t>
            </a:r>
            <a:r>
              <a:rPr lang="en-US" dirty="0">
                <a:ea typeface="Arial" charset="0"/>
                <a:cs typeface="Arial" charset="0"/>
              </a:rPr>
              <a:t> cursus </a:t>
            </a:r>
            <a:r>
              <a:rPr lang="en-US" dirty="0" err="1">
                <a:ea typeface="Arial" charset="0"/>
                <a:cs typeface="Arial" charset="0"/>
              </a:rPr>
              <a:t>ultrices</a:t>
            </a:r>
            <a:r>
              <a:rPr lang="en-US" dirty="0">
                <a:ea typeface="Arial" charset="0"/>
                <a:cs typeface="Arial" charset="0"/>
              </a:rPr>
              <a:t> vel, </a:t>
            </a:r>
            <a:r>
              <a:rPr lang="en-US" dirty="0" err="1">
                <a:ea typeface="Arial" charset="0"/>
                <a:cs typeface="Arial" charset="0"/>
              </a:rPr>
              <a:t>ullamcorper</a:t>
            </a:r>
            <a:r>
              <a:rPr lang="en-US" dirty="0">
                <a:ea typeface="Arial" charset="0"/>
                <a:cs typeface="Arial" charset="0"/>
              </a:rPr>
              <a:t> ac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Donec</a:t>
            </a:r>
            <a:r>
              <a:rPr lang="en-US" dirty="0">
                <a:ea typeface="Arial" charset="0"/>
                <a:cs typeface="Arial" charset="0"/>
              </a:rPr>
              <a:t> semper lorem vitae </a:t>
            </a:r>
            <a:r>
              <a:rPr lang="en-US" dirty="0" err="1">
                <a:ea typeface="Arial" charset="0"/>
                <a:cs typeface="Arial" charset="0"/>
              </a:rPr>
              <a:t>urna</a:t>
            </a:r>
            <a:r>
              <a:rPr lang="en-US" dirty="0">
                <a:ea typeface="Arial" charset="0"/>
                <a:cs typeface="Arial" charset="0"/>
              </a:rPr>
              <a:t> pulvinar, in </a:t>
            </a:r>
            <a:r>
              <a:rPr lang="en-US" dirty="0" err="1">
                <a:ea typeface="Arial" charset="0"/>
                <a:cs typeface="Arial" charset="0"/>
              </a:rPr>
              <a:t>congue</a:t>
            </a:r>
            <a:r>
              <a:rPr lang="en-US" dirty="0">
                <a:ea typeface="Arial" charset="0"/>
                <a:cs typeface="Arial" charset="0"/>
              </a:rPr>
              <a:t> </a:t>
            </a:r>
            <a:r>
              <a:rPr lang="en-US" dirty="0" err="1">
                <a:ea typeface="Arial" charset="0"/>
                <a:cs typeface="Arial" charset="0"/>
              </a:rPr>
              <a:t>massa</a:t>
            </a:r>
            <a:r>
              <a:rPr lang="en-US" dirty="0">
                <a:ea typeface="Arial" charset="0"/>
                <a:cs typeface="Arial" charset="0"/>
              </a:rPr>
              <a:t> </a:t>
            </a:r>
            <a:r>
              <a:rPr lang="en-US" dirty="0" err="1">
                <a:ea typeface="Arial" charset="0"/>
                <a:cs typeface="Arial" charset="0"/>
              </a:rPr>
              <a:t>tristique</a:t>
            </a:r>
            <a:r>
              <a:rPr lang="en-US" dirty="0">
                <a:ea typeface="Arial" charset="0"/>
                <a:cs typeface="Arial" charset="0"/>
              </a:rPr>
              <a:t>:</a:t>
            </a:r>
          </a:p>
          <a:p>
            <a:pPr>
              <a:spcBef>
                <a:spcPts val="1104"/>
              </a:spcBef>
              <a:spcAft>
                <a:spcPts val="736"/>
              </a:spcAft>
              <a:defRPr/>
            </a:pPr>
            <a:r>
              <a:rPr lang="en-US" b="1" dirty="0">
                <a:solidFill>
                  <a:srgbClr val="0B6CB1"/>
                </a:solidFill>
                <a:ea typeface="Arial" charset="0"/>
                <a:cs typeface="Arial" charset="0"/>
              </a:rPr>
              <a:t>MAURIS ORCI VARIUS ID DIAM</a:t>
            </a:r>
            <a:endParaRPr lang="en-US" dirty="0">
              <a:solidFill>
                <a:srgbClr val="0B6CB1"/>
              </a:solidFill>
              <a:ea typeface="Arial" charset="0"/>
              <a:cs typeface="Arial" charset="0"/>
            </a:endParaRPr>
          </a:p>
          <a:p>
            <a:pPr marL="840974" lvl="1" indent="-420487">
              <a:buClr>
                <a:schemeClr val="tx2"/>
              </a:buClr>
              <a:buSzPct val="125000"/>
              <a:buFont typeface="Arial" charset="0"/>
              <a:buChar char="•"/>
              <a:defRPr/>
            </a:pPr>
            <a:r>
              <a:rPr lang="en-US" dirty="0">
                <a:ea typeface="Arial" charset="0"/>
                <a:cs typeface="Arial" charset="0"/>
              </a:rPr>
              <a:t>Sed in </a:t>
            </a:r>
            <a:r>
              <a:rPr lang="en-US" dirty="0" err="1">
                <a:ea typeface="Arial" charset="0"/>
                <a:cs typeface="Arial" charset="0"/>
              </a:rPr>
              <a:t>risus</a:t>
            </a:r>
            <a:r>
              <a:rPr lang="en-US" dirty="0">
                <a:ea typeface="Arial" charset="0"/>
                <a:cs typeface="Arial" charset="0"/>
              </a:rPr>
              <a:t> </a:t>
            </a:r>
            <a:r>
              <a:rPr lang="en-US" dirty="0" err="1">
                <a:ea typeface="Arial" charset="0"/>
                <a:cs typeface="Arial" charset="0"/>
              </a:rPr>
              <a:t>nibh</a:t>
            </a:r>
            <a:r>
              <a:rPr lang="en-US" dirty="0">
                <a:ea typeface="Arial" charset="0"/>
                <a:cs typeface="Arial" charset="0"/>
              </a:rPr>
              <a:t>. In </a:t>
            </a:r>
            <a:r>
              <a:rPr lang="en-US" dirty="0" err="1">
                <a:ea typeface="Arial" charset="0"/>
                <a:cs typeface="Arial" charset="0"/>
              </a:rPr>
              <a:t>nisl</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aliquet</a:t>
            </a:r>
            <a:r>
              <a:rPr lang="en-US" dirty="0">
                <a:ea typeface="Arial" charset="0"/>
                <a:cs typeface="Arial" charset="0"/>
              </a:rPr>
              <a:t> sed </a:t>
            </a:r>
            <a:r>
              <a:rPr lang="en-US" dirty="0" err="1">
                <a:ea typeface="Arial" charset="0"/>
                <a:cs typeface="Arial" charset="0"/>
              </a:rPr>
              <a:t>nibh</a:t>
            </a:r>
            <a:r>
              <a:rPr lang="en-US" dirty="0">
                <a:ea typeface="Arial" charset="0"/>
                <a:cs typeface="Arial" charset="0"/>
              </a:rPr>
              <a:t> </a:t>
            </a:r>
            <a:r>
              <a:rPr lang="en-US" dirty="0" err="1">
                <a:ea typeface="Arial" charset="0"/>
                <a:cs typeface="Arial" charset="0"/>
              </a:rPr>
              <a:t>sitamet</a:t>
            </a:r>
            <a:r>
              <a:rPr lang="en-US" dirty="0">
                <a:ea typeface="Arial" charset="0"/>
                <a:cs typeface="Arial" charset="0"/>
              </a:rPr>
              <a:t>, </a:t>
            </a:r>
            <a:r>
              <a:rPr lang="en-US" dirty="0" err="1">
                <a:ea typeface="Arial" charset="0"/>
                <a:cs typeface="Arial" charset="0"/>
              </a:rPr>
              <a:t>faucibus</a:t>
            </a:r>
            <a:r>
              <a:rPr lang="en-US" dirty="0">
                <a:ea typeface="Arial" charset="0"/>
                <a:cs typeface="Arial" charset="0"/>
              </a:rPr>
              <a:t> </a:t>
            </a:r>
            <a:r>
              <a:rPr lang="en-US" dirty="0" err="1">
                <a:ea typeface="Arial" charset="0"/>
                <a:cs typeface="Arial" charset="0"/>
              </a:rPr>
              <a:t>placerat</a:t>
            </a:r>
            <a:r>
              <a:rPr lang="en-US" dirty="0">
                <a:ea typeface="Arial" charset="0"/>
                <a:cs typeface="Arial" charset="0"/>
              </a:rPr>
              <a:t> dui. </a:t>
            </a:r>
          </a:p>
          <a:p>
            <a:pPr marL="840974" lvl="1" indent="-420487">
              <a:spcAft>
                <a:spcPts val="920"/>
              </a:spcAft>
              <a:buClr>
                <a:schemeClr val="tx2"/>
              </a:buClr>
              <a:buSzPct val="125000"/>
              <a:buFont typeface="Arial" charset="0"/>
              <a:buChar char="•"/>
              <a:defRPr/>
            </a:pPr>
            <a:r>
              <a:rPr lang="en-US" dirty="0" err="1">
                <a:ea typeface="Arial" charset="0"/>
                <a:cs typeface="Arial" charset="0"/>
              </a:rPr>
              <a:t>Fusce</a:t>
            </a:r>
            <a:r>
              <a:rPr lang="en-US" dirty="0">
                <a:ea typeface="Arial" charset="0"/>
                <a:cs typeface="Arial" charset="0"/>
              </a:rPr>
              <a:t> </a:t>
            </a:r>
            <a:r>
              <a:rPr lang="en-US" dirty="0" err="1">
                <a:ea typeface="Arial" charset="0"/>
                <a:cs typeface="Arial" charset="0"/>
              </a:rPr>
              <a:t>quis</a:t>
            </a:r>
            <a:r>
              <a:rPr lang="en-US" dirty="0">
                <a:ea typeface="Arial" charset="0"/>
                <a:cs typeface="Arial" charset="0"/>
              </a:rPr>
              <a:t> </a:t>
            </a:r>
            <a:r>
              <a:rPr lang="en-US" dirty="0" err="1">
                <a:ea typeface="Arial" charset="0"/>
                <a:cs typeface="Arial" charset="0"/>
              </a:rPr>
              <a:t>augue</a:t>
            </a:r>
            <a:r>
              <a:rPr lang="en-US" dirty="0">
                <a:ea typeface="Arial" charset="0"/>
                <a:cs typeface="Arial" charset="0"/>
              </a:rPr>
              <a:t> </a:t>
            </a:r>
            <a:r>
              <a:rPr lang="en-US" dirty="0" err="1">
                <a:ea typeface="Arial" charset="0"/>
                <a:cs typeface="Arial" charset="0"/>
              </a:rPr>
              <a:t>scelerisque</a:t>
            </a:r>
            <a:r>
              <a:rPr lang="en-US" dirty="0">
                <a:ea typeface="Arial" charset="0"/>
                <a:cs typeface="Arial" charset="0"/>
              </a:rPr>
              <a:t>, </a:t>
            </a:r>
            <a:r>
              <a:rPr lang="en-US" dirty="0" err="1">
                <a:ea typeface="Arial" charset="0"/>
                <a:cs typeface="Arial" charset="0"/>
              </a:rPr>
              <a:t>luctus</a:t>
            </a:r>
            <a:r>
              <a:rPr lang="en-US" dirty="0">
                <a:ea typeface="Arial" charset="0"/>
                <a:cs typeface="Arial" charset="0"/>
              </a:rPr>
              <a:t> rum sed, </a:t>
            </a:r>
            <a:br>
              <a:rPr lang="en-US" dirty="0">
                <a:ea typeface="Arial" charset="0"/>
                <a:cs typeface="Arial" charset="0"/>
              </a:rPr>
            </a:br>
            <a:r>
              <a:rPr lang="en-US" dirty="0" err="1">
                <a:ea typeface="Arial" charset="0"/>
                <a:cs typeface="Arial" charset="0"/>
              </a:rPr>
              <a:t>ut</a:t>
            </a:r>
            <a:r>
              <a:rPr lang="en-US" dirty="0">
                <a:ea typeface="Arial" charset="0"/>
                <a:cs typeface="Arial" charset="0"/>
              </a:rPr>
              <a:t> in pulvinar </a:t>
            </a:r>
            <a:r>
              <a:rPr lang="en-US" dirty="0" err="1">
                <a:ea typeface="Arial" charset="0"/>
                <a:cs typeface="Arial" charset="0"/>
              </a:rPr>
              <a:t>urna</a:t>
            </a:r>
            <a:r>
              <a:rPr lang="en-US" dirty="0">
                <a:ea typeface="Arial" charset="0"/>
                <a:cs typeface="Arial" charset="0"/>
              </a:rPr>
              <a:t> in </a:t>
            </a:r>
            <a:r>
              <a:rPr lang="en-US" dirty="0" err="1">
                <a:ea typeface="Arial" charset="0"/>
                <a:cs typeface="Arial" charset="0"/>
              </a:rPr>
              <a:t>eros</a:t>
            </a:r>
            <a:r>
              <a:rPr lang="en-US" dirty="0">
                <a:ea typeface="Arial" charset="0"/>
                <a:cs typeface="Arial" charset="0"/>
              </a:rPr>
              <a:t> </a:t>
            </a:r>
            <a:r>
              <a:rPr lang="en-US" dirty="0" err="1">
                <a:ea typeface="Arial" charset="0"/>
                <a:cs typeface="Arial" charset="0"/>
              </a:rPr>
              <a:t>posuere</a:t>
            </a:r>
            <a:r>
              <a:rPr lang="en-US" dirty="0">
                <a:ea typeface="Arial" charset="0"/>
                <a:cs typeface="Arial" charset="0"/>
              </a:rPr>
              <a:t>.</a:t>
            </a:r>
          </a:p>
          <a:p>
            <a:pPr>
              <a:buClr>
                <a:schemeClr val="tx2"/>
              </a:buClr>
              <a:buSzPct val="125000"/>
              <a:defRPr/>
            </a:pPr>
            <a:r>
              <a:rPr lang="en-US" b="1" dirty="0">
                <a:solidFill>
                  <a:srgbClr val="0B6CB1"/>
                </a:solidFill>
                <a:ea typeface="Arial" charset="0"/>
                <a:cs typeface="Arial" charset="0"/>
              </a:rPr>
              <a:t>EUISMOD JUSTO VITAE PURUS</a:t>
            </a:r>
            <a:endParaRPr lang="en-US" dirty="0">
              <a:solidFill>
                <a:srgbClr val="0B6CB1"/>
              </a:solidFill>
              <a:ea typeface="Arial" charset="0"/>
              <a:cs typeface="Arial" charset="0"/>
            </a:endParaRPr>
          </a:p>
          <a:p>
            <a:pPr marL="840974" lvl="1" indent="-420487">
              <a:buClr>
                <a:schemeClr val="tx2"/>
              </a:buClr>
              <a:buSzPct val="125000"/>
              <a:buFont typeface="Arial" charset="0"/>
              <a:buChar char="•"/>
              <a:defRPr/>
            </a:pPr>
            <a:r>
              <a:rPr lang="en-US" dirty="0" err="1">
                <a:ea typeface="Arial" charset="0"/>
                <a:cs typeface="Arial" charset="0"/>
              </a:rPr>
              <a:t>Proin</a:t>
            </a:r>
            <a:r>
              <a:rPr lang="en-US" dirty="0">
                <a:ea typeface="Arial" charset="0"/>
                <a:cs typeface="Arial" charset="0"/>
              </a:rPr>
              <a:t> semper ipsum </a:t>
            </a:r>
            <a:r>
              <a:rPr lang="en-US" dirty="0" err="1">
                <a:ea typeface="Arial" charset="0"/>
                <a:cs typeface="Arial" charset="0"/>
              </a:rPr>
              <a:t>donec</a:t>
            </a:r>
            <a:r>
              <a:rPr lang="en-US" dirty="0">
                <a:ea typeface="Arial" charset="0"/>
                <a:cs typeface="Arial" charset="0"/>
              </a:rPr>
              <a:t> semper </a:t>
            </a:r>
            <a:r>
              <a:rPr lang="en-US" dirty="0" err="1">
                <a:ea typeface="Arial" charset="0"/>
                <a:cs typeface="Arial" charset="0"/>
              </a:rPr>
              <a:t>placerat</a:t>
            </a:r>
            <a:r>
              <a:rPr lang="en-US" dirty="0">
                <a:ea typeface="Arial" charset="0"/>
                <a:cs typeface="Arial" charset="0"/>
              </a:rPr>
              <a:t>.</a:t>
            </a:r>
          </a:p>
          <a:p>
            <a:pPr marL="840974" lvl="1" indent="-420487">
              <a:buClr>
                <a:schemeClr val="tx2"/>
              </a:buClr>
              <a:buSzPct val="125000"/>
              <a:buFont typeface="Arial" charset="0"/>
              <a:buChar char="•"/>
              <a:defRPr/>
            </a:pPr>
            <a:r>
              <a:rPr lang="en-US" dirty="0" err="1">
                <a:ea typeface="Arial" charset="0"/>
                <a:cs typeface="Arial" charset="0"/>
              </a:rPr>
              <a:t>Finibus</a:t>
            </a:r>
            <a:r>
              <a:rPr lang="en-US" dirty="0">
                <a:ea typeface="Arial" charset="0"/>
                <a:cs typeface="Arial" charset="0"/>
              </a:rPr>
              <a:t> </a:t>
            </a:r>
            <a:r>
              <a:rPr lang="en-US" dirty="0" err="1">
                <a:ea typeface="Arial" charset="0"/>
                <a:cs typeface="Arial" charset="0"/>
              </a:rPr>
              <a:t>quam</a:t>
            </a:r>
            <a:r>
              <a:rPr lang="en-US" dirty="0">
                <a:ea typeface="Arial" charset="0"/>
                <a:cs typeface="Arial" charset="0"/>
              </a:rPr>
              <a:t> </a:t>
            </a:r>
            <a:r>
              <a:rPr lang="en-US" dirty="0" err="1">
                <a:ea typeface="Arial" charset="0"/>
                <a:cs typeface="Arial" charset="0"/>
              </a:rPr>
              <a:t>tempor</a:t>
            </a:r>
            <a:r>
              <a:rPr lang="en-US" dirty="0">
                <a:ea typeface="Arial" charset="0"/>
                <a:cs typeface="Arial" charset="0"/>
              </a:rPr>
              <a:t>, vitae </a:t>
            </a:r>
            <a:r>
              <a:rPr lang="en-US" dirty="0" err="1">
                <a:ea typeface="Arial" charset="0"/>
                <a:cs typeface="Arial" charset="0"/>
              </a:rPr>
              <a:t>consectetur</a:t>
            </a:r>
            <a:endParaRPr lang="en-US" dirty="0">
              <a:ea typeface="Arial" charset="0"/>
              <a:cs typeface="Arial" charset="0"/>
            </a:endParaRPr>
          </a:p>
        </p:txBody>
      </p:sp>
      <p:graphicFrame>
        <p:nvGraphicFramePr>
          <p:cNvPr id="45" name="Chart Placeholder 14">
            <a:extLst>
              <a:ext uri="{FF2B5EF4-FFF2-40B4-BE49-F238E27FC236}">
                <a16:creationId xmlns:a16="http://schemas.microsoft.com/office/drawing/2014/main" id="{82C0C2AD-9EE8-4450-B3FC-60FE6312A753}"/>
              </a:ext>
            </a:extLst>
          </p:cNvPr>
          <p:cNvGraphicFramePr>
            <a:graphicFrameLocks noGrp="1"/>
          </p:cNvGraphicFramePr>
          <p:nvPr>
            <p:ph type="pic" sz="quarter" idx="32"/>
            <p:extLst>
              <p:ext uri="{D42A27DB-BD31-4B8C-83A1-F6EECF244321}">
                <p14:modId xmlns:p14="http://schemas.microsoft.com/office/powerpoint/2010/main" val="4160156964"/>
              </p:ext>
            </p:extLst>
          </p:nvPr>
        </p:nvGraphicFramePr>
        <p:xfrm>
          <a:off x="965101" y="23225858"/>
          <a:ext cx="8923337" cy="4840288"/>
        </p:xfrm>
        <a:graphic>
          <a:graphicData uri="http://schemas.openxmlformats.org/drawingml/2006/chart">
            <c:chart xmlns:c="http://schemas.openxmlformats.org/drawingml/2006/chart" xmlns:r="http://schemas.openxmlformats.org/officeDocument/2006/relationships" r:id="rId2"/>
          </a:graphicData>
        </a:graphic>
      </p:graphicFrame>
      <p:sp>
        <p:nvSpPr>
          <p:cNvPr id="35" name="Rectangle 5">
            <a:extLst>
              <a:ext uri="{FF2B5EF4-FFF2-40B4-BE49-F238E27FC236}">
                <a16:creationId xmlns:a16="http://schemas.microsoft.com/office/drawing/2014/main" id="{BBB80292-2B0B-480D-829A-0D8000CABF36}"/>
              </a:ext>
            </a:extLst>
          </p:cNvPr>
          <p:cNvSpPr>
            <a:spLocks noChangeArrowheads="1"/>
          </p:cNvSpPr>
          <p:nvPr/>
        </p:nvSpPr>
        <p:spPr bwMode="auto">
          <a:xfrm>
            <a:off x="895875" y="1209805"/>
            <a:ext cx="19648790" cy="2943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917" tIns="41951" rIns="83917" bIns="41951">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US" altLang="en-US" sz="8800" dirty="0">
                <a:solidFill>
                  <a:srgbClr val="FFFFFF"/>
                </a:solidFill>
                <a:latin typeface="+mn-lt"/>
                <a:ea typeface="Arial" charset="0"/>
              </a:rPr>
              <a:t>Insert Poster-Presentation Title</a:t>
            </a:r>
          </a:p>
          <a:p>
            <a:pPr>
              <a:spcBef>
                <a:spcPts val="1655"/>
              </a:spcBef>
              <a:defRPr/>
            </a:pPr>
            <a:endParaRPr lang="en-US" altLang="en-US" sz="2943" dirty="0">
              <a:solidFill>
                <a:srgbClr val="FFFFFF"/>
              </a:solidFill>
              <a:latin typeface="+mn-lt"/>
              <a:ea typeface="Arial" charset="0"/>
            </a:endParaRPr>
          </a:p>
          <a:p>
            <a:pPr>
              <a:spcBef>
                <a:spcPts val="1655"/>
              </a:spcBef>
              <a:defRPr/>
            </a:pPr>
            <a:r>
              <a:rPr lang="en-US" altLang="en-US" sz="4000" dirty="0">
                <a:solidFill>
                  <a:srgbClr val="FFFFFF"/>
                </a:solidFill>
                <a:latin typeface="+mn-lt"/>
                <a:ea typeface="Arial" charset="0"/>
              </a:rPr>
              <a:t>Author, Affiliation | Author, Affiliation | Author, Affiliation | Author, Affiliation </a:t>
            </a:r>
          </a:p>
        </p:txBody>
      </p:sp>
      <p:cxnSp>
        <p:nvCxnSpPr>
          <p:cNvPr id="43" name="Straight Connector 8">
            <a:extLst>
              <a:ext uri="{FF2B5EF4-FFF2-40B4-BE49-F238E27FC236}">
                <a16:creationId xmlns:a16="http://schemas.microsoft.com/office/drawing/2014/main" id="{4CD0A115-2901-438B-87C3-0A02D88BB5A9}"/>
              </a:ext>
            </a:extLst>
          </p:cNvPr>
          <p:cNvCxnSpPr>
            <a:cxnSpLocks/>
          </p:cNvCxnSpPr>
          <p:nvPr/>
        </p:nvCxnSpPr>
        <p:spPr bwMode="auto">
          <a:xfrm>
            <a:off x="14893078" y="6611815"/>
            <a:ext cx="0" cy="33286505"/>
          </a:xfrm>
          <a:prstGeom prst="line">
            <a:avLst/>
          </a:prstGeom>
          <a:noFill/>
          <a:ln w="25400" cap="flat" cmpd="sng" algn="ctr">
            <a:solidFill>
              <a:schemeClr val="tx1"/>
            </a:solidFill>
            <a:prstDash val="solid"/>
            <a:round/>
            <a:headEnd type="none" w="med" len="med"/>
            <a:tailEnd type="none" w="med" len="med"/>
          </a:ln>
          <a:effectLst/>
        </p:spPr>
      </p:cxnSp>
      <p:cxnSp>
        <p:nvCxnSpPr>
          <p:cNvPr id="370" name="Straight Connector 8">
            <a:extLst>
              <a:ext uri="{FF2B5EF4-FFF2-40B4-BE49-F238E27FC236}">
                <a16:creationId xmlns:a16="http://schemas.microsoft.com/office/drawing/2014/main" id="{74CC2101-9640-4549-AE37-AE69FA0189B1}"/>
              </a:ext>
            </a:extLst>
          </p:cNvPr>
          <p:cNvCxnSpPr>
            <a:cxnSpLocks/>
          </p:cNvCxnSpPr>
          <p:nvPr/>
        </p:nvCxnSpPr>
        <p:spPr bwMode="auto">
          <a:xfrm>
            <a:off x="958347" y="14109657"/>
            <a:ext cx="13523510" cy="0"/>
          </a:xfrm>
          <a:prstGeom prst="line">
            <a:avLst/>
          </a:prstGeom>
          <a:noFill/>
          <a:ln w="25400" cap="flat" cmpd="sng" algn="ctr">
            <a:solidFill>
              <a:schemeClr val="tx1"/>
            </a:solidFill>
            <a:prstDash val="solid"/>
            <a:round/>
            <a:headEnd type="none" w="med" len="med"/>
            <a:tailEnd type="none" w="med" len="med"/>
          </a:ln>
          <a:effectLst/>
        </p:spPr>
      </p:cxnSp>
      <p:cxnSp>
        <p:nvCxnSpPr>
          <p:cNvPr id="372" name="Straight Connector 8">
            <a:extLst>
              <a:ext uri="{FF2B5EF4-FFF2-40B4-BE49-F238E27FC236}">
                <a16:creationId xmlns:a16="http://schemas.microsoft.com/office/drawing/2014/main" id="{4B26C584-A722-4280-AA29-2D41B6C31AF1}"/>
              </a:ext>
            </a:extLst>
          </p:cNvPr>
          <p:cNvCxnSpPr>
            <a:cxnSpLocks/>
          </p:cNvCxnSpPr>
          <p:nvPr/>
        </p:nvCxnSpPr>
        <p:spPr bwMode="auto">
          <a:xfrm>
            <a:off x="840978" y="29107468"/>
            <a:ext cx="13523510" cy="0"/>
          </a:xfrm>
          <a:prstGeom prst="line">
            <a:avLst/>
          </a:prstGeom>
          <a:noFill/>
          <a:ln w="25400" cap="flat" cmpd="sng" algn="ctr">
            <a:solidFill>
              <a:schemeClr val="tx1"/>
            </a:solidFill>
            <a:prstDash val="solid"/>
            <a:round/>
            <a:headEnd type="none" w="med" len="med"/>
            <a:tailEnd type="none" w="med" len="med"/>
          </a:ln>
          <a:effectLst/>
        </p:spPr>
      </p:cxnSp>
      <p:cxnSp>
        <p:nvCxnSpPr>
          <p:cNvPr id="373" name="Straight Connector 8">
            <a:extLst>
              <a:ext uri="{FF2B5EF4-FFF2-40B4-BE49-F238E27FC236}">
                <a16:creationId xmlns:a16="http://schemas.microsoft.com/office/drawing/2014/main" id="{076C82E3-2E65-4917-B326-F78D0962AC33}"/>
              </a:ext>
            </a:extLst>
          </p:cNvPr>
          <p:cNvCxnSpPr>
            <a:cxnSpLocks/>
          </p:cNvCxnSpPr>
          <p:nvPr/>
        </p:nvCxnSpPr>
        <p:spPr bwMode="auto">
          <a:xfrm>
            <a:off x="15945767" y="33934662"/>
            <a:ext cx="13523510" cy="0"/>
          </a:xfrm>
          <a:prstGeom prst="line">
            <a:avLst/>
          </a:prstGeom>
          <a:noFill/>
          <a:ln w="25400" cap="flat" cmpd="sng" algn="ctr">
            <a:solidFill>
              <a:schemeClr val="tx1"/>
            </a:solidFill>
            <a:prstDash val="solid"/>
            <a:round/>
            <a:headEnd type="none" w="med" len="med"/>
            <a:tailEnd type="none" w="med" len="med"/>
          </a:ln>
          <a:effectLst/>
        </p:spPr>
      </p:cxnSp>
      <p:sp>
        <p:nvSpPr>
          <p:cNvPr id="89" name="TextBox 96">
            <a:extLst>
              <a:ext uri="{FF2B5EF4-FFF2-40B4-BE49-F238E27FC236}">
                <a16:creationId xmlns:a16="http://schemas.microsoft.com/office/drawing/2014/main" id="{21E9C5BD-69E1-4446-A9B2-264D86980735}"/>
              </a:ext>
            </a:extLst>
          </p:cNvPr>
          <p:cNvSpPr txBox="1">
            <a:spLocks noGrp="1"/>
          </p:cNvSpPr>
          <p:nvPr>
            <p:ph sz="quarter" idx="18"/>
          </p:nvPr>
        </p:nvSpPr>
        <p:spPr>
          <a:xfrm>
            <a:off x="10621962" y="14715374"/>
            <a:ext cx="9031287" cy="13680000"/>
          </a:xfrm>
          <a:prstGeom prst="rect">
            <a:avLst/>
          </a:prstGeom>
          <a:solidFill>
            <a:srgbClr val="0B6CB1"/>
          </a:solidFill>
          <a:effectLst/>
        </p:spPr>
        <p:txBody>
          <a:bodyPr anchor="ctr">
            <a:spAutoFit/>
          </a:bodyPr>
          <a:lstStyle/>
          <a:p>
            <a:pPr>
              <a:lnSpc>
                <a:spcPts val="4231"/>
              </a:lnSpc>
              <a:spcAft>
                <a:spcPts val="1104"/>
              </a:spcAft>
              <a:defRPr/>
            </a:pPr>
            <a:endParaRPr lang="en-US" sz="4415" b="1" dirty="0">
              <a:solidFill>
                <a:schemeClr val="bg1"/>
              </a:solidFill>
              <a:latin typeface="+mj-lt"/>
            </a:endParaRPr>
          </a:p>
          <a:p>
            <a:pPr algn="ctr">
              <a:lnSpc>
                <a:spcPts val="4231"/>
              </a:lnSpc>
              <a:spcAft>
                <a:spcPts val="1104"/>
              </a:spcAft>
              <a:defRPr/>
            </a:pPr>
            <a:r>
              <a:rPr lang="en-US" sz="4415" b="1" dirty="0">
                <a:solidFill>
                  <a:schemeClr val="bg1"/>
                </a:solidFill>
                <a:latin typeface="+mj-lt"/>
              </a:rPr>
              <a:t>KEY INFORMATION</a:t>
            </a:r>
          </a:p>
          <a:p>
            <a:pPr marL="457200" indent="-457200">
              <a:lnSpc>
                <a:spcPts val="4231"/>
              </a:lnSpc>
              <a:spcAft>
                <a:spcPts val="1104"/>
              </a:spcAft>
              <a:buFont typeface="Arial" panose="020B0604020202020204" pitchFamily="34" charset="0"/>
              <a:buChar char="•"/>
              <a:defRPr/>
            </a:pPr>
            <a:r>
              <a:rPr lang="en-US" sz="2575" dirty="0" err="1">
                <a:solidFill>
                  <a:schemeClr val="bg1"/>
                </a:solidFill>
                <a:latin typeface="Arial" charset="0"/>
                <a:ea typeface="Arial" charset="0"/>
                <a:cs typeface="Arial" charset="0"/>
              </a:rPr>
              <a:t>Mauris</a:t>
            </a:r>
            <a:r>
              <a:rPr lang="en-US" sz="2575" dirty="0">
                <a:solidFill>
                  <a:schemeClr val="bg1"/>
                </a:solidFill>
                <a:latin typeface="Arial" charset="0"/>
                <a:ea typeface="Arial" charset="0"/>
                <a:cs typeface="Arial" charset="0"/>
              </a:rPr>
              <a:t> orci mi, varius id diam id, egestas auctor enim. Praesent ut massa nibh. </a:t>
            </a:r>
          </a:p>
          <a:p>
            <a:pPr marL="457200" indent="-457200">
              <a:lnSpc>
                <a:spcPts val="4231"/>
              </a:lnSpc>
              <a:spcAft>
                <a:spcPts val="1104"/>
              </a:spcAft>
              <a:buFont typeface="Arial" panose="020B0604020202020204" pitchFamily="34" charset="0"/>
              <a:buChar char="•"/>
              <a:defRPr/>
            </a:pPr>
            <a:r>
              <a:rPr lang="en-US" sz="2575" dirty="0">
                <a:solidFill>
                  <a:schemeClr val="bg1"/>
                </a:solidFill>
                <a:latin typeface="Arial" charset="0"/>
                <a:ea typeface="Arial" charset="0"/>
                <a:cs typeface="Arial" charset="0"/>
              </a:rPr>
              <a:t>Duis purus neque, facilisis cursus ultrices vel, ullamcorper ac </a:t>
            </a:r>
            <a:r>
              <a:rPr lang="en-US" sz="2575" dirty="0" err="1">
                <a:solidFill>
                  <a:schemeClr val="bg1"/>
                </a:solidFill>
                <a:latin typeface="Arial" charset="0"/>
                <a:ea typeface="Arial" charset="0"/>
                <a:cs typeface="Arial" charset="0"/>
              </a:rPr>
              <a:t>augue</a:t>
            </a:r>
            <a:r>
              <a:rPr lang="en-US" sz="2575" dirty="0">
                <a:solidFill>
                  <a:schemeClr val="bg1"/>
                </a:solidFill>
                <a:latin typeface="Arial" charset="0"/>
                <a:ea typeface="Arial" charset="0"/>
                <a:cs typeface="Arial" charset="0"/>
              </a:rPr>
              <a:t>.</a:t>
            </a:r>
          </a:p>
          <a:p>
            <a:pPr marL="457200" indent="-457200">
              <a:lnSpc>
                <a:spcPts val="4231"/>
              </a:lnSpc>
              <a:spcAft>
                <a:spcPts val="1104"/>
              </a:spcAft>
              <a:buFont typeface="Arial" panose="020B0604020202020204" pitchFamily="34" charset="0"/>
              <a:buChar char="•"/>
              <a:defRPr/>
            </a:pPr>
            <a:r>
              <a:rPr lang="en-US" sz="2575" dirty="0" err="1">
                <a:solidFill>
                  <a:schemeClr val="bg1"/>
                </a:solidFill>
                <a:latin typeface="Arial" charset="0"/>
                <a:ea typeface="Arial" charset="0"/>
                <a:cs typeface="Arial" charset="0"/>
              </a:rPr>
              <a:t>Mauris</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orci</a:t>
            </a:r>
            <a:r>
              <a:rPr lang="en-US" sz="2575" dirty="0">
                <a:solidFill>
                  <a:schemeClr val="bg1"/>
                </a:solidFill>
                <a:latin typeface="Arial" charset="0"/>
                <a:ea typeface="Arial" charset="0"/>
                <a:cs typeface="Arial" charset="0"/>
              </a:rPr>
              <a:t> mi, </a:t>
            </a:r>
            <a:r>
              <a:rPr lang="en-US" sz="2575" dirty="0" err="1">
                <a:solidFill>
                  <a:schemeClr val="bg1"/>
                </a:solidFill>
                <a:latin typeface="Arial" charset="0"/>
                <a:ea typeface="Arial" charset="0"/>
                <a:cs typeface="Arial" charset="0"/>
              </a:rPr>
              <a:t>varius</a:t>
            </a:r>
            <a:r>
              <a:rPr lang="en-US" sz="2575" dirty="0">
                <a:solidFill>
                  <a:schemeClr val="bg1"/>
                </a:solidFill>
                <a:latin typeface="Arial" charset="0"/>
                <a:ea typeface="Arial" charset="0"/>
                <a:cs typeface="Arial" charset="0"/>
              </a:rPr>
              <a:t> id diam id, </a:t>
            </a:r>
            <a:r>
              <a:rPr lang="en-US" sz="2575" dirty="0" err="1">
                <a:solidFill>
                  <a:schemeClr val="bg1"/>
                </a:solidFill>
                <a:latin typeface="Arial" charset="0"/>
                <a:ea typeface="Arial" charset="0"/>
                <a:cs typeface="Arial" charset="0"/>
              </a:rPr>
              <a:t>egestas</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auctor</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enim</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Praesent</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ut</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massa</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nibh</a:t>
            </a:r>
            <a:r>
              <a:rPr lang="en-US" sz="2575" dirty="0">
                <a:solidFill>
                  <a:schemeClr val="bg1"/>
                </a:solidFill>
                <a:latin typeface="Arial" charset="0"/>
                <a:ea typeface="Arial" charset="0"/>
                <a:cs typeface="Arial" charset="0"/>
              </a:rPr>
              <a:t>. </a:t>
            </a:r>
          </a:p>
          <a:p>
            <a:pPr marL="457200" indent="-457200">
              <a:lnSpc>
                <a:spcPts val="4231"/>
              </a:lnSpc>
              <a:spcAft>
                <a:spcPts val="1104"/>
              </a:spcAft>
              <a:buFont typeface="Arial" panose="020B0604020202020204" pitchFamily="34" charset="0"/>
              <a:buChar char="•"/>
              <a:defRPr/>
            </a:pPr>
            <a:r>
              <a:rPr lang="en-US" sz="2575" dirty="0">
                <a:solidFill>
                  <a:schemeClr val="bg1"/>
                </a:solidFill>
                <a:latin typeface="Arial" charset="0"/>
                <a:ea typeface="Arial" charset="0"/>
                <a:cs typeface="Arial" charset="0"/>
              </a:rPr>
              <a:t>Duis </a:t>
            </a:r>
            <a:r>
              <a:rPr lang="en-US" sz="2575" dirty="0" err="1">
                <a:solidFill>
                  <a:schemeClr val="bg1"/>
                </a:solidFill>
                <a:latin typeface="Arial" charset="0"/>
                <a:ea typeface="Arial" charset="0"/>
                <a:cs typeface="Arial" charset="0"/>
              </a:rPr>
              <a:t>purus</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neque</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facilisis</a:t>
            </a:r>
            <a:r>
              <a:rPr lang="en-US" sz="2575" dirty="0">
                <a:solidFill>
                  <a:schemeClr val="bg1"/>
                </a:solidFill>
                <a:latin typeface="Arial" charset="0"/>
                <a:ea typeface="Arial" charset="0"/>
                <a:cs typeface="Arial" charset="0"/>
              </a:rPr>
              <a:t> cursus </a:t>
            </a:r>
            <a:r>
              <a:rPr lang="en-US" sz="2575" dirty="0" err="1">
                <a:solidFill>
                  <a:schemeClr val="bg1"/>
                </a:solidFill>
                <a:latin typeface="Arial" charset="0"/>
                <a:ea typeface="Arial" charset="0"/>
                <a:cs typeface="Arial" charset="0"/>
              </a:rPr>
              <a:t>ultrices</a:t>
            </a:r>
            <a:r>
              <a:rPr lang="en-US" sz="2575" dirty="0">
                <a:solidFill>
                  <a:schemeClr val="bg1"/>
                </a:solidFill>
                <a:latin typeface="Arial" charset="0"/>
                <a:ea typeface="Arial" charset="0"/>
                <a:cs typeface="Arial" charset="0"/>
              </a:rPr>
              <a:t> vel, </a:t>
            </a:r>
            <a:r>
              <a:rPr lang="en-US" sz="2575" dirty="0" err="1">
                <a:solidFill>
                  <a:schemeClr val="bg1"/>
                </a:solidFill>
                <a:latin typeface="Arial" charset="0"/>
                <a:ea typeface="Arial" charset="0"/>
                <a:cs typeface="Arial" charset="0"/>
              </a:rPr>
              <a:t>ullamcorper</a:t>
            </a:r>
            <a:r>
              <a:rPr lang="en-US" sz="2575" dirty="0">
                <a:solidFill>
                  <a:schemeClr val="bg1"/>
                </a:solidFill>
                <a:latin typeface="Arial" charset="0"/>
                <a:ea typeface="Arial" charset="0"/>
                <a:cs typeface="Arial" charset="0"/>
              </a:rPr>
              <a:t> ac </a:t>
            </a:r>
            <a:r>
              <a:rPr lang="en-US" sz="2575" dirty="0" err="1">
                <a:solidFill>
                  <a:schemeClr val="bg1"/>
                </a:solidFill>
                <a:latin typeface="Arial" charset="0"/>
                <a:ea typeface="Arial" charset="0"/>
                <a:cs typeface="Arial" charset="0"/>
              </a:rPr>
              <a:t>augue</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Donec</a:t>
            </a:r>
            <a:r>
              <a:rPr lang="en-US" sz="2575" dirty="0">
                <a:solidFill>
                  <a:schemeClr val="bg1"/>
                </a:solidFill>
                <a:latin typeface="Arial" charset="0"/>
                <a:ea typeface="Arial" charset="0"/>
                <a:cs typeface="Arial" charset="0"/>
              </a:rPr>
              <a:t> semper lorem vitae </a:t>
            </a:r>
            <a:r>
              <a:rPr lang="en-US" sz="2575" dirty="0" err="1">
                <a:solidFill>
                  <a:schemeClr val="bg1"/>
                </a:solidFill>
                <a:latin typeface="Arial" charset="0"/>
                <a:ea typeface="Arial" charset="0"/>
                <a:cs typeface="Arial" charset="0"/>
              </a:rPr>
              <a:t>urna</a:t>
            </a:r>
            <a:r>
              <a:rPr lang="en-US" sz="2575" dirty="0">
                <a:solidFill>
                  <a:schemeClr val="bg1"/>
                </a:solidFill>
                <a:latin typeface="Arial" charset="0"/>
                <a:ea typeface="Arial" charset="0"/>
                <a:cs typeface="Arial" charset="0"/>
              </a:rPr>
              <a:t> pulvinar, in </a:t>
            </a:r>
            <a:r>
              <a:rPr lang="en-US" sz="2575" dirty="0" err="1">
                <a:solidFill>
                  <a:schemeClr val="bg1"/>
                </a:solidFill>
                <a:latin typeface="Arial" charset="0"/>
                <a:ea typeface="Arial" charset="0"/>
                <a:cs typeface="Arial" charset="0"/>
              </a:rPr>
              <a:t>congue</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massa</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tristique</a:t>
            </a:r>
            <a:r>
              <a:rPr lang="en-US" sz="2575" dirty="0">
                <a:solidFill>
                  <a:schemeClr val="bg1"/>
                </a:solidFill>
                <a:latin typeface="Arial" charset="0"/>
                <a:ea typeface="Arial" charset="0"/>
                <a:cs typeface="Arial" charset="0"/>
              </a:rPr>
              <a:t>.</a:t>
            </a:r>
          </a:p>
          <a:p>
            <a:pPr marL="457200" indent="-457200">
              <a:lnSpc>
                <a:spcPts val="4231"/>
              </a:lnSpc>
              <a:spcAft>
                <a:spcPts val="1104"/>
              </a:spcAft>
              <a:buFont typeface="Arial" panose="020B0604020202020204" pitchFamily="34" charset="0"/>
              <a:buChar char="•"/>
              <a:defRPr/>
            </a:pPr>
            <a:r>
              <a:rPr lang="en-US" sz="2575" dirty="0">
                <a:solidFill>
                  <a:schemeClr val="bg1"/>
                </a:solidFill>
                <a:latin typeface="Arial" charset="0"/>
                <a:ea typeface="Arial" charset="0"/>
                <a:cs typeface="Arial" charset="0"/>
              </a:rPr>
              <a:t>Sed in </a:t>
            </a:r>
            <a:r>
              <a:rPr lang="en-US" sz="2575" dirty="0" err="1">
                <a:solidFill>
                  <a:schemeClr val="bg1"/>
                </a:solidFill>
                <a:latin typeface="Arial" charset="0"/>
                <a:ea typeface="Arial" charset="0"/>
                <a:cs typeface="Arial" charset="0"/>
              </a:rPr>
              <a:t>risus</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nibh</a:t>
            </a:r>
            <a:r>
              <a:rPr lang="en-US" sz="2575" dirty="0">
                <a:solidFill>
                  <a:schemeClr val="bg1"/>
                </a:solidFill>
                <a:latin typeface="Arial" charset="0"/>
                <a:ea typeface="Arial" charset="0"/>
                <a:cs typeface="Arial" charset="0"/>
              </a:rPr>
              <a:t>. In </a:t>
            </a:r>
            <a:r>
              <a:rPr lang="en-US" sz="2575" dirty="0" err="1">
                <a:solidFill>
                  <a:schemeClr val="bg1"/>
                </a:solidFill>
                <a:latin typeface="Arial" charset="0"/>
                <a:ea typeface="Arial" charset="0"/>
                <a:cs typeface="Arial" charset="0"/>
              </a:rPr>
              <a:t>nisl</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quam</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aliquet</a:t>
            </a:r>
            <a:r>
              <a:rPr lang="en-US" sz="2575" dirty="0">
                <a:solidFill>
                  <a:schemeClr val="bg1"/>
                </a:solidFill>
                <a:latin typeface="Arial" charset="0"/>
                <a:ea typeface="Arial" charset="0"/>
                <a:cs typeface="Arial" charset="0"/>
              </a:rPr>
              <a:t> sed </a:t>
            </a:r>
            <a:r>
              <a:rPr lang="en-US" sz="2575" dirty="0" err="1">
                <a:solidFill>
                  <a:schemeClr val="bg1"/>
                </a:solidFill>
                <a:latin typeface="Arial" charset="0"/>
                <a:ea typeface="Arial" charset="0"/>
                <a:cs typeface="Arial" charset="0"/>
              </a:rPr>
              <a:t>nibh</a:t>
            </a:r>
            <a:r>
              <a:rPr lang="en-US" sz="2575" dirty="0">
                <a:solidFill>
                  <a:schemeClr val="bg1"/>
                </a:solidFill>
                <a:latin typeface="Arial" charset="0"/>
                <a:ea typeface="Arial" charset="0"/>
                <a:cs typeface="Arial" charset="0"/>
              </a:rPr>
              <a:t> sit </a:t>
            </a:r>
            <a:r>
              <a:rPr lang="en-US" sz="2575" dirty="0" err="1">
                <a:solidFill>
                  <a:schemeClr val="bg1"/>
                </a:solidFill>
                <a:latin typeface="Arial" charset="0"/>
                <a:ea typeface="Arial" charset="0"/>
                <a:cs typeface="Arial" charset="0"/>
              </a:rPr>
              <a:t>amet</a:t>
            </a:r>
            <a:r>
              <a:rPr lang="en-US" sz="2575" dirty="0">
                <a:solidFill>
                  <a:schemeClr val="bg1"/>
                </a:solidFill>
                <a:latin typeface="Arial" charset="0"/>
                <a:ea typeface="Arial" charset="0"/>
                <a:cs typeface="Arial" charset="0"/>
              </a:rPr>
              <a:t>, </a:t>
            </a:r>
            <a:r>
              <a:rPr lang="en-US" sz="2575" dirty="0" err="1">
                <a:solidFill>
                  <a:schemeClr val="bg1"/>
                </a:solidFill>
                <a:latin typeface="Arial" charset="0"/>
                <a:ea typeface="Arial" charset="0"/>
                <a:cs typeface="Arial" charset="0"/>
              </a:rPr>
              <a:t>faucibus</a:t>
            </a:r>
            <a:r>
              <a:rPr lang="en-US" sz="2575" dirty="0">
                <a:solidFill>
                  <a:schemeClr val="bg1"/>
                </a:solidFill>
                <a:latin typeface="Arial" charset="0"/>
                <a:ea typeface="Arial" charset="0"/>
                <a:cs typeface="Arial" charset="0"/>
              </a:rPr>
              <a:t>.</a:t>
            </a:r>
          </a:p>
          <a:p>
            <a:pPr marL="457200" indent="-457200">
              <a:spcAft>
                <a:spcPts val="1104"/>
              </a:spcAft>
              <a:buFont typeface="Arial" panose="020B0604020202020204" pitchFamily="34" charset="0"/>
              <a:buChar char="•"/>
              <a:defRPr/>
            </a:pPr>
            <a:r>
              <a:rPr lang="en-US" dirty="0" err="1">
                <a:solidFill>
                  <a:schemeClr val="bg1"/>
                </a:solidFill>
                <a:ea typeface="Arial" charset="0"/>
                <a:cs typeface="Arial" charset="0"/>
              </a:rPr>
              <a:t>Curabitur</a:t>
            </a:r>
            <a:r>
              <a:rPr lang="en-US" dirty="0">
                <a:solidFill>
                  <a:schemeClr val="bg1"/>
                </a:solidFill>
                <a:ea typeface="Arial" charset="0"/>
                <a:cs typeface="Arial" charset="0"/>
              </a:rPr>
              <a:t> </a:t>
            </a:r>
            <a:r>
              <a:rPr lang="en-US" dirty="0" err="1">
                <a:solidFill>
                  <a:schemeClr val="bg1"/>
                </a:solidFill>
                <a:ea typeface="Arial" charset="0"/>
                <a:cs typeface="Arial" charset="0"/>
              </a:rPr>
              <a:t>Accumsan</a:t>
            </a:r>
            <a:r>
              <a:rPr lang="en-US" dirty="0">
                <a:solidFill>
                  <a:schemeClr val="bg1"/>
                </a:solidFill>
                <a:ea typeface="Arial" charset="0"/>
                <a:cs typeface="Arial" charset="0"/>
              </a:rPr>
              <a:t> </a:t>
            </a:r>
            <a:r>
              <a:rPr lang="en-US" dirty="0" err="1">
                <a:solidFill>
                  <a:schemeClr val="bg1"/>
                </a:solidFill>
                <a:ea typeface="Arial" charset="0"/>
                <a:cs typeface="Arial" charset="0"/>
              </a:rPr>
              <a:t>Nulla</a:t>
            </a:r>
            <a:r>
              <a:rPr lang="en-US" dirty="0">
                <a:solidFill>
                  <a:schemeClr val="bg1"/>
                </a:solidFill>
                <a:ea typeface="Arial" charset="0"/>
                <a:cs typeface="Arial" charset="0"/>
              </a:rPr>
              <a:t>: </a:t>
            </a:r>
            <a:r>
              <a:rPr lang="en-US" dirty="0" err="1">
                <a:solidFill>
                  <a:schemeClr val="bg1"/>
                </a:solidFill>
                <a:ea typeface="Arial" charset="0"/>
                <a:cs typeface="Arial" charset="0"/>
              </a:rPr>
              <a:t>Fusce</a:t>
            </a:r>
            <a:r>
              <a:rPr lang="en-US" dirty="0">
                <a:solidFill>
                  <a:schemeClr val="bg1"/>
                </a:solidFill>
                <a:ea typeface="Arial" charset="0"/>
                <a:cs typeface="Arial" charset="0"/>
              </a:rPr>
              <a:t> </a:t>
            </a:r>
            <a:r>
              <a:rPr lang="en-US" dirty="0" err="1">
                <a:solidFill>
                  <a:schemeClr val="bg1"/>
                </a:solidFill>
                <a:ea typeface="Arial" charset="0"/>
                <a:cs typeface="Arial" charset="0"/>
              </a:rPr>
              <a:t>quis</a:t>
            </a:r>
            <a:r>
              <a:rPr lang="en-US" dirty="0">
                <a:solidFill>
                  <a:schemeClr val="bg1"/>
                </a:solidFill>
                <a:ea typeface="Arial" charset="0"/>
                <a:cs typeface="Arial" charset="0"/>
              </a:rPr>
              <a:t> </a:t>
            </a:r>
            <a:r>
              <a:rPr lang="en-US" dirty="0" err="1">
                <a:solidFill>
                  <a:schemeClr val="bg1"/>
                </a:solidFill>
                <a:ea typeface="Arial" charset="0"/>
                <a:cs typeface="Arial" charset="0"/>
              </a:rPr>
              <a:t>augue</a:t>
            </a:r>
            <a:r>
              <a:rPr lang="en-US" dirty="0">
                <a:solidFill>
                  <a:schemeClr val="bg1"/>
                </a:solidFill>
                <a:ea typeface="Arial" charset="0"/>
                <a:cs typeface="Arial" charset="0"/>
              </a:rPr>
              <a:t> </a:t>
            </a:r>
            <a:r>
              <a:rPr lang="en-US" dirty="0" err="1">
                <a:solidFill>
                  <a:schemeClr val="bg1"/>
                </a:solidFill>
                <a:ea typeface="Arial" charset="0"/>
                <a:cs typeface="Arial" charset="0"/>
              </a:rPr>
              <a:t>urna</a:t>
            </a:r>
            <a:r>
              <a:rPr lang="en-US" dirty="0">
                <a:solidFill>
                  <a:schemeClr val="bg1"/>
                </a:solidFill>
                <a:ea typeface="Arial" charset="0"/>
                <a:cs typeface="Arial" charset="0"/>
              </a:rPr>
              <a:t> </a:t>
            </a:r>
            <a:r>
              <a:rPr lang="en-US" dirty="0" err="1">
                <a:solidFill>
                  <a:schemeClr val="bg1"/>
                </a:solidFill>
                <a:ea typeface="Arial" charset="0"/>
                <a:cs typeface="Arial" charset="0"/>
              </a:rPr>
              <a:t>scelerisque</a:t>
            </a:r>
            <a:r>
              <a:rPr lang="en-US" dirty="0">
                <a:solidFill>
                  <a:schemeClr val="bg1"/>
                </a:solidFill>
                <a:ea typeface="Arial" charset="0"/>
                <a:cs typeface="Arial" charset="0"/>
              </a:rPr>
              <a:t>, </a:t>
            </a:r>
            <a:r>
              <a:rPr lang="en-US" dirty="0" err="1">
                <a:solidFill>
                  <a:schemeClr val="bg1"/>
                </a:solidFill>
                <a:ea typeface="Arial" charset="0"/>
                <a:cs typeface="Arial" charset="0"/>
              </a:rPr>
              <a:t>luctus</a:t>
            </a:r>
            <a:r>
              <a:rPr lang="en-US" dirty="0">
                <a:solidFill>
                  <a:schemeClr val="bg1"/>
                </a:solidFill>
                <a:ea typeface="Arial" charset="0"/>
                <a:cs typeface="Arial" charset="0"/>
              </a:rPr>
              <a:t> rum sed, </a:t>
            </a:r>
            <a:r>
              <a:rPr lang="en-US" dirty="0" err="1">
                <a:solidFill>
                  <a:schemeClr val="bg1"/>
                </a:solidFill>
                <a:ea typeface="Arial" charset="0"/>
                <a:cs typeface="Arial" charset="0"/>
              </a:rPr>
              <a:t>ut</a:t>
            </a:r>
            <a:r>
              <a:rPr lang="en-US" dirty="0">
                <a:solidFill>
                  <a:schemeClr val="bg1"/>
                </a:solidFill>
                <a:ea typeface="Arial" charset="0"/>
                <a:cs typeface="Arial" charset="0"/>
              </a:rPr>
              <a:t> dolor in pulvinar in </a:t>
            </a:r>
            <a:r>
              <a:rPr lang="en-US" dirty="0" err="1">
                <a:solidFill>
                  <a:schemeClr val="bg1"/>
                </a:solidFill>
                <a:ea typeface="Arial" charset="0"/>
                <a:cs typeface="Arial" charset="0"/>
              </a:rPr>
              <a:t>Elementum</a:t>
            </a:r>
            <a:r>
              <a:rPr lang="en-US" dirty="0">
                <a:solidFill>
                  <a:schemeClr val="bg1"/>
                </a:solidFill>
                <a:ea typeface="Arial" charset="0"/>
                <a:cs typeface="Arial" charset="0"/>
              </a:rPr>
              <a:t> </a:t>
            </a:r>
            <a:r>
              <a:rPr lang="en-US" dirty="0" err="1">
                <a:solidFill>
                  <a:schemeClr val="bg1"/>
                </a:solidFill>
                <a:ea typeface="Arial" charset="0"/>
                <a:cs typeface="Arial" charset="0"/>
              </a:rPr>
              <a:t>Orci</a:t>
            </a:r>
            <a:r>
              <a:rPr lang="en-US" dirty="0">
                <a:solidFill>
                  <a:schemeClr val="bg1"/>
                </a:solidFill>
                <a:ea typeface="Arial" charset="0"/>
                <a:cs typeface="Arial" charset="0"/>
              </a:rPr>
              <a:t> </a:t>
            </a:r>
            <a:r>
              <a:rPr lang="en-US" dirty="0" err="1">
                <a:solidFill>
                  <a:schemeClr val="bg1"/>
                </a:solidFill>
                <a:ea typeface="Arial" charset="0"/>
                <a:cs typeface="Arial" charset="0"/>
              </a:rPr>
              <a:t>Dignissim</a:t>
            </a:r>
            <a:r>
              <a:rPr lang="en-US" dirty="0">
                <a:solidFill>
                  <a:schemeClr val="bg1"/>
                </a:solidFill>
                <a:ea typeface="Arial" charset="0"/>
                <a:cs typeface="Arial" charset="0"/>
              </a:rPr>
              <a:t>: </a:t>
            </a:r>
            <a:r>
              <a:rPr lang="en-US" dirty="0" err="1">
                <a:solidFill>
                  <a:schemeClr val="bg1"/>
                </a:solidFill>
                <a:ea typeface="Arial" charset="0"/>
                <a:cs typeface="Arial" charset="0"/>
              </a:rPr>
              <a:t>Proin</a:t>
            </a:r>
            <a:r>
              <a:rPr lang="en-US" dirty="0">
                <a:solidFill>
                  <a:schemeClr val="bg1"/>
                </a:solidFill>
                <a:ea typeface="Arial" charset="0"/>
                <a:cs typeface="Arial" charset="0"/>
              </a:rPr>
              <a:t> semper ipsum </a:t>
            </a:r>
            <a:r>
              <a:rPr lang="en-US" dirty="0" err="1">
                <a:solidFill>
                  <a:schemeClr val="bg1"/>
                </a:solidFill>
                <a:ea typeface="Arial" charset="0"/>
                <a:cs typeface="Arial" charset="0"/>
              </a:rPr>
              <a:t>finibus</a:t>
            </a:r>
            <a:r>
              <a:rPr lang="en-US" dirty="0">
                <a:solidFill>
                  <a:schemeClr val="bg1"/>
                </a:solidFill>
                <a:ea typeface="Arial" charset="0"/>
                <a:cs typeface="Arial" charset="0"/>
              </a:rPr>
              <a:t> </a:t>
            </a:r>
            <a:r>
              <a:rPr lang="en-US" dirty="0" err="1">
                <a:solidFill>
                  <a:schemeClr val="bg1"/>
                </a:solidFill>
                <a:ea typeface="Arial" charset="0"/>
                <a:cs typeface="Arial" charset="0"/>
              </a:rPr>
              <a:t>quam</a:t>
            </a:r>
            <a:r>
              <a:rPr lang="en-US" dirty="0">
                <a:solidFill>
                  <a:schemeClr val="bg1"/>
                </a:solidFill>
                <a:ea typeface="Arial" charset="0"/>
                <a:cs typeface="Arial" charset="0"/>
              </a:rPr>
              <a:t> </a:t>
            </a:r>
            <a:r>
              <a:rPr lang="en-US" dirty="0" err="1">
                <a:solidFill>
                  <a:schemeClr val="bg1"/>
                </a:solidFill>
                <a:ea typeface="Arial" charset="0"/>
                <a:cs typeface="Arial" charset="0"/>
              </a:rPr>
              <a:t>tempor</a:t>
            </a:r>
            <a:r>
              <a:rPr lang="en-US" dirty="0">
                <a:solidFill>
                  <a:schemeClr val="bg1"/>
                </a:solidFill>
                <a:ea typeface="Arial" charset="0"/>
                <a:cs typeface="Arial" charset="0"/>
              </a:rPr>
              <a:t>, vitae </a:t>
            </a:r>
            <a:r>
              <a:rPr lang="en-US" dirty="0" err="1">
                <a:solidFill>
                  <a:schemeClr val="bg1"/>
                </a:solidFill>
                <a:ea typeface="Arial" charset="0"/>
                <a:cs typeface="Arial" charset="0"/>
              </a:rPr>
              <a:t>consectetur</a:t>
            </a:r>
            <a:r>
              <a:rPr lang="en-US" dirty="0">
                <a:solidFill>
                  <a:schemeClr val="bg1"/>
                </a:solidFill>
                <a:ea typeface="Arial" charset="0"/>
                <a:cs typeface="Arial" charset="0"/>
              </a:rPr>
              <a:t>.</a:t>
            </a:r>
          </a:p>
          <a:p>
            <a:pPr marL="457200" indent="-457200">
              <a:lnSpc>
                <a:spcPts val="4231"/>
              </a:lnSpc>
              <a:spcAft>
                <a:spcPts val="1104"/>
              </a:spcAft>
              <a:buFont typeface="Arial" panose="020B0604020202020204" pitchFamily="34" charset="0"/>
              <a:buChar char="•"/>
              <a:defRPr/>
            </a:pPr>
            <a:endParaRPr lang="en-US" sz="2575" dirty="0">
              <a:latin typeface="Arial" charset="0"/>
              <a:ea typeface="Arial" charset="0"/>
              <a:cs typeface="Arial" charset="0"/>
            </a:endParaRPr>
          </a:p>
        </p:txBody>
      </p:sp>
      <p:graphicFrame>
        <p:nvGraphicFramePr>
          <p:cNvPr id="92" name="Chart 4">
            <a:extLst>
              <a:ext uri="{FF2B5EF4-FFF2-40B4-BE49-F238E27FC236}">
                <a16:creationId xmlns:a16="http://schemas.microsoft.com/office/drawing/2014/main" id="{73337314-09AA-4BD0-AD82-770418B91B78}"/>
              </a:ext>
            </a:extLst>
          </p:cNvPr>
          <p:cNvGraphicFramePr>
            <a:graphicFrameLocks noGrp="1"/>
          </p:cNvGraphicFramePr>
          <p:nvPr>
            <p:ph type="pic" sz="quarter" idx="29"/>
            <p:extLst>
              <p:ext uri="{D42A27DB-BD31-4B8C-83A1-F6EECF244321}">
                <p14:modId xmlns:p14="http://schemas.microsoft.com/office/powerpoint/2010/main" val="2930692334"/>
              </p:ext>
            </p:extLst>
          </p:nvPr>
        </p:nvGraphicFramePr>
        <p:xfrm>
          <a:off x="19763862" y="13358424"/>
          <a:ext cx="8923337" cy="4840288"/>
        </p:xfrm>
        <a:graphic>
          <a:graphicData uri="http://schemas.openxmlformats.org/drawingml/2006/chart">
            <c:chart xmlns:c="http://schemas.openxmlformats.org/drawingml/2006/chart" xmlns:r="http://schemas.openxmlformats.org/officeDocument/2006/relationships" r:id="rId3"/>
          </a:graphicData>
        </a:graphic>
      </p:graphicFrame>
      <p:sp>
        <p:nvSpPr>
          <p:cNvPr id="94" name="TextBox 9">
            <a:extLst>
              <a:ext uri="{FF2B5EF4-FFF2-40B4-BE49-F238E27FC236}">
                <a16:creationId xmlns:a16="http://schemas.microsoft.com/office/drawing/2014/main" id="{161E3510-C173-44B5-A498-FA6A14F52235}"/>
              </a:ext>
            </a:extLst>
          </p:cNvPr>
          <p:cNvSpPr txBox="1"/>
          <p:nvPr/>
        </p:nvSpPr>
        <p:spPr>
          <a:xfrm>
            <a:off x="21038283" y="18313726"/>
            <a:ext cx="9040515" cy="431978"/>
          </a:xfrm>
          <a:prstGeom prst="rect">
            <a:avLst/>
          </a:prstGeom>
          <a:solidFill>
            <a:schemeClr val="bg1">
              <a:alpha val="42000"/>
            </a:schemeClr>
          </a:solidFill>
        </p:spPr>
        <p:txBody>
          <a:bodyPr>
            <a:spAutoFit/>
          </a:bodyPr>
          <a:lstStyle/>
          <a:p>
            <a:pPr>
              <a:spcBef>
                <a:spcPts val="552"/>
              </a:spcBef>
              <a:buClr>
                <a:schemeClr val="tx2"/>
              </a:buClr>
              <a:defRPr/>
            </a:pPr>
            <a:r>
              <a:rPr lang="en-US" sz="2207" i="1" dirty="0">
                <a:latin typeface="Arial" charset="0"/>
                <a:ea typeface="Arial" charset="0"/>
                <a:cs typeface="Arial" charset="0"/>
              </a:rPr>
              <a:t>Mauris orci mi, varius id diam id, egestas auctor enim. </a:t>
            </a:r>
          </a:p>
        </p:txBody>
      </p:sp>
      <p:grpSp>
        <p:nvGrpSpPr>
          <p:cNvPr id="96" name="Groupe 95">
            <a:extLst>
              <a:ext uri="{FF2B5EF4-FFF2-40B4-BE49-F238E27FC236}">
                <a16:creationId xmlns:a16="http://schemas.microsoft.com/office/drawing/2014/main" id="{1CC32E4A-7142-4EEA-8285-BF5F2B5CC351}"/>
              </a:ext>
            </a:extLst>
          </p:cNvPr>
          <p:cNvGrpSpPr/>
          <p:nvPr/>
        </p:nvGrpSpPr>
        <p:grpSpPr>
          <a:xfrm>
            <a:off x="25253350" y="14322131"/>
            <a:ext cx="4277567" cy="2164091"/>
            <a:chOff x="14719228" y="24285652"/>
            <a:chExt cx="4277567" cy="2164091"/>
          </a:xfrm>
        </p:grpSpPr>
        <p:grpSp>
          <p:nvGrpSpPr>
            <p:cNvPr id="97" name="Groupe 96">
              <a:extLst>
                <a:ext uri="{FF2B5EF4-FFF2-40B4-BE49-F238E27FC236}">
                  <a16:creationId xmlns:a16="http://schemas.microsoft.com/office/drawing/2014/main" id="{1E3C9526-8781-453E-A12F-D73B6DFC9069}"/>
                </a:ext>
              </a:extLst>
            </p:cNvPr>
            <p:cNvGrpSpPr/>
            <p:nvPr/>
          </p:nvGrpSpPr>
          <p:grpSpPr>
            <a:xfrm>
              <a:off x="16194995" y="24960511"/>
              <a:ext cx="2801800" cy="1489232"/>
              <a:chOff x="16194995" y="24960511"/>
              <a:chExt cx="2801800" cy="1489232"/>
            </a:xfrm>
          </p:grpSpPr>
          <p:sp>
            <p:nvSpPr>
              <p:cNvPr id="99" name="Rectangle 98">
                <a:extLst>
                  <a:ext uri="{FF2B5EF4-FFF2-40B4-BE49-F238E27FC236}">
                    <a16:creationId xmlns:a16="http://schemas.microsoft.com/office/drawing/2014/main" id="{568218C2-A4F8-4EB5-A67C-F3EB557BE49C}"/>
                  </a:ext>
                </a:extLst>
              </p:cNvPr>
              <p:cNvSpPr/>
              <p:nvPr/>
            </p:nvSpPr>
            <p:spPr>
              <a:xfrm>
                <a:off x="16194995" y="24960511"/>
                <a:ext cx="2724419" cy="1489232"/>
              </a:xfrm>
              <a:prstGeom prst="rect">
                <a:avLst/>
              </a:prstGeom>
              <a:solidFill>
                <a:srgbClr val="F9B0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00" name="Freeform 13">
                <a:extLst>
                  <a:ext uri="{FF2B5EF4-FFF2-40B4-BE49-F238E27FC236}">
                    <a16:creationId xmlns:a16="http://schemas.microsoft.com/office/drawing/2014/main" id="{D3F509EA-FF8C-42B5-8509-49065CB1264D}"/>
                  </a:ext>
                </a:extLst>
              </p:cNvPr>
              <p:cNvSpPr/>
              <p:nvPr/>
            </p:nvSpPr>
            <p:spPr>
              <a:xfrm>
                <a:off x="16352678" y="25160536"/>
                <a:ext cx="229224" cy="1055602"/>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01" name="Freeform 14">
                <a:extLst>
                  <a:ext uri="{FF2B5EF4-FFF2-40B4-BE49-F238E27FC236}">
                    <a16:creationId xmlns:a16="http://schemas.microsoft.com/office/drawing/2014/main" id="{50801451-9672-4564-B72C-1812AAA0633F}"/>
                  </a:ext>
                </a:extLst>
              </p:cNvPr>
              <p:cNvSpPr/>
              <p:nvPr/>
            </p:nvSpPr>
            <p:spPr>
              <a:xfrm rot="10800000">
                <a:off x="18490164" y="25176596"/>
                <a:ext cx="229224" cy="105560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351" dirty="0"/>
              </a:p>
            </p:txBody>
          </p:sp>
          <p:sp>
            <p:nvSpPr>
              <p:cNvPr id="102" name="TextBox 64">
                <a:extLst>
                  <a:ext uri="{FF2B5EF4-FFF2-40B4-BE49-F238E27FC236}">
                    <a16:creationId xmlns:a16="http://schemas.microsoft.com/office/drawing/2014/main" id="{8E3B37C2-E4DF-44C4-9F4E-CD187A976EA3}"/>
                  </a:ext>
                </a:extLst>
              </p:cNvPr>
              <p:cNvSpPr txBox="1">
                <a:spLocks noChangeArrowheads="1"/>
              </p:cNvSpPr>
              <p:nvPr/>
            </p:nvSpPr>
            <p:spPr bwMode="auto">
              <a:xfrm>
                <a:off x="16587743" y="25243757"/>
                <a:ext cx="2409052" cy="85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r>
                  <a:rPr lang="en-US" altLang="en-US" sz="1655" dirty="0">
                    <a:solidFill>
                      <a:schemeClr val="bg1"/>
                    </a:solidFill>
                    <a:latin typeface="Arial" charset="0"/>
                    <a:ea typeface="Arial" charset="0"/>
                  </a:rPr>
                  <a:t>Figure A: neque dignissim, and in aliquet nisl et umis.</a:t>
                </a:r>
              </a:p>
            </p:txBody>
          </p:sp>
        </p:grpSp>
        <p:sp>
          <p:nvSpPr>
            <p:cNvPr id="98" name="Arc 97">
              <a:extLst>
                <a:ext uri="{FF2B5EF4-FFF2-40B4-BE49-F238E27FC236}">
                  <a16:creationId xmlns:a16="http://schemas.microsoft.com/office/drawing/2014/main" id="{71EB85C2-9C0E-4172-88CA-FAE28BBB5404}"/>
                </a:ext>
              </a:extLst>
            </p:cNvPr>
            <p:cNvSpPr/>
            <p:nvPr/>
          </p:nvSpPr>
          <p:spPr>
            <a:xfrm rot="16200000">
              <a:off x="14709738" y="24295142"/>
              <a:ext cx="1984182" cy="1965202"/>
            </a:xfrm>
            <a:prstGeom prst="arc">
              <a:avLst>
                <a:gd name="adj1" fmla="val 16200000"/>
                <a:gd name="adj2" fmla="val 3291054"/>
              </a:avLst>
            </a:prstGeom>
            <a:ln w="38100">
              <a:solidFill>
                <a:srgbClr val="F9B029"/>
              </a:solidFill>
              <a:prstDash val="solid"/>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6351" dirty="0"/>
            </a:p>
          </p:txBody>
        </p:sp>
      </p:grpSp>
      <p:graphicFrame>
        <p:nvGraphicFramePr>
          <p:cNvPr id="107" name="Chart 4">
            <a:extLst>
              <a:ext uri="{FF2B5EF4-FFF2-40B4-BE49-F238E27FC236}">
                <a16:creationId xmlns:a16="http://schemas.microsoft.com/office/drawing/2014/main" id="{89443D0E-3BD4-4079-B448-5F71B447DF43}"/>
              </a:ext>
            </a:extLst>
          </p:cNvPr>
          <p:cNvGraphicFramePr>
            <a:graphicFrameLocks/>
          </p:cNvGraphicFramePr>
          <p:nvPr>
            <p:extLst>
              <p:ext uri="{D42A27DB-BD31-4B8C-83A1-F6EECF244321}">
                <p14:modId xmlns:p14="http://schemas.microsoft.com/office/powerpoint/2010/main" val="177084094"/>
              </p:ext>
            </p:extLst>
          </p:nvPr>
        </p:nvGraphicFramePr>
        <p:xfrm>
          <a:off x="17052035" y="29068393"/>
          <a:ext cx="4722375" cy="454664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8" name="Chart 4">
            <a:extLst>
              <a:ext uri="{FF2B5EF4-FFF2-40B4-BE49-F238E27FC236}">
                <a16:creationId xmlns:a16="http://schemas.microsoft.com/office/drawing/2014/main" id="{313A5849-031E-40AF-B35E-0B9B6EE446A2}"/>
              </a:ext>
            </a:extLst>
          </p:cNvPr>
          <p:cNvGraphicFramePr>
            <a:graphicFrameLocks/>
          </p:cNvGraphicFramePr>
          <p:nvPr>
            <p:extLst>
              <p:ext uri="{D42A27DB-BD31-4B8C-83A1-F6EECF244321}">
                <p14:modId xmlns:p14="http://schemas.microsoft.com/office/powerpoint/2010/main" val="543261640"/>
              </p:ext>
            </p:extLst>
          </p:nvPr>
        </p:nvGraphicFramePr>
        <p:xfrm>
          <a:off x="23197354" y="29019336"/>
          <a:ext cx="4722375" cy="4546645"/>
        </p:xfrm>
        <a:graphic>
          <a:graphicData uri="http://schemas.openxmlformats.org/drawingml/2006/chart">
            <c:chart xmlns:c="http://schemas.openxmlformats.org/drawingml/2006/chart" xmlns:r="http://schemas.openxmlformats.org/officeDocument/2006/relationships" r:id="rId5"/>
          </a:graphicData>
        </a:graphic>
      </p:graphicFrame>
      <p:cxnSp>
        <p:nvCxnSpPr>
          <p:cNvPr id="110" name="Straight Connector 24">
            <a:extLst>
              <a:ext uri="{FF2B5EF4-FFF2-40B4-BE49-F238E27FC236}">
                <a16:creationId xmlns:a16="http://schemas.microsoft.com/office/drawing/2014/main" id="{C9770C63-D430-4B52-85B3-027B37772AB1}"/>
              </a:ext>
            </a:extLst>
          </p:cNvPr>
          <p:cNvCxnSpPr/>
          <p:nvPr/>
        </p:nvCxnSpPr>
        <p:spPr bwMode="auto">
          <a:xfrm>
            <a:off x="22667236" y="29019238"/>
            <a:ext cx="0" cy="4107635"/>
          </a:xfrm>
          <a:prstGeom prst="line">
            <a:avLst/>
          </a:prstGeom>
          <a:noFill/>
          <a:ln w="25400" cap="flat" cmpd="sng" algn="ctr">
            <a:solidFill>
              <a:schemeClr val="accent4">
                <a:lumMod val="20000"/>
                <a:lumOff val="80000"/>
              </a:schemeClr>
            </a:solidFill>
            <a:prstDash val="solid"/>
            <a:round/>
            <a:headEnd type="none" w="med" len="med"/>
            <a:tailEnd type="none" w="med" len="med"/>
          </a:ln>
          <a:effectLst/>
        </p:spPr>
      </p:cxnSp>
      <p:cxnSp>
        <p:nvCxnSpPr>
          <p:cNvPr id="112" name="Straight Connector 10">
            <a:extLst>
              <a:ext uri="{FF2B5EF4-FFF2-40B4-BE49-F238E27FC236}">
                <a16:creationId xmlns:a16="http://schemas.microsoft.com/office/drawing/2014/main" id="{C59691F0-1E3E-4D56-AB57-B1F68FD98C5C}"/>
              </a:ext>
            </a:extLst>
          </p:cNvPr>
          <p:cNvCxnSpPr/>
          <p:nvPr/>
        </p:nvCxnSpPr>
        <p:spPr>
          <a:xfrm>
            <a:off x="19689833" y="40772515"/>
            <a:ext cx="0" cy="1548821"/>
          </a:xfrm>
          <a:prstGeom prst="line">
            <a:avLst/>
          </a:prstGeom>
          <a:ln w="25400">
            <a:solidFill>
              <a:schemeClr val="bg1"/>
            </a:solidFill>
            <a:prstDash val="solid"/>
          </a:ln>
        </p:spPr>
        <p:style>
          <a:lnRef idx="1">
            <a:schemeClr val="accent1"/>
          </a:lnRef>
          <a:fillRef idx="0">
            <a:schemeClr val="accent1"/>
          </a:fillRef>
          <a:effectRef idx="0">
            <a:schemeClr val="accent1"/>
          </a:effectRef>
          <a:fontRef idx="minor">
            <a:schemeClr val="tx1"/>
          </a:fontRef>
        </p:style>
      </p:cxnSp>
      <p:pic>
        <p:nvPicPr>
          <p:cNvPr id="31" name="Picture 18">
            <a:extLst>
              <a:ext uri="{FF2B5EF4-FFF2-40B4-BE49-F238E27FC236}">
                <a16:creationId xmlns:a16="http://schemas.microsoft.com/office/drawing/2014/main" id="{06B8AA62-EC7E-4321-99C1-0244EA74C0A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602847" y="13703502"/>
            <a:ext cx="650699" cy="650699"/>
          </a:xfrm>
          <a:prstGeom prst="rect">
            <a:avLst/>
          </a:prstGeom>
        </p:spPr>
      </p:pic>
      <p:pic>
        <p:nvPicPr>
          <p:cNvPr id="32" name="Picture 21">
            <a:extLst>
              <a:ext uri="{FF2B5EF4-FFF2-40B4-BE49-F238E27FC236}">
                <a16:creationId xmlns:a16="http://schemas.microsoft.com/office/drawing/2014/main" id="{DDCF5732-B5D8-4C1F-AEB9-F2042B5E31B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003121" y="29461089"/>
            <a:ext cx="650699" cy="650699"/>
          </a:xfrm>
          <a:prstGeom prst="rect">
            <a:avLst/>
          </a:prstGeom>
        </p:spPr>
      </p:pic>
      <p:pic>
        <p:nvPicPr>
          <p:cNvPr id="33" name="Picture 22">
            <a:extLst>
              <a:ext uri="{FF2B5EF4-FFF2-40B4-BE49-F238E27FC236}">
                <a16:creationId xmlns:a16="http://schemas.microsoft.com/office/drawing/2014/main" id="{9399EEFC-A132-40B9-B46E-A3672D7FFCD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234713" y="29324438"/>
            <a:ext cx="650699" cy="650699"/>
          </a:xfrm>
          <a:prstGeom prst="rect">
            <a:avLst/>
          </a:prstGeom>
        </p:spPr>
      </p:pic>
      <p:sp>
        <p:nvSpPr>
          <p:cNvPr id="34" name="Étoile : 5 branches 33">
            <a:extLst>
              <a:ext uri="{FF2B5EF4-FFF2-40B4-BE49-F238E27FC236}">
                <a16:creationId xmlns:a16="http://schemas.microsoft.com/office/drawing/2014/main" id="{E792893C-02D5-4810-A221-6BAA058365EA}"/>
              </a:ext>
            </a:extLst>
          </p:cNvPr>
          <p:cNvSpPr/>
          <p:nvPr/>
        </p:nvSpPr>
        <p:spPr>
          <a:xfrm>
            <a:off x="27483150" y="34902306"/>
            <a:ext cx="1980142" cy="1980142"/>
          </a:xfrm>
          <a:prstGeom prst="star5">
            <a:avLst/>
          </a:prstGeom>
          <a:solidFill>
            <a:srgbClr val="0B6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Étoile : 5 branches 39">
            <a:extLst>
              <a:ext uri="{FF2B5EF4-FFF2-40B4-BE49-F238E27FC236}">
                <a16:creationId xmlns:a16="http://schemas.microsoft.com/office/drawing/2014/main" id="{6DF76653-497D-4CDB-A3FE-E52B66FA3AFA}"/>
              </a:ext>
            </a:extLst>
          </p:cNvPr>
          <p:cNvSpPr/>
          <p:nvPr/>
        </p:nvSpPr>
        <p:spPr>
          <a:xfrm>
            <a:off x="27483150" y="37341055"/>
            <a:ext cx="1980142" cy="1980142"/>
          </a:xfrm>
          <a:prstGeom prst="star5">
            <a:avLst/>
          </a:prstGeom>
          <a:solidFill>
            <a:srgbClr val="F9B02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Espace réservé du texte 2">
            <a:extLst>
              <a:ext uri="{FF2B5EF4-FFF2-40B4-BE49-F238E27FC236}">
                <a16:creationId xmlns:a16="http://schemas.microsoft.com/office/drawing/2014/main" id="{38CDDBA7-541B-462B-8277-581D7262D7FB}"/>
              </a:ext>
            </a:extLst>
          </p:cNvPr>
          <p:cNvSpPr txBox="1">
            <a:spLocks/>
          </p:cNvSpPr>
          <p:nvPr/>
        </p:nvSpPr>
        <p:spPr>
          <a:xfrm>
            <a:off x="22930267" y="4211052"/>
            <a:ext cx="4694237" cy="1427163"/>
          </a:xfrm>
          <a:prstGeom prst="rect">
            <a:avLst/>
          </a:prstGeom>
        </p:spPr>
        <p:txBody>
          <a:bodyPr anchor="ctr"/>
          <a:lstStyle>
            <a:lvl1pPr marL="0" indent="0" algn="ctr" defTabSz="1121271" rtl="0" eaLnBrk="1" latinLnBrk="0" hangingPunct="1">
              <a:lnSpc>
                <a:spcPct val="90000"/>
              </a:lnSpc>
              <a:spcBef>
                <a:spcPts val="1226"/>
              </a:spcBef>
              <a:buFont typeface="Arial"/>
              <a:buNone/>
              <a:defRPr sz="3433" kern="1200">
                <a:solidFill>
                  <a:schemeClr val="tx1"/>
                </a:solidFill>
                <a:latin typeface="+mn-lt"/>
                <a:ea typeface="+mn-ea"/>
                <a:cs typeface="+mn-cs"/>
              </a:defRPr>
            </a:lvl1pPr>
            <a:lvl2pPr marL="840953" indent="-280317" algn="l" defTabSz="1121271" rtl="0" eaLnBrk="1" latinLnBrk="0" hangingPunct="1">
              <a:lnSpc>
                <a:spcPct val="90000"/>
              </a:lnSpc>
              <a:spcBef>
                <a:spcPts val="613"/>
              </a:spcBef>
              <a:buFont typeface="Arial"/>
              <a:buChar char="•"/>
              <a:defRPr sz="2943" kern="1200">
                <a:solidFill>
                  <a:schemeClr val="tx1"/>
                </a:solidFill>
                <a:latin typeface="+mn-lt"/>
                <a:ea typeface="+mn-ea"/>
                <a:cs typeface="+mn-cs"/>
              </a:defRPr>
            </a:lvl2pPr>
            <a:lvl3pPr marL="1401588" indent="-280317" algn="l" defTabSz="1121271" rtl="0" eaLnBrk="1" latinLnBrk="0" hangingPunct="1">
              <a:lnSpc>
                <a:spcPct val="90000"/>
              </a:lnSpc>
              <a:spcBef>
                <a:spcPts val="613"/>
              </a:spcBef>
              <a:buFont typeface="Arial"/>
              <a:buChar char="•"/>
              <a:defRPr sz="2453" kern="1200">
                <a:solidFill>
                  <a:schemeClr val="tx1"/>
                </a:solidFill>
                <a:latin typeface="+mn-lt"/>
                <a:ea typeface="+mn-ea"/>
                <a:cs typeface="+mn-cs"/>
              </a:defRPr>
            </a:lvl3pPr>
            <a:lvl4pPr marL="196222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4pPr>
            <a:lvl5pPr marL="252285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5pPr>
            <a:lvl6pPr marL="308349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6pPr>
            <a:lvl7pPr marL="364412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7pPr>
            <a:lvl8pPr marL="4204764"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8pPr>
            <a:lvl9pPr marL="476539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9pPr>
          </a:lstStyle>
          <a:p>
            <a:r>
              <a:rPr lang="en-US" sz="4400" b="1" dirty="0">
                <a:solidFill>
                  <a:schemeClr val="bg1"/>
                </a:solidFill>
              </a:rPr>
              <a:t>PAPER 1234</a:t>
            </a:r>
          </a:p>
        </p:txBody>
      </p:sp>
    </p:spTree>
    <p:extLst>
      <p:ext uri="{BB962C8B-B14F-4D97-AF65-F5344CB8AC3E}">
        <p14:creationId xmlns:p14="http://schemas.microsoft.com/office/powerpoint/2010/main" val="3364483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5F0925F4-E867-4E41-93DA-078907ED8E24}"/>
              </a:ext>
            </a:extLst>
          </p:cNvPr>
          <p:cNvSpPr>
            <a:spLocks noChangeArrowheads="1"/>
          </p:cNvSpPr>
          <p:nvPr/>
        </p:nvSpPr>
        <p:spPr bwMode="auto">
          <a:xfrm>
            <a:off x="895875" y="1209805"/>
            <a:ext cx="19648790" cy="2943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917" tIns="41951" rIns="83917" bIns="41951">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US" altLang="en-US" sz="8800" dirty="0">
                <a:solidFill>
                  <a:srgbClr val="FFFFFF"/>
                </a:solidFill>
                <a:latin typeface="+mn-lt"/>
                <a:ea typeface="Arial" charset="0"/>
              </a:rPr>
              <a:t>Insert Poster-Presentation Title</a:t>
            </a:r>
          </a:p>
          <a:p>
            <a:pPr>
              <a:spcBef>
                <a:spcPts val="1655"/>
              </a:spcBef>
              <a:defRPr/>
            </a:pPr>
            <a:endParaRPr lang="en-US" altLang="en-US" sz="2943" dirty="0">
              <a:solidFill>
                <a:srgbClr val="FFFFFF"/>
              </a:solidFill>
              <a:latin typeface="+mn-lt"/>
              <a:ea typeface="Arial" charset="0"/>
            </a:endParaRPr>
          </a:p>
          <a:p>
            <a:pPr>
              <a:spcBef>
                <a:spcPts val="1655"/>
              </a:spcBef>
              <a:defRPr/>
            </a:pPr>
            <a:r>
              <a:rPr lang="en-US" altLang="en-US" sz="4000" dirty="0">
                <a:solidFill>
                  <a:srgbClr val="FFFFFF"/>
                </a:solidFill>
                <a:latin typeface="+mn-lt"/>
                <a:ea typeface="Arial" charset="0"/>
              </a:rPr>
              <a:t>Author, Affiliation | Author, Affiliation | Author, Affiliation | Author, Affiliation </a:t>
            </a:r>
          </a:p>
        </p:txBody>
      </p:sp>
      <p:sp>
        <p:nvSpPr>
          <p:cNvPr id="4" name="Espace réservé du texte 2">
            <a:extLst>
              <a:ext uri="{FF2B5EF4-FFF2-40B4-BE49-F238E27FC236}">
                <a16:creationId xmlns:a16="http://schemas.microsoft.com/office/drawing/2014/main" id="{9B6E63B5-927E-4361-8A9C-36AC59718CEC}"/>
              </a:ext>
            </a:extLst>
          </p:cNvPr>
          <p:cNvSpPr txBox="1">
            <a:spLocks/>
          </p:cNvSpPr>
          <p:nvPr/>
        </p:nvSpPr>
        <p:spPr>
          <a:xfrm>
            <a:off x="22930267" y="4211052"/>
            <a:ext cx="4694237" cy="1427163"/>
          </a:xfrm>
          <a:prstGeom prst="rect">
            <a:avLst/>
          </a:prstGeom>
        </p:spPr>
        <p:txBody>
          <a:bodyPr anchor="ctr"/>
          <a:lstStyle>
            <a:lvl1pPr marL="0" indent="0" algn="ctr" defTabSz="1121271" rtl="0" eaLnBrk="1" latinLnBrk="0" hangingPunct="1">
              <a:lnSpc>
                <a:spcPct val="90000"/>
              </a:lnSpc>
              <a:spcBef>
                <a:spcPts val="1226"/>
              </a:spcBef>
              <a:buFont typeface="Arial"/>
              <a:buNone/>
              <a:defRPr sz="3433" kern="1200">
                <a:solidFill>
                  <a:schemeClr val="tx1"/>
                </a:solidFill>
                <a:latin typeface="+mn-lt"/>
                <a:ea typeface="+mn-ea"/>
                <a:cs typeface="+mn-cs"/>
              </a:defRPr>
            </a:lvl1pPr>
            <a:lvl2pPr marL="840953" indent="-280317" algn="l" defTabSz="1121271" rtl="0" eaLnBrk="1" latinLnBrk="0" hangingPunct="1">
              <a:lnSpc>
                <a:spcPct val="90000"/>
              </a:lnSpc>
              <a:spcBef>
                <a:spcPts val="613"/>
              </a:spcBef>
              <a:buFont typeface="Arial"/>
              <a:buChar char="•"/>
              <a:defRPr sz="2943" kern="1200">
                <a:solidFill>
                  <a:schemeClr val="tx1"/>
                </a:solidFill>
                <a:latin typeface="+mn-lt"/>
                <a:ea typeface="+mn-ea"/>
                <a:cs typeface="+mn-cs"/>
              </a:defRPr>
            </a:lvl2pPr>
            <a:lvl3pPr marL="1401588" indent="-280317" algn="l" defTabSz="1121271" rtl="0" eaLnBrk="1" latinLnBrk="0" hangingPunct="1">
              <a:lnSpc>
                <a:spcPct val="90000"/>
              </a:lnSpc>
              <a:spcBef>
                <a:spcPts val="613"/>
              </a:spcBef>
              <a:buFont typeface="Arial"/>
              <a:buChar char="•"/>
              <a:defRPr sz="2453" kern="1200">
                <a:solidFill>
                  <a:schemeClr val="tx1"/>
                </a:solidFill>
                <a:latin typeface="+mn-lt"/>
                <a:ea typeface="+mn-ea"/>
                <a:cs typeface="+mn-cs"/>
              </a:defRPr>
            </a:lvl3pPr>
            <a:lvl4pPr marL="196222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4pPr>
            <a:lvl5pPr marL="252285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5pPr>
            <a:lvl6pPr marL="3083493"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6pPr>
            <a:lvl7pPr marL="364412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7pPr>
            <a:lvl8pPr marL="4204764"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8pPr>
            <a:lvl9pPr marL="4765398" indent="-280317" algn="l" defTabSz="1121271" rtl="0" eaLnBrk="1" latinLnBrk="0" hangingPunct="1">
              <a:lnSpc>
                <a:spcPct val="90000"/>
              </a:lnSpc>
              <a:spcBef>
                <a:spcPts val="613"/>
              </a:spcBef>
              <a:buFont typeface="Arial"/>
              <a:buChar char="•"/>
              <a:defRPr sz="2207" kern="1200">
                <a:solidFill>
                  <a:schemeClr val="tx1"/>
                </a:solidFill>
                <a:latin typeface="+mn-lt"/>
                <a:ea typeface="+mn-ea"/>
                <a:cs typeface="+mn-cs"/>
              </a:defRPr>
            </a:lvl9pPr>
          </a:lstStyle>
          <a:p>
            <a:r>
              <a:rPr lang="en-US" sz="4400" b="1" dirty="0">
                <a:solidFill>
                  <a:schemeClr val="bg1"/>
                </a:solidFill>
              </a:rPr>
              <a:t>PAPER 1234</a:t>
            </a:r>
          </a:p>
        </p:txBody>
      </p:sp>
    </p:spTree>
    <p:extLst>
      <p:ext uri="{BB962C8B-B14F-4D97-AF65-F5344CB8AC3E}">
        <p14:creationId xmlns:p14="http://schemas.microsoft.com/office/powerpoint/2010/main" val="930513829"/>
      </p:ext>
    </p:extLst>
  </p:cSld>
  <p:clrMapOvr>
    <a:masterClrMapping/>
  </p:clrMapOvr>
</p:sld>
</file>

<file path=ppt/theme/theme1.xml><?xml version="1.0" encoding="utf-8"?>
<a:theme xmlns:a="http://schemas.openxmlformats.org/drawingml/2006/main" name="Research Poster Template">
  <a:themeElements>
    <a:clrScheme name="IIFIIR">
      <a:dk1>
        <a:srgbClr val="666666"/>
      </a:dk1>
      <a:lt1>
        <a:srgbClr val="FFFFFF"/>
      </a:lt1>
      <a:dk2>
        <a:srgbClr val="0B6CB1"/>
      </a:dk2>
      <a:lt2>
        <a:srgbClr val="FFFFFF"/>
      </a:lt2>
      <a:accent1>
        <a:srgbClr val="F9B329"/>
      </a:accent1>
      <a:accent2>
        <a:srgbClr val="0B6CB1"/>
      </a:accent2>
      <a:accent3>
        <a:srgbClr val="D4EBFA"/>
      </a:accent3>
      <a:accent4>
        <a:srgbClr val="F2E5DA"/>
      </a:accent4>
      <a:accent5>
        <a:srgbClr val="878787"/>
      </a:accent5>
      <a:accent6>
        <a:srgbClr val="000000"/>
      </a:accent6>
      <a:hlink>
        <a:srgbClr val="F9B329"/>
      </a:hlink>
      <a:folHlink>
        <a:srgbClr val="6FC2B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3499</Words>
  <Application>Microsoft Office PowerPoint</Application>
  <PresentationFormat>Personnalisé</PresentationFormat>
  <Paragraphs>262</Paragraphs>
  <Slides>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Arial</vt:lpstr>
      <vt:lpstr>Calibri</vt:lpstr>
      <vt:lpstr>Research Poster Template</vt:lpstr>
      <vt:lpstr>Présentation PowerPoint</vt:lpstr>
      <vt:lpstr>Présentation PowerPoint</vt:lpstr>
      <vt:lpstr>Présentation PowerPoint</vt:lpstr>
      <vt:lpstr>Présentation PowerPoint</vt:lpstr>
      <vt:lpstr>Présentation PowerPoint</vt:lpstr>
      <vt:lpstr>Présentation PowerPoint</vt:lpstr>
    </vt:vector>
  </TitlesOfParts>
  <Manager/>
  <Company>© University at Buffalo</Company>
  <LinksUpToDate>false</LinksUpToDate>
  <SharedDoc>false</SharedDoc>
  <HyperlinkBase>www.buffalo.edu/brand</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 Research Poster Template</dc:title>
  <dc:subject/>
  <dc:creator/>
  <cp:keywords/>
  <dc:description/>
  <cp:lastModifiedBy>Aurélie Durand</cp:lastModifiedBy>
  <cp:revision>78</cp:revision>
  <cp:lastPrinted>2020-07-17T14:40:27Z</cp:lastPrinted>
  <dcterms:created xsi:type="dcterms:W3CDTF">2016-09-29T18:43:16Z</dcterms:created>
  <dcterms:modified xsi:type="dcterms:W3CDTF">2021-12-20T11:05:32Z</dcterms:modified>
  <cp:category/>
</cp:coreProperties>
</file>