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2" r:id="rId2"/>
    <p:sldId id="268" r:id="rId3"/>
    <p:sldId id="274" r:id="rId4"/>
    <p:sldId id="272" r:id="rId5"/>
    <p:sldId id="283" r:id="rId6"/>
    <p:sldId id="280" r:id="rId7"/>
    <p:sldId id="281" r:id="rId8"/>
    <p:sldId id="276" r:id="rId9"/>
    <p:sldId id="271" r:id="rId10"/>
    <p:sldId id="267" r:id="rId11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6CB1"/>
    <a:srgbClr val="FBA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50E914-AB73-4C60-84A0-6EA94F9BD292}" v="2" dt="2021-11-07T13:37:02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9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9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26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ternational Institute of Refrigeration" userId="Lcvab79gYEkVDRjevbKNoPm5U9vyLTBDgAudoWZS7ow=" providerId="None" clId="Web-{B150E914-AB73-4C60-84A0-6EA94F9BD292}"/>
    <pc:docChg chg="addSld delSld">
      <pc:chgData name="International Institute of Refrigeration" userId="Lcvab79gYEkVDRjevbKNoPm5U9vyLTBDgAudoWZS7ow=" providerId="None" clId="Web-{B150E914-AB73-4C60-84A0-6EA94F9BD292}" dt="2021-11-07T13:37:02.584" v="1"/>
      <pc:docMkLst>
        <pc:docMk/>
      </pc:docMkLst>
      <pc:sldChg chg="new del">
        <pc:chgData name="International Institute of Refrigeration" userId="Lcvab79gYEkVDRjevbKNoPm5U9vyLTBDgAudoWZS7ow=" providerId="None" clId="Web-{B150E914-AB73-4C60-84A0-6EA94F9BD292}" dt="2021-11-07T13:37:02.584" v="1"/>
        <pc:sldMkLst>
          <pc:docMk/>
          <pc:sldMk cId="4231887802" sldId="28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1B88637-BB54-44C2-8964-79E9E10153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C74C024-C10A-4E08-9760-E1D64D11860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DA1E9-3F0B-484D-BC31-C2AFBF61406C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AA866F0-FA29-4F13-A411-9B823DE0D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2DE04D1-BC2E-40AF-9392-13C9427C80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334AB-6D8E-4492-B7CA-4A864007878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79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688AF-1D72-4342-8BD9-3A03B4583010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B5582-DE10-4F42-976F-C8E1E8E3DEA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6E71F10C-080E-45F8-9F7D-9C1532621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89943" y="971856"/>
            <a:ext cx="6212114" cy="4391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722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78D72-7EA3-4B54-81BC-0539313579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5508" y="731519"/>
            <a:ext cx="10515600" cy="60896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E91273-A0AC-41FF-9E71-2BA6DAC021E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19D275-7E4E-454C-BF56-90F43D98FE0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37A5E2F-BE2D-42B2-94D8-3ABDD0D616F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3A9EC1-658F-4B1D-9939-E371E70AA38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586D106D-4C2D-4520-90F1-8B90F6A8B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281CDCF-BA3C-4FCA-BC88-F55B6C2456C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C06716C-5FDF-45C8-AB5F-1AB744C973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AAC3351-4703-4522-8E23-01D3ABB5C26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98CA5D5D-0C2C-4561-B31A-41B2FFC7863F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453A883-0402-4873-BF51-216BD0979D7C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782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  6">
            <a:extLst>
              <a:ext uri="{FF2B5EF4-FFF2-40B4-BE49-F238E27FC236}">
                <a16:creationId xmlns:a16="http://schemas.microsoft.com/office/drawing/2014/main" id="{2E4DAD12-A260-4BD4-8A91-5906892F83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118" name="Titre 1">
            <a:extLst>
              <a:ext uri="{FF2B5EF4-FFF2-40B4-BE49-F238E27FC236}">
                <a16:creationId xmlns:a16="http://schemas.microsoft.com/office/drawing/2014/main" id="{AA069532-7209-43DD-A4C0-31CCD19514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AAB6411F-9192-4264-B0B5-066BEBAABE01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806CD9A-C860-404C-8544-862A9963FFA1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90B08C7-0A3B-45FA-92F7-1A1D7B8F85B1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E708D31-52F5-4DEB-9039-5D30B6B1DD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66471C0F-0F04-4AFC-A4AA-25CDC8C99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67842BA1-118F-4A64-9F7C-72E50EDF3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0790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pour une image  6">
            <a:extLst>
              <a:ext uri="{FF2B5EF4-FFF2-40B4-BE49-F238E27FC236}">
                <a16:creationId xmlns:a16="http://schemas.microsoft.com/office/drawing/2014/main" id="{1B1584A2-D359-46A3-9AD1-89E3D0AC469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fr-FR" dirty="0"/>
              <a:t>Cliquez sur l'icône pour ajouter une image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325F88-FBA7-4988-A468-E5C7D7FF3672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AA6605AA-7CEE-439B-A3E9-6DFB0F69D89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BBF24FED-18F6-4AF1-A904-D11EA5FB45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BAE89217-3EA5-4021-9AC0-1E5FF62FE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9" name="Titre 1">
            <a:extLst>
              <a:ext uri="{FF2B5EF4-FFF2-40B4-BE49-F238E27FC236}">
                <a16:creationId xmlns:a16="http://schemas.microsoft.com/office/drawing/2014/main" id="{BA1DE49C-BE38-4636-8BFA-E1500826E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1939480"/>
            <a:ext cx="518160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pic>
        <p:nvPicPr>
          <p:cNvPr id="25" name="Picture 3">
            <a:extLst>
              <a:ext uri="{FF2B5EF4-FFF2-40B4-BE49-F238E27FC236}">
                <a16:creationId xmlns:a16="http://schemas.microsoft.com/office/drawing/2014/main" id="{3672CE43-87A9-40BD-A7B9-CD1B7006B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9B758E5B-E2E9-49CF-9891-EEA9C8198AC0}"/>
              </a:ext>
            </a:extLst>
          </p:cNvPr>
          <p:cNvCxnSpPr/>
          <p:nvPr/>
        </p:nvCxnSpPr>
        <p:spPr>
          <a:xfrm>
            <a:off x="0" y="2351099"/>
            <a:ext cx="838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361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3805345"/>
            <a:ext cx="10433050" cy="757130"/>
          </a:xfrm>
          <a:noFill/>
        </p:spPr>
        <p:txBody>
          <a:bodyPr anchor="b">
            <a:noAutofit/>
          </a:bodyPr>
          <a:lstStyle>
            <a:lvl1pPr>
              <a:defRPr sz="4800" b="1">
                <a:solidFill>
                  <a:srgbClr val="FBAE40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14400" y="4589463"/>
            <a:ext cx="104330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sub-title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8EE4F2-9458-4787-A5B3-7A426A77F003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3091A65-AE9A-44A9-BC96-A75E92A103D2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8BE252F3-E5D7-4F9B-9730-D5EB6E3876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9500F55D-15BB-4C7F-B171-4BD861A885F6}"/>
              </a:ext>
            </a:extLst>
          </p:cNvPr>
          <p:cNvSpPr txBox="1">
            <a:spLocks/>
          </p:cNvSpPr>
          <p:nvPr/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4C9216F-E9E2-4D46-A26F-E697DEB9D417}"/>
              </a:ext>
            </a:extLst>
          </p:cNvPr>
          <p:cNvCxnSpPr/>
          <p:nvPr/>
        </p:nvCxnSpPr>
        <p:spPr>
          <a:xfrm>
            <a:off x="0" y="4190059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3">
            <a:extLst>
              <a:ext uri="{FF2B5EF4-FFF2-40B4-BE49-F238E27FC236}">
                <a16:creationId xmlns:a16="http://schemas.microsoft.com/office/drawing/2014/main" id="{CB18564A-7831-464C-BEB2-46B365284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323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5B3C5F-961A-4B7B-9426-B8210006ACAB}"/>
              </a:ext>
            </a:extLst>
          </p:cNvPr>
          <p:cNvSpPr/>
          <p:nvPr userDrawn="1"/>
        </p:nvSpPr>
        <p:spPr>
          <a:xfrm flipH="1">
            <a:off x="5777344" y="0"/>
            <a:ext cx="6414654" cy="653753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7424" y="1484313"/>
            <a:ext cx="5153891" cy="2387600"/>
          </a:xfrm>
        </p:spPr>
        <p:txBody>
          <a:bodyPr anchor="b">
            <a:noAutofit/>
          </a:bodyPr>
          <a:lstStyle>
            <a:lvl1pPr algn="ctr">
              <a:defRPr sz="36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417422" y="3963988"/>
            <a:ext cx="5153892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020602" y="4347701"/>
            <a:ext cx="3754624" cy="18200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err="1"/>
              <a:t>Add</a:t>
            </a:r>
            <a:r>
              <a:rPr lang="fr-FR" dirty="0"/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785522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A19FF3-6432-4922-9413-A98DEF69B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74E14-C5D7-45EE-A315-B38D0890F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F50C9B-6B1B-40F2-AB9A-8154C3170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420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33D07-9498-4418-83B2-07F61293D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246C73-F7EF-48E6-B8FE-838110316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E076D-C8EE-493C-A92F-9FEC404DE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D1ADC-D458-4D26-8E36-41A34BF9E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F70FC9-38DB-4321-85FC-7597099C2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54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F7B772-24EF-41F5-9E36-4825EC4CE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8CDF4-DD08-4E9A-89BD-3D32BDBFC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2EDEE9-1F5B-488D-B2F9-E38DC486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720DD42-4265-4F50-AE4D-74D96328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4988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52D470-3B88-4CD4-B3E6-2B04DF07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E2E36B-2A13-4966-8E4B-C24E283B7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866EA-2CBE-41F6-A15A-5DEBB67A9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271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56F78-C5B8-401F-AE64-C4063CFCE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81544E-2B43-4AFF-8A73-F5F2489C2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99ECE2-9946-44A7-9215-38F08D446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0E38B-81C3-4D00-8525-86858F6B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28815A-F28D-4427-857B-618A1C74B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FBE698-4675-4FAE-8FA5-4AE8A395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6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bg>
      <p:bgPr>
        <a:solidFill>
          <a:srgbClr val="0C72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0F0AED-4E43-4A52-8E2E-2680968C002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4172" y="1484313"/>
            <a:ext cx="6317144" cy="2387600"/>
          </a:xfrm>
        </p:spPr>
        <p:txBody>
          <a:bodyPr anchor="b">
            <a:noAutofit/>
          </a:bodyPr>
          <a:lstStyle>
            <a:lvl1pPr algn="ctr">
              <a:defRPr sz="2800" b="0" cap="none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/>
              <a:t>Insert </a:t>
            </a:r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44B4C9-C5DF-4C63-97CC-F00A2213D92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254171" y="3963988"/>
            <a:ext cx="6317143" cy="1655762"/>
          </a:xfrm>
        </p:spPr>
        <p:txBody>
          <a:bodyPr>
            <a:noAutofit/>
          </a:bodyPr>
          <a:lstStyle>
            <a:lvl1pPr marL="0" indent="0" algn="ctr">
              <a:buNone/>
              <a:defRPr sz="1800" b="0" cap="none" baseline="0">
                <a:solidFill>
                  <a:srgbClr val="FBAE40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Name | Affiliation</a:t>
            </a: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BE9EC192-9271-4D0E-9459-BA06A9984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26468" y="1317497"/>
            <a:ext cx="2657466" cy="1878745"/>
          </a:xfrm>
          <a:prstGeom prst="rect">
            <a:avLst/>
          </a:prstGeom>
        </p:spPr>
      </p:pic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B0E98484-CF1B-44D8-BA91-0ECCF9E4D28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31813" y="3350030"/>
            <a:ext cx="4098925" cy="1771246"/>
          </a:xfrm>
          <a:solidFill>
            <a:schemeClr val="bg1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Insert conference logo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3B601FE-3932-4BB8-A51A-126DA02D65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54625" y="5619750"/>
            <a:ext cx="6316663" cy="5143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Paper ID: XXXX</a:t>
            </a:r>
          </a:p>
        </p:txBody>
      </p:sp>
    </p:spTree>
    <p:extLst>
      <p:ext uri="{BB962C8B-B14F-4D97-AF65-F5344CB8AC3E}">
        <p14:creationId xmlns:p14="http://schemas.microsoft.com/office/powerpoint/2010/main" val="12582378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78C28-E57D-4483-AEA3-9B992176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B90008D-CE91-4DC8-9F4C-4538433AB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668F05-DEBF-4D69-8564-4444FE4AB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ADFBD02-7516-49F6-A97D-1D6D8CD40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F2EC8C-ABCC-4172-BDA2-2A3586618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AA3281-92B9-45C7-8ABD-3413C5341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527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56A80-648F-497C-A24F-1204EC27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ABFB10D-9307-4FC9-AB5D-C2CD6255D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CDD266-5027-4AD8-9B6D-F69FE0CD7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9A30E4-63AE-4693-A4A7-E833115A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E27AC6-E9DB-4198-B200-89C13D34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345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6694A1-61D3-4E05-9380-D37EB5C83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0A0356-84E9-4822-B59D-B83F05E5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569B61-9AA8-44B1-B615-BA02CA53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D1D601-AB96-41D2-8D75-F6784634A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B721BB-8EF4-4D7E-8F5B-E6F83085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30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E02901-DAB4-447B-9B7B-7ADE2019FCED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EA589CF-D344-44E5-B554-599F88AA1E1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CC85F0DA-C18C-4FD2-9FA5-8B1A3AC41D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21623" y="1494710"/>
            <a:ext cx="6117623" cy="590931"/>
          </a:xfrm>
          <a:solidFill>
            <a:srgbClr val="FBAE40"/>
          </a:solidFill>
        </p:spPr>
        <p:txBody>
          <a:bodyPr wrap="square" anchor="b" anchorCtr="0">
            <a:spAutoFit/>
          </a:bodyPr>
          <a:lstStyle>
            <a:lvl1pPr marL="901700" indent="0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87732" y="2525271"/>
            <a:ext cx="8992731" cy="332931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solidFill>
                  <a:schemeClr val="bg2"/>
                </a:solidFill>
              </a:defRPr>
            </a:lvl1pPr>
            <a:lvl2pPr>
              <a:lnSpc>
                <a:spcPct val="100000"/>
              </a:lnSpc>
              <a:defRPr sz="2000">
                <a:solidFill>
                  <a:schemeClr val="bg2"/>
                </a:solidFill>
              </a:defRPr>
            </a:lvl2pPr>
            <a:lvl3pPr>
              <a:lnSpc>
                <a:spcPct val="100000"/>
              </a:lnSpc>
              <a:defRPr sz="2000">
                <a:solidFill>
                  <a:schemeClr val="bg2"/>
                </a:solidFill>
              </a:defRPr>
            </a:lvl3pPr>
            <a:lvl4pPr>
              <a:lnSpc>
                <a:spcPct val="100000"/>
              </a:lnSpc>
              <a:defRPr sz="1800">
                <a:solidFill>
                  <a:schemeClr val="bg2"/>
                </a:solidFill>
              </a:defRPr>
            </a:lvl4pPr>
            <a:lvl5pPr>
              <a:lnSpc>
                <a:spcPct val="100000"/>
              </a:lnSpc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4007DD37-9BBB-4D5F-9707-EC254EECC4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512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F782007-F27C-4F42-BD00-FE33D389FA64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31F7A90A-BD18-4982-9EA9-1EC3BF0BB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421256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4399" y="1976518"/>
            <a:ext cx="10421257" cy="4214820"/>
          </a:xfrm>
        </p:spPr>
        <p:txBody>
          <a:bodyPr>
            <a:noAutofit/>
          </a:bodyPr>
          <a:lstStyle>
            <a:lvl1pPr>
              <a:defRPr lang="fr-FR" dirty="0">
                <a:solidFill>
                  <a:schemeClr val="bg2"/>
                </a:solidFill>
              </a:defRPr>
            </a:lvl1pPr>
            <a:lvl2pPr>
              <a:defRPr lang="fr-FR" dirty="0">
                <a:solidFill>
                  <a:schemeClr val="bg2"/>
                </a:solidFill>
              </a:defRPr>
            </a:lvl2pPr>
            <a:lvl3pPr>
              <a:defRPr lang="fr-FR" dirty="0">
                <a:solidFill>
                  <a:schemeClr val="bg2"/>
                </a:solidFill>
              </a:defRPr>
            </a:lvl3pPr>
            <a:lvl4pPr>
              <a:defRPr lang="fr-FR" dirty="0">
                <a:solidFill>
                  <a:schemeClr val="bg2"/>
                </a:solidFill>
              </a:defRPr>
            </a:lvl4pPr>
            <a:lvl5pPr>
              <a:defRPr lang="fr-FR" dirty="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58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36C17A7D-2059-427B-9F3E-48096F3345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225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D4F172-EB92-47F5-AFE9-3752FD40B09A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76500" y="1976518"/>
            <a:ext cx="6375400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141690B9-F0B3-4D74-8942-342396CDB4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3977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6E06F3C-2985-45E8-BF29-4A296EC6C10F}"/>
              </a:ext>
            </a:extLst>
          </p:cNvPr>
          <p:cNvSpPr/>
          <p:nvPr/>
        </p:nvSpPr>
        <p:spPr>
          <a:xfrm flipH="1">
            <a:off x="8428008" y="0"/>
            <a:ext cx="376399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6566338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id="{0DBC9C22-FE59-489D-8082-40883B66633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8934330" y="974895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966E5B7A-4E61-4BAA-94FF-643DD419246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914399" y="1976518"/>
            <a:ext cx="6566339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EDC8D736-4F45-4736-9181-916D6364F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648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info_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0209099-5FEF-4DFC-A17D-655B16EA2AF8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C08CE42-9FEB-4B16-9AAB-570D870B61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29654" y="754353"/>
            <a:ext cx="6606001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3767977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AE6B014B-BF49-4C9B-8E2C-5C9C9F0198E4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84202D8B-9209-43B8-90BA-8AB98E8CCE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EDFF0C21-7317-474A-8078-0D32CCC18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69742" cy="651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429E7646-361F-4F02-A29E-44B4EF6F307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29654" y="1976518"/>
            <a:ext cx="6606001" cy="4214820"/>
          </a:xfrm>
        </p:spPr>
        <p:txBody>
          <a:bodyPr>
            <a:noAutofit/>
          </a:bodyPr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1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2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3"/>
            <a:r>
              <a:rPr lang="fr-FR" dirty="0" err="1"/>
              <a:t>Add</a:t>
            </a:r>
            <a:r>
              <a:rPr lang="fr-FR" dirty="0"/>
              <a:t> content</a:t>
            </a:r>
          </a:p>
          <a:p>
            <a:pPr lvl="4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B7C8C818-A668-4C6F-861E-0B957A5CFA81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12388" y="1049818"/>
            <a:ext cx="2743201" cy="4466596"/>
          </a:xfrm>
        </p:spPr>
        <p:txBody>
          <a:bodyPr anchor="ctr">
            <a:noAutofit/>
          </a:bodyPr>
          <a:lstStyle>
            <a:lvl1pPr marL="342900" indent="-342900" algn="ctr">
              <a:buClr>
                <a:schemeClr val="bg1"/>
              </a:buClr>
              <a:buFont typeface="Arial" panose="020B0604020202020204" pitchFamily="34" charset="0"/>
              <a:buChar char="•"/>
              <a:defRPr sz="3000">
                <a:solidFill>
                  <a:schemeClr val="bg1"/>
                </a:solidFill>
              </a:defRPr>
            </a:lvl1pPr>
            <a:lvl2pPr marL="457200" indent="0" algn="ctr">
              <a:buFont typeface="Arial" panose="020B0604020202020204" pitchFamily="34" charset="0"/>
              <a:buNone/>
              <a:defRPr sz="2000">
                <a:solidFill>
                  <a:schemeClr val="bg2"/>
                </a:solidFill>
              </a:defRPr>
            </a:lvl2pPr>
            <a:lvl3pPr marL="914400" indent="0" algn="ctr">
              <a:buNone/>
              <a:defRPr sz="2000">
                <a:solidFill>
                  <a:schemeClr val="bg2"/>
                </a:solidFill>
              </a:defRPr>
            </a:lvl3pPr>
            <a:lvl4pPr marL="1371600" indent="0" algn="ctr">
              <a:buNone/>
              <a:defRPr sz="1800">
                <a:solidFill>
                  <a:schemeClr val="bg2"/>
                </a:solidFill>
              </a:defRPr>
            </a:lvl4pPr>
            <a:lvl5pPr marL="1828800" indent="0" algn="ctr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22" name="Espace réservé du numéro de diapositive 5">
            <a:extLst>
              <a:ext uri="{FF2B5EF4-FFF2-40B4-BE49-F238E27FC236}">
                <a16:creationId xmlns:a16="http://schemas.microsoft.com/office/drawing/2014/main" id="{C727CFD9-4992-48C3-B552-D8756F6EA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01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D46945F-74AE-4481-ABC6-AAC7EFE7DD0F}"/>
              </a:ext>
            </a:extLst>
          </p:cNvPr>
          <p:cNvSpPr/>
          <p:nvPr/>
        </p:nvSpPr>
        <p:spPr>
          <a:xfrm flipH="1">
            <a:off x="8428008" y="6515100"/>
            <a:ext cx="3763992" cy="3429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278B0F31-1047-46C8-843A-1A9A9AE3D6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769743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8B3222-ACCB-459E-812B-52425870B81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553315" y="4157805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FBAE40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E50A0979-C222-46B5-BB5F-15FDDEF3A3C2}"/>
              </a:ext>
            </a:extLst>
          </p:cNvPr>
          <p:cNvCxnSpPr/>
          <p:nvPr/>
        </p:nvCxnSpPr>
        <p:spPr>
          <a:xfrm>
            <a:off x="0" y="113607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itre 1">
            <a:extLst>
              <a:ext uri="{FF2B5EF4-FFF2-40B4-BE49-F238E27FC236}">
                <a16:creationId xmlns:a16="http://schemas.microsoft.com/office/drawing/2014/main" id="{3F7BB6F4-2657-45AE-8248-942267A85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754353"/>
            <a:ext cx="10242430" cy="590931"/>
          </a:xfrm>
        </p:spPr>
        <p:txBody>
          <a:bodyPr wrap="square" anchor="t" anchorCtr="0">
            <a:sp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B5D9AF-8586-4FDA-B832-C545D1AAFA40}"/>
              </a:ext>
            </a:extLst>
          </p:cNvPr>
          <p:cNvSpPr txBox="1"/>
          <p:nvPr/>
        </p:nvSpPr>
        <p:spPr>
          <a:xfrm>
            <a:off x="9131300" y="6493681"/>
            <a:ext cx="153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0" kern="500" spc="100" dirty="0">
                <a:solidFill>
                  <a:schemeClr val="bg1"/>
                </a:solidFill>
                <a:latin typeface="+mj-lt"/>
              </a:rPr>
              <a:t>IIFIIR.ORG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398578E-3F71-445E-B193-FD0153F6A57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</a:extLst>
          </a:blip>
          <a:srcRect b="37768"/>
          <a:stretch/>
        </p:blipFill>
        <p:spPr>
          <a:xfrm>
            <a:off x="10626118" y="6416386"/>
            <a:ext cx="918075" cy="403917"/>
          </a:xfrm>
          <a:prstGeom prst="rect">
            <a:avLst/>
          </a:prstGeom>
        </p:spPr>
      </p:pic>
      <p:sp>
        <p:nvSpPr>
          <p:cNvPr id="19" name="Espace réservé du contenu 2">
            <a:extLst>
              <a:ext uri="{FF2B5EF4-FFF2-40B4-BE49-F238E27FC236}">
                <a16:creationId xmlns:a16="http://schemas.microsoft.com/office/drawing/2014/main" id="{80F43F95-97CC-453E-BF94-4CBEA7644BB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549477" y="1976518"/>
            <a:ext cx="3603516" cy="1949096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5" name="Espace réservé du contenu 2">
            <a:extLst>
              <a:ext uri="{FF2B5EF4-FFF2-40B4-BE49-F238E27FC236}">
                <a16:creationId xmlns:a16="http://schemas.microsoft.com/office/drawing/2014/main" id="{5B8422AD-FA2A-4534-A8AE-286FFAE985E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914399" y="1976517"/>
            <a:ext cx="5181599" cy="4127130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bg2"/>
                </a:solidFill>
              </a:defRPr>
            </a:lvl2pPr>
            <a:lvl3pPr marL="914400" indent="0">
              <a:buNone/>
              <a:defRPr sz="2000">
                <a:solidFill>
                  <a:schemeClr val="bg2"/>
                </a:solidFill>
              </a:defRPr>
            </a:lvl3pPr>
            <a:lvl4pPr marL="1371600" indent="0">
              <a:buNone/>
              <a:defRPr sz="1800">
                <a:solidFill>
                  <a:schemeClr val="bg2"/>
                </a:solidFill>
              </a:defRPr>
            </a:lvl4pPr>
            <a:lvl5pPr marL="1828800" indent="0">
              <a:buNone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fr-FR" dirty="0" err="1"/>
              <a:t>Add</a:t>
            </a:r>
            <a:r>
              <a:rPr lang="fr-FR" dirty="0"/>
              <a:t> content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04C7D332-37DA-4CDC-A2AC-244B21D41F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1291" y="6508750"/>
            <a:ext cx="515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B8E6346-E32E-41CC-B8FF-56E4A3BFD380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0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FD1C5D-A950-4F30-9BCA-459551EFD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2881BE-6B01-4D57-BA64-A58A5928A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BB4E8D-18EF-41CA-9125-2A9AF32E5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869807-8231-4ABD-BE93-B66678E62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3C7808-2E0C-40D4-B710-B07CDBB81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6346-E32E-41CC-B8FF-56E4A3BFD38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2304EF29-7F68-43FF-807E-1B00784BFEA2}"/>
              </a:ext>
            </a:extLst>
          </p:cNvPr>
          <p:cNvSpPr txBox="1">
            <a:spLocks/>
          </p:cNvSpPr>
          <p:nvPr userDrawn="1"/>
        </p:nvSpPr>
        <p:spPr>
          <a:xfrm>
            <a:off x="0" y="6508751"/>
            <a:ext cx="8428008" cy="349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cap="none" baseline="30000">
                <a:solidFill>
                  <a:srgbClr val="FBAE4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350" b="0" baseline="0" dirty="0" err="1">
                <a:solidFill>
                  <a:srgbClr val="0B6CB1"/>
                </a:solidFill>
              </a:rPr>
              <a:t>Thermag</a:t>
            </a:r>
            <a:r>
              <a:rPr lang="en-US" sz="1350" b="0" baseline="0" dirty="0">
                <a:solidFill>
                  <a:srgbClr val="0B6CB1"/>
                </a:solidFill>
              </a:rPr>
              <a:t>  X | Aug. 28 – Sept.1 2022 | Ljubljana - Slovenia</a:t>
            </a:r>
            <a:endParaRPr lang="fr-FR" sz="1350" b="1" baseline="0" dirty="0">
              <a:solidFill>
                <a:srgbClr val="0B6CB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91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8" r:id="rId4"/>
    <p:sldLayoutId id="2147483665" r:id="rId5"/>
    <p:sldLayoutId id="2147483669" r:id="rId6"/>
    <p:sldLayoutId id="2147483664" r:id="rId7"/>
    <p:sldLayoutId id="2147483670" r:id="rId8"/>
    <p:sldLayoutId id="2147483672" r:id="rId9"/>
    <p:sldLayoutId id="2147483653" r:id="rId10"/>
    <p:sldLayoutId id="2147483666" r:id="rId11"/>
    <p:sldLayoutId id="2147483667" r:id="rId12"/>
    <p:sldLayoutId id="2147483673" r:id="rId13"/>
    <p:sldLayoutId id="2147483674" r:id="rId14"/>
    <p:sldLayoutId id="2147483663" r:id="rId15"/>
    <p:sldLayoutId id="2147483651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>
            <a:extLst>
              <a:ext uri="{FF2B5EF4-FFF2-40B4-BE49-F238E27FC236}">
                <a16:creationId xmlns:a16="http://schemas.microsoft.com/office/drawing/2014/main" id="{46DD4DF6-B0B6-4C8C-92E0-C1E994D1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23" y="1605510"/>
            <a:ext cx="6117623" cy="480131"/>
          </a:xfrm>
        </p:spPr>
        <p:txBody>
          <a:bodyPr/>
          <a:lstStyle/>
          <a:p>
            <a:r>
              <a:rPr lang="en-US" sz="2800" dirty="0"/>
              <a:t>Presentation Guidelines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9F1961-78A8-4DB1-88D0-D0821C38F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7732" y="2525271"/>
            <a:ext cx="8992731" cy="3584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To help you produce the PowerPoint presentation of your conference paper, this template has been provided.</a:t>
            </a:r>
          </a:p>
          <a:p>
            <a:pPr marL="0" indent="0">
              <a:buNone/>
            </a:pPr>
            <a:r>
              <a:rPr lang="en-US" dirty="0"/>
              <a:t>Here are a few guidelines to bear in mind:</a:t>
            </a:r>
          </a:p>
          <a:p>
            <a:r>
              <a:rPr lang="en-US" b="1" dirty="0"/>
              <a:t>SIZE</a:t>
            </a:r>
            <a:r>
              <a:rPr lang="en-US" dirty="0"/>
              <a:t>: The PowerPoint is, and should remain, standard size (16:9) and in landscape format.</a:t>
            </a:r>
          </a:p>
          <a:p>
            <a:r>
              <a:rPr lang="en-US" b="1" dirty="0"/>
              <a:t>LETTERING</a:t>
            </a:r>
            <a:r>
              <a:rPr lang="en-US" dirty="0"/>
              <a:t>: The PowerPoint should be easy to read and the text should be concise. </a:t>
            </a:r>
          </a:p>
          <a:p>
            <a:r>
              <a:rPr lang="en-US" b="1" dirty="0"/>
              <a:t>FONT</a:t>
            </a:r>
            <a:r>
              <a:rPr lang="en-US" dirty="0"/>
              <a:t>: The font that should be used is Arial.</a:t>
            </a:r>
          </a:p>
          <a:p>
            <a:r>
              <a:rPr lang="en-US" b="1" dirty="0"/>
              <a:t>HEADINGS</a:t>
            </a:r>
            <a:r>
              <a:rPr lang="en-US" dirty="0"/>
              <a:t>: 24 to 36 font size is recommended.</a:t>
            </a:r>
          </a:p>
          <a:p>
            <a:r>
              <a:rPr lang="en-US" b="1" dirty="0"/>
              <a:t>CONTENT</a:t>
            </a:r>
            <a:r>
              <a:rPr lang="en-US" dirty="0"/>
              <a:t>: 24 to 18 font size is recommended. Please use very dark grey or black for this text for light backgrounds, and white text for dark-</a:t>
            </a:r>
            <a:r>
              <a:rPr lang="en-US" dirty="0" err="1"/>
              <a:t>coulored</a:t>
            </a:r>
            <a:r>
              <a:rPr lang="en-US" dirty="0"/>
              <a:t> backgrounds.</a:t>
            </a:r>
            <a:br>
              <a:rPr lang="en-US" dirty="0"/>
            </a:br>
            <a:r>
              <a:rPr lang="en-US" dirty="0"/>
              <a:t>Include pictures, symbols and use the </a:t>
            </a:r>
            <a:r>
              <a:rPr lang="en-US" dirty="0" err="1"/>
              <a:t>colour</a:t>
            </a:r>
            <a:r>
              <a:rPr lang="en-US" dirty="0"/>
              <a:t> palette provided. </a:t>
            </a:r>
            <a:br>
              <a:rPr lang="en-US" dirty="0"/>
            </a:br>
            <a:r>
              <a:rPr lang="en-US" dirty="0"/>
              <a:t>Use high quality non-blurry images and graphs.</a:t>
            </a:r>
          </a:p>
          <a:p>
            <a:r>
              <a:rPr lang="en-US" b="1" dirty="0"/>
              <a:t>PAPER ID</a:t>
            </a:r>
            <a:r>
              <a:rPr lang="en-US" dirty="0"/>
              <a:t>: Include your paper ID on each slide in the top left-hand corner.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FF0000"/>
                </a:solidFill>
              </a:rPr>
              <a:t>Please delete this slide before submitting your PowerPoint presentation to the conference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A744F2-7CAD-4323-987D-09EB85EA9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780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AFCEE47C-ABBF-4D3B-9BFE-9843F7A036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Name | Affiliation</a:t>
            </a:r>
          </a:p>
        </p:txBody>
      </p:sp>
      <p:sp>
        <p:nvSpPr>
          <p:cNvPr id="12" name="Espace réservé pour une image  8"/>
          <p:cNvSpPr>
            <a:spLocks noGrp="1"/>
          </p:cNvSpPr>
          <p:nvPr>
            <p:ph type="pic" idx="10"/>
          </p:nvPr>
        </p:nvSpPr>
        <p:spPr/>
      </p:sp>
      <p:pic>
        <p:nvPicPr>
          <p:cNvPr id="10" name="Image 9" descr="Une image contenant dessin, signe&#10;&#10;Description générée automatiquement">
            <a:extLst>
              <a:ext uri="{FF2B5EF4-FFF2-40B4-BE49-F238E27FC236}">
                <a16:creationId xmlns:a16="http://schemas.microsoft.com/office/drawing/2014/main" id="{F56A56E0-76E3-4460-9F3C-243FC6B98B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6729" y="868639"/>
            <a:ext cx="2095758" cy="933311"/>
          </a:xfrm>
          <a:prstGeom prst="rect">
            <a:avLst/>
          </a:prstGeom>
        </p:spPr>
      </p:pic>
      <p:pic>
        <p:nvPicPr>
          <p:cNvPr id="13" name="Espace réservé pour une image 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CF6FEF96-DBAF-4D3B-9FA1-65D41125D34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778" b="6778"/>
          <a:stretch>
            <a:fillRect/>
          </a:stretch>
        </p:blipFill>
        <p:spPr>
          <a:xfrm>
            <a:off x="845144" y="2311156"/>
            <a:ext cx="4098925" cy="17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555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2BD9B2A-0285-4AD6-ADAE-4ED888DB5B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333992CA-68EC-47F5-A139-84F9FBF782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Espace réservé pour une image  10" descr="Une image contenant texte&#10;&#10;Description générée automatiquement">
            <a:extLst>
              <a:ext uri="{FF2B5EF4-FFF2-40B4-BE49-F238E27FC236}">
                <a16:creationId xmlns:a16="http://schemas.microsoft.com/office/drawing/2014/main" id="{82EEC2D1-0BF5-4BED-8C42-FFFABC90B5D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 t="6778" b="6778"/>
          <a:stretch>
            <a:fillRect/>
          </a:stretch>
        </p:blipFill>
        <p:spPr/>
      </p:pic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49EA5C1-80A4-4907-A949-77E966A99E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Paper XXXX</a:t>
            </a:r>
          </a:p>
        </p:txBody>
      </p:sp>
    </p:spTree>
    <p:extLst>
      <p:ext uri="{BB962C8B-B14F-4D97-AF65-F5344CB8AC3E}">
        <p14:creationId xmlns:p14="http://schemas.microsoft.com/office/powerpoint/2010/main" val="95215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18A6D-DF1A-451D-BAB5-231C803A9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57CC58AA-70F1-487B-A0B8-2CA7020D3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AAD986E-AD83-4ABE-8E8E-81565BE30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9F421D42-F64C-4E40-A394-9AD5697ED16E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1"/>
                </a:solidFill>
              </a:rPr>
              <a:t>Paper </a:t>
            </a:r>
            <a:r>
              <a:rPr lang="en-US" b="1" dirty="0" err="1">
                <a:solidFill>
                  <a:schemeClr val="accent1"/>
                </a:solidFill>
              </a:rPr>
              <a:t>xxxx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62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5D369-F894-421D-B8B3-5748BDDCE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B5880D-2B87-4BDB-A574-13FFFC0E44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7F41A99-E851-4805-955E-05154F1B0F2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71291" y="6508750"/>
            <a:ext cx="515909" cy="365125"/>
          </a:xfrm>
        </p:spPr>
        <p:txBody>
          <a:bodyPr/>
          <a:lstStyle/>
          <a:p>
            <a:fld id="{AB8E6346-E32E-41CC-B8FF-56E4A3BFD380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D15E0AB-BA4E-4937-B1C4-B5A6864766C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313412" cy="3429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50" kern="1200">
                <a:solidFill>
                  <a:srgbClr val="0B6CB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Paper </a:t>
            </a:r>
            <a:r>
              <a:rPr lang="en-US" b="1" dirty="0" err="1">
                <a:solidFill>
                  <a:schemeClr val="bg1"/>
                </a:solidFill>
              </a:rPr>
              <a:t>xxxx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89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9C28A74-B752-437D-9CDA-556607FA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D4EE4E7-F6E6-469D-8ECB-C7F581A6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FC412E-3307-46C5-8BEE-0A62D98FC801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47102A9C-0B54-4D1E-8010-F866A139F0D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F160CF-0652-4A49-BC9D-F31DD0D06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9814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229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226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26AC60-5FF0-470A-95AB-44222E2E2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F0480C-F901-4542-B311-E8D24C85C78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3CC254-AB26-46E8-AAE4-A89DAFEC574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F070951-6851-4715-8F26-3C5F7FB01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8E6346-E32E-41CC-B8FF-56E4A3BFD380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906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37664-04D6-4BEF-8F3F-7E75E8D79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4879E79-F7CA-4FE1-ABAE-7F9A94AA23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EA1E1AE-BE83-4303-A01E-1DC50FB5C4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0C6269-6C35-4943-B1A4-5321BD8D92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74E095-2866-4A1B-9E95-742EC19CC60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474653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Matrice_nouveau">
  <a:themeElements>
    <a:clrScheme name="Personnalisé 1">
      <a:dk1>
        <a:srgbClr val="666666"/>
      </a:dk1>
      <a:lt1>
        <a:srgbClr val="FFFFFF"/>
      </a:lt1>
      <a:dk2>
        <a:srgbClr val="0B6CB1"/>
      </a:dk2>
      <a:lt2>
        <a:srgbClr val="333333"/>
      </a:lt2>
      <a:accent1>
        <a:srgbClr val="F9B329"/>
      </a:accent1>
      <a:accent2>
        <a:srgbClr val="0B6CB1"/>
      </a:accent2>
      <a:accent3>
        <a:srgbClr val="D4EBFA"/>
      </a:accent3>
      <a:accent4>
        <a:srgbClr val="F2E5DA"/>
      </a:accent4>
      <a:accent5>
        <a:srgbClr val="878787"/>
      </a:accent5>
      <a:accent6>
        <a:srgbClr val="6FC2B5"/>
      </a:accent6>
      <a:hlink>
        <a:srgbClr val="F9B329"/>
      </a:hlink>
      <a:folHlink>
        <a:srgbClr val="6FC2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Matrice_nouveau" id="{013AA052-009E-4238-833C-6E4A73DBDE99}" vid="{9BAF9313-96EA-4488-BBBA-936ABB7C41D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</Words>
  <Application>Microsoft Office PowerPoint</Application>
  <PresentationFormat>Grand écran</PresentationFormat>
  <Paragraphs>24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PowerPoint_Matrice_nouveau</vt:lpstr>
      <vt:lpstr>Presentation Guidelines</vt:lpstr>
      <vt:lpstr>Présentation PowerPoint</vt:lpstr>
      <vt:lpstr>Summary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Dfhfghfghfghfghfghfghfghfh dfgdfgdfgdfg dfgdfgdfg dfgdfg</dc:title>
  <dc:creator>Deonie Lambert</dc:creator>
  <cp:lastModifiedBy>Aurélie Durand</cp:lastModifiedBy>
  <cp:revision>70</cp:revision>
  <dcterms:created xsi:type="dcterms:W3CDTF">2020-02-25T14:59:54Z</dcterms:created>
  <dcterms:modified xsi:type="dcterms:W3CDTF">2021-12-16T15:28:21Z</dcterms:modified>
</cp:coreProperties>
</file>