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97B5-2C2A-B9E7-B491-E829999C0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44E15-7B9A-935C-DF68-1DACDB7DC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62444-31CD-A592-B90E-1AE38D3D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4F1F4-32DF-A714-166C-41F53797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2393A-F23A-F255-FBB5-63C1D450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DC2CA-7EFE-7396-9A3F-D0D85FE78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1D3A5-B499-3998-7F30-81EAF5EF2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3ED6-41C4-E948-2FA4-969AB1F4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F7997-C5A2-1E85-9BB6-6AABC8A3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B203A-8D23-3EF8-8B1E-A2B3DA4F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916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927AE4-25FA-08D7-9493-4035DC974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DB63A-C423-71F3-A4DD-CD7C9B7AC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B0DD7-888E-4234-770A-637E1F61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F519F-9C6F-0025-1E0B-2440E008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CE934-6EF9-F60E-A5CB-CCED90BD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285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A43B8-3B1C-44D7-B9EF-CAE5E4F6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33CB-5449-C448-64DE-7A7B29BC1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5CCFC-912C-E10F-BAE8-AD5AA9EA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A9515-6090-1201-15C1-DF8B046E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E32AC-3056-BCB4-30BC-24E9502B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358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E8E8-216C-CEFD-27A1-A4094484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62186-336E-8F02-E007-A6CBDF97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AF384-B349-113A-FE9E-9B9E8A6C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16EA-9B61-0628-BCC3-C9202C58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16C1-5358-89A0-5955-ADE48B32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86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0C1F-4575-F2D7-8C87-43D7FED0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15523-2ACE-DC00-A59D-E68982A1D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83EBB-B71C-6879-E562-F76DA05D3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6CBDE-DB1B-327D-FED4-4AE514E9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7B5FB-E715-8D14-E488-ED67C9FD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FF7A8-F1DC-6D00-E2BA-7776AB3F9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3997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3C81-F22C-F70A-1B4C-D786F5BE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4F29D-6C61-C57E-6EE0-32D6F848D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AAE8A-3508-470E-2C4E-0F806D6FF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E79AB-A0A7-93CD-961B-BA6476303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9238D-82B4-788C-6B95-027CF59D6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F8E66-E520-B54A-89DF-B3DC2D65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523CC-EB5E-5395-DA01-CDD9DEB3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3B0C6-7FC5-8246-E354-52395CDC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513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60B91-44FB-6748-6BA5-FB26FBB8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DDB624-719E-85ED-80AB-96FC04A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4F1AE-3935-2842-F04B-41F532C9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BCD89-ED12-20C9-BCFC-EE21D6A3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292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DAA0D-A08B-4C09-757F-C6A6FDC1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22959-A326-72F9-4D29-27F4B731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985B0-7B9E-7709-A3D0-C89F60F9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621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8C7A-90D2-336F-8738-76D68830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001A-964A-161E-45BD-192E0EC91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E805C-BA8C-5532-F6CA-CA7AE3411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3B542-622E-948D-F765-CB7CA7C18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323AA-DB5B-76CD-0080-DAB60087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30403-9EC1-214B-5FF7-BBF33825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597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8DD0-71E9-0839-5A48-111313343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43AB13-ADB5-31F8-5615-4EA76D6CF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15753-45CA-9C37-B634-D5A5C89E7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A1122-88AD-05EF-A885-AA80C278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87224-301B-7405-479E-6C8E8F2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66B7C-A63D-E31F-0D2A-7CE54DDC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39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EDFADB-49E5-5808-49CB-EE04035C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85E54-E51D-869B-F0F3-4996B7B56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B64B1-2A4D-5BCD-E69E-84942F64F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18E4-6536-448C-9ADA-66B7E115AC61}" type="datetimeFigureOut">
              <a:rPr lang="en-ZA" smtClean="0"/>
              <a:t>2022/12/12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71DB-D3DA-428F-9920-79028666B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15F41-D8C6-1D1E-43D5-CD080A278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98E3-DB85-48F9-9B69-F6F7A87AF2B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427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A1A96-5CAB-3932-FECB-D267C9211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118" y="4306345"/>
            <a:ext cx="10509388" cy="2228984"/>
          </a:xfrm>
          <a:noFill/>
        </p:spPr>
        <p:txBody>
          <a:bodyPr>
            <a:normAutofit fontScale="850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sz="2000" dirty="0"/>
              <a:t>Date: </a:t>
            </a:r>
            <a:br>
              <a:rPr lang="en-US" sz="2000" dirty="0"/>
            </a:br>
            <a:r>
              <a:rPr lang="en-US" sz="2000" dirty="0"/>
              <a:t>Abstract title : </a:t>
            </a:r>
            <a:br>
              <a:rPr lang="en-US" sz="2000" dirty="0"/>
            </a:br>
            <a:r>
              <a:rPr lang="en-US" sz="2000" dirty="0"/>
              <a:t>Presenting author -  Title | Name | Surname :</a:t>
            </a:r>
            <a:br>
              <a:rPr lang="en-US" sz="2000" dirty="0"/>
            </a:br>
            <a:r>
              <a:rPr lang="en-US" sz="2000" dirty="0"/>
              <a:t>Designation :</a:t>
            </a:r>
            <a:br>
              <a:rPr lang="en-US" sz="2000" dirty="0"/>
            </a:br>
            <a:r>
              <a:rPr lang="en-US" sz="2000" dirty="0"/>
              <a:t>Affiliation/</a:t>
            </a:r>
            <a:r>
              <a:rPr lang="en-US" sz="2000" dirty="0" err="1"/>
              <a:t>Organisation</a:t>
            </a:r>
            <a:r>
              <a:rPr lang="en-US" sz="2000" dirty="0"/>
              <a:t> :</a:t>
            </a:r>
            <a:br>
              <a:rPr lang="en-US" sz="2000" dirty="0"/>
            </a:br>
            <a:r>
              <a:rPr lang="en-US" sz="2000" dirty="0"/>
              <a:t>Contact details :</a:t>
            </a:r>
            <a:endParaRPr lang="en-ZA" sz="2000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66C4AEB-FE56-27FF-E8CA-DA85B85A3C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/>
          <a:stretch/>
        </p:blipFill>
        <p:spPr>
          <a:xfrm>
            <a:off x="20" y="2"/>
            <a:ext cx="12191979" cy="39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A786-A9B7-3C9C-D060-31AC7B261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A1A96-5CAB-3932-FECB-D267C92110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B27BA4E-AAB6-B60B-2394-5EC453EB5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338" y="0"/>
            <a:ext cx="1121493" cy="98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1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A786-A9B7-3C9C-D060-31AC7B261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A1A96-5CAB-3932-FECB-D267C92110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B27BA4E-AAB6-B60B-2394-5EC453EB5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338" y="0"/>
            <a:ext cx="1121493" cy="98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2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Lully Govender</dc:creator>
  <cp:lastModifiedBy>Crystal Kasselman</cp:lastModifiedBy>
  <cp:revision>1</cp:revision>
  <dcterms:created xsi:type="dcterms:W3CDTF">2022-12-11T07:09:41Z</dcterms:created>
  <dcterms:modified xsi:type="dcterms:W3CDTF">2022-12-12T09:11:44Z</dcterms:modified>
</cp:coreProperties>
</file>