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1" r:id="rId10"/>
    <p:sldId id="267" r:id="rId11"/>
    <p:sldId id="268" r:id="rId12"/>
    <p:sldId id="279" r:id="rId13"/>
    <p:sldId id="280" r:id="rId14"/>
    <p:sldId id="269" r:id="rId15"/>
    <p:sldId id="262" r:id="rId16"/>
    <p:sldId id="26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F71F2B8-3AA0-4464-A1B6-738F36A47798}">
          <p14:sldIdLst>
            <p14:sldId id="256"/>
            <p14:sldId id="257"/>
            <p14:sldId id="258"/>
            <p14:sldId id="259"/>
            <p14:sldId id="260"/>
            <p14:sldId id="264"/>
            <p14:sldId id="265"/>
            <p14:sldId id="266"/>
            <p14:sldId id="261"/>
            <p14:sldId id="267"/>
            <p14:sldId id="268"/>
            <p14:sldId id="279"/>
            <p14:sldId id="280"/>
            <p14:sldId id="269"/>
            <p14:sldId id="262"/>
            <p14:sldId id="263"/>
          </p14:sldIdLst>
        </p14:section>
        <p14:section name="Untitled Section" id="{4AEDB5DB-A2CF-40BB-8D06-9B9093D35077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3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6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4" Type="http://schemas.openxmlformats.org/officeDocument/2006/relationships/image" Target="../media/image39.svg"/></Relationships>
</file>

<file path=ppt/diagrams/_rels/data12.xml.rels><?xml version="1.0" encoding="UTF-8" standalone="yes"?>
<Relationships xmlns="http://schemas.openxmlformats.org/package/2006/relationships"><Relationship Id="rId3" Type="http://schemas.openxmlformats.org/officeDocument/2006/relationships/hyperlink" Target="mailto:arpan.jani@uwrf.edu" TargetMode="External"/><Relationship Id="rId2" Type="http://schemas.openxmlformats.org/officeDocument/2006/relationships/hyperlink" Target="https://sunypoly.edu/faculty-and-staff/naren-peddibhotla.html" TargetMode="External"/><Relationship Id="rId1" Type="http://schemas.openxmlformats.org/officeDocument/2006/relationships/hyperlink" Target="mailto:peddibn@sunypoly.edu" TargetMode="External"/><Relationship Id="rId4" Type="http://schemas.openxmlformats.org/officeDocument/2006/relationships/hyperlink" Target="https://www.uwrf.edu/FacultyStaff/5611480.cfm" TargetMode="Externa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15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ata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2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4" Type="http://schemas.openxmlformats.org/officeDocument/2006/relationships/image" Target="../media/image39.svg"/></Relationships>
</file>

<file path=ppt/diagrams/_rels/drawing12.xml.rels><?xml version="1.0" encoding="UTF-8" standalone="yes"?>
<Relationships xmlns="http://schemas.openxmlformats.org/package/2006/relationships"><Relationship Id="rId3" Type="http://schemas.openxmlformats.org/officeDocument/2006/relationships/hyperlink" Target="mailto:arpan.jani@uwrf.edu" TargetMode="External"/><Relationship Id="rId2" Type="http://schemas.openxmlformats.org/officeDocument/2006/relationships/hyperlink" Target="https://sunypoly.edu/faculty-and-staff/naren-peddibhotla.html" TargetMode="External"/><Relationship Id="rId1" Type="http://schemas.openxmlformats.org/officeDocument/2006/relationships/hyperlink" Target="mailto:peddibn@sunypoly.edu" TargetMode="External"/><Relationship Id="rId4" Type="http://schemas.openxmlformats.org/officeDocument/2006/relationships/hyperlink" Target="https://www.uwrf.edu/FacultyStaff/5611480.cfm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1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rawing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2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324F68-B808-44E4-8733-3C31214206C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C014F33-9B7E-457E-A29F-1C14E1CB66B4}">
      <dgm:prSet/>
      <dgm:spPr/>
      <dgm:t>
        <a:bodyPr/>
        <a:lstStyle/>
        <a:p>
          <a:r>
            <a:rPr lang="en-US"/>
            <a:t>Context: Ill-structured problems</a:t>
          </a:r>
        </a:p>
      </dgm:t>
    </dgm:pt>
    <dgm:pt modelId="{B1AE0C2B-1B3F-43F6-9D87-1D3582A6F1CC}" type="parTrans" cxnId="{12B48191-C8D8-43CB-9345-9F40AE31B2D5}">
      <dgm:prSet/>
      <dgm:spPr/>
      <dgm:t>
        <a:bodyPr/>
        <a:lstStyle/>
        <a:p>
          <a:endParaRPr lang="en-US"/>
        </a:p>
      </dgm:t>
    </dgm:pt>
    <dgm:pt modelId="{3EB96A0D-0AAE-40A2-8B79-82BA2DA44151}" type="sibTrans" cxnId="{12B48191-C8D8-43CB-9345-9F40AE31B2D5}">
      <dgm:prSet/>
      <dgm:spPr/>
      <dgm:t>
        <a:bodyPr/>
        <a:lstStyle/>
        <a:p>
          <a:endParaRPr lang="en-US"/>
        </a:p>
      </dgm:t>
    </dgm:pt>
    <dgm:pt modelId="{D691044B-027B-4CDB-970B-CC484774820E}">
      <dgm:prSet/>
      <dgm:spPr/>
      <dgm:t>
        <a:bodyPr/>
        <a:lstStyle/>
        <a:p>
          <a:r>
            <a:rPr lang="en-US"/>
            <a:t>Problem: Online Case Study teaching</a:t>
          </a:r>
        </a:p>
      </dgm:t>
    </dgm:pt>
    <dgm:pt modelId="{D84E92E0-EB8F-45E4-B82A-7E6807A0D484}" type="parTrans" cxnId="{AAE18195-0791-4FB2-8D2C-12E652545927}">
      <dgm:prSet/>
      <dgm:spPr/>
      <dgm:t>
        <a:bodyPr/>
        <a:lstStyle/>
        <a:p>
          <a:endParaRPr lang="en-US"/>
        </a:p>
      </dgm:t>
    </dgm:pt>
    <dgm:pt modelId="{8EE1FE17-E344-4F8C-A895-36B0360FABDF}" type="sibTrans" cxnId="{AAE18195-0791-4FB2-8D2C-12E652545927}">
      <dgm:prSet/>
      <dgm:spPr/>
      <dgm:t>
        <a:bodyPr/>
        <a:lstStyle/>
        <a:p>
          <a:endParaRPr lang="en-US"/>
        </a:p>
      </dgm:t>
    </dgm:pt>
    <dgm:pt modelId="{0AE3C64B-BBCC-4541-869C-826749926811}">
      <dgm:prSet/>
      <dgm:spPr/>
      <dgm:t>
        <a:bodyPr/>
        <a:lstStyle/>
        <a:p>
          <a:r>
            <a:rPr lang="en-US"/>
            <a:t>Design of the study</a:t>
          </a:r>
        </a:p>
      </dgm:t>
    </dgm:pt>
    <dgm:pt modelId="{ED4083CB-8CA7-4D9C-8877-34E2FAA850D9}" type="parTrans" cxnId="{9DA1F6DD-7480-4FB3-9299-F7E6ADB3730F}">
      <dgm:prSet/>
      <dgm:spPr/>
      <dgm:t>
        <a:bodyPr/>
        <a:lstStyle/>
        <a:p>
          <a:endParaRPr lang="en-US"/>
        </a:p>
      </dgm:t>
    </dgm:pt>
    <dgm:pt modelId="{8221FCB0-FF56-45DE-A8FE-7FDCEDC35EF2}" type="sibTrans" cxnId="{9DA1F6DD-7480-4FB3-9299-F7E6ADB3730F}">
      <dgm:prSet/>
      <dgm:spPr/>
      <dgm:t>
        <a:bodyPr/>
        <a:lstStyle/>
        <a:p>
          <a:endParaRPr lang="en-US"/>
        </a:p>
      </dgm:t>
    </dgm:pt>
    <dgm:pt modelId="{34260CE1-8231-40AE-AE51-FA2293BF22FF}">
      <dgm:prSet/>
      <dgm:spPr/>
      <dgm:t>
        <a:bodyPr/>
        <a:lstStyle/>
        <a:p>
          <a:r>
            <a:rPr lang="en-US"/>
            <a:t>Results</a:t>
          </a:r>
        </a:p>
      </dgm:t>
    </dgm:pt>
    <dgm:pt modelId="{EB690799-9466-42A6-A483-33BE7F2C1703}" type="parTrans" cxnId="{998EFEF8-C0BB-4A7A-880A-5643FC488CF4}">
      <dgm:prSet/>
      <dgm:spPr/>
      <dgm:t>
        <a:bodyPr/>
        <a:lstStyle/>
        <a:p>
          <a:endParaRPr lang="en-US"/>
        </a:p>
      </dgm:t>
    </dgm:pt>
    <dgm:pt modelId="{599C23EC-88F1-430A-BF43-FEC45888F066}" type="sibTrans" cxnId="{998EFEF8-C0BB-4A7A-880A-5643FC488CF4}">
      <dgm:prSet/>
      <dgm:spPr/>
      <dgm:t>
        <a:bodyPr/>
        <a:lstStyle/>
        <a:p>
          <a:endParaRPr lang="en-US"/>
        </a:p>
      </dgm:t>
    </dgm:pt>
    <dgm:pt modelId="{91F44B19-3FD0-4224-85BE-34383F72330E}">
      <dgm:prSet/>
      <dgm:spPr/>
      <dgm:t>
        <a:bodyPr/>
        <a:lstStyle/>
        <a:p>
          <a:r>
            <a:rPr lang="en-US"/>
            <a:t>Discussion</a:t>
          </a:r>
        </a:p>
      </dgm:t>
    </dgm:pt>
    <dgm:pt modelId="{01CFEA64-AD9E-40AB-9A96-C55B59206445}" type="parTrans" cxnId="{5422E72E-16B3-4BAA-AF06-05F503F89375}">
      <dgm:prSet/>
      <dgm:spPr/>
      <dgm:t>
        <a:bodyPr/>
        <a:lstStyle/>
        <a:p>
          <a:endParaRPr lang="en-US"/>
        </a:p>
      </dgm:t>
    </dgm:pt>
    <dgm:pt modelId="{6F88EFD5-A81E-4F74-BCFA-F5651204F3BA}" type="sibTrans" cxnId="{5422E72E-16B3-4BAA-AF06-05F503F89375}">
      <dgm:prSet/>
      <dgm:spPr/>
      <dgm:t>
        <a:bodyPr/>
        <a:lstStyle/>
        <a:p>
          <a:endParaRPr lang="en-US"/>
        </a:p>
      </dgm:t>
    </dgm:pt>
    <dgm:pt modelId="{E00DD8B4-BD1D-44CC-8E7D-BD7811EAD019}" type="pres">
      <dgm:prSet presAssocID="{A2324F68-B808-44E4-8733-3C31214206CA}" presName="root" presStyleCnt="0">
        <dgm:presLayoutVars>
          <dgm:dir/>
          <dgm:resizeHandles val="exact"/>
        </dgm:presLayoutVars>
      </dgm:prSet>
      <dgm:spPr/>
    </dgm:pt>
    <dgm:pt modelId="{DCB2372E-9034-427E-AEE7-1ED7BABC8EBB}" type="pres">
      <dgm:prSet presAssocID="{1C014F33-9B7E-457E-A29F-1C14E1CB66B4}" presName="compNode" presStyleCnt="0"/>
      <dgm:spPr/>
    </dgm:pt>
    <dgm:pt modelId="{174904D2-0E9F-4EB7-8C23-7F0A00DF0749}" type="pres">
      <dgm:prSet presAssocID="{1C014F33-9B7E-457E-A29F-1C14E1CB66B4}" presName="bgRect" presStyleLbl="bgShp" presStyleIdx="0" presStyleCnt="5"/>
      <dgm:spPr/>
    </dgm:pt>
    <dgm:pt modelId="{F10040DD-CF87-4BDC-BAA4-FAA6D2854240}" type="pres">
      <dgm:prSet presAssocID="{1C014F33-9B7E-457E-A29F-1C14E1CB66B4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F1F61888-9600-46BD-A220-69CB4A55CED7}" type="pres">
      <dgm:prSet presAssocID="{1C014F33-9B7E-457E-A29F-1C14E1CB66B4}" presName="spaceRect" presStyleCnt="0"/>
      <dgm:spPr/>
    </dgm:pt>
    <dgm:pt modelId="{0910091B-D6BF-475B-A25D-C261ECFCA0B8}" type="pres">
      <dgm:prSet presAssocID="{1C014F33-9B7E-457E-A29F-1C14E1CB66B4}" presName="parTx" presStyleLbl="revTx" presStyleIdx="0" presStyleCnt="5">
        <dgm:presLayoutVars>
          <dgm:chMax val="0"/>
          <dgm:chPref val="0"/>
        </dgm:presLayoutVars>
      </dgm:prSet>
      <dgm:spPr/>
    </dgm:pt>
    <dgm:pt modelId="{FD74E02B-68C7-47E1-BEF3-28A0FDAB0B8A}" type="pres">
      <dgm:prSet presAssocID="{3EB96A0D-0AAE-40A2-8B79-82BA2DA44151}" presName="sibTrans" presStyleCnt="0"/>
      <dgm:spPr/>
    </dgm:pt>
    <dgm:pt modelId="{8CAC9933-83F5-4541-ABD0-229C7727C313}" type="pres">
      <dgm:prSet presAssocID="{D691044B-027B-4CDB-970B-CC484774820E}" presName="compNode" presStyleCnt="0"/>
      <dgm:spPr/>
    </dgm:pt>
    <dgm:pt modelId="{525F7A79-FABC-4843-B6F7-B618B1447F6F}" type="pres">
      <dgm:prSet presAssocID="{D691044B-027B-4CDB-970B-CC484774820E}" presName="bgRect" presStyleLbl="bgShp" presStyleIdx="1" presStyleCnt="5"/>
      <dgm:spPr/>
    </dgm:pt>
    <dgm:pt modelId="{65D235D6-F50D-4E1F-BCDE-BFC253F0A8F2}" type="pres">
      <dgm:prSet presAssocID="{D691044B-027B-4CDB-970B-CC484774820E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527B65CF-780E-4EF5-958C-C3E2CED4E8A7}" type="pres">
      <dgm:prSet presAssocID="{D691044B-027B-4CDB-970B-CC484774820E}" presName="spaceRect" presStyleCnt="0"/>
      <dgm:spPr/>
    </dgm:pt>
    <dgm:pt modelId="{C763A6F4-4407-4FA8-90EF-BE162B0DA906}" type="pres">
      <dgm:prSet presAssocID="{D691044B-027B-4CDB-970B-CC484774820E}" presName="parTx" presStyleLbl="revTx" presStyleIdx="1" presStyleCnt="5">
        <dgm:presLayoutVars>
          <dgm:chMax val="0"/>
          <dgm:chPref val="0"/>
        </dgm:presLayoutVars>
      </dgm:prSet>
      <dgm:spPr/>
    </dgm:pt>
    <dgm:pt modelId="{9F215C88-5654-4BF3-8D05-93B3C997EF2B}" type="pres">
      <dgm:prSet presAssocID="{8EE1FE17-E344-4F8C-A895-36B0360FABDF}" presName="sibTrans" presStyleCnt="0"/>
      <dgm:spPr/>
    </dgm:pt>
    <dgm:pt modelId="{34A6FC5C-34C0-4D07-9849-785964164505}" type="pres">
      <dgm:prSet presAssocID="{0AE3C64B-BBCC-4541-869C-826749926811}" presName="compNode" presStyleCnt="0"/>
      <dgm:spPr/>
    </dgm:pt>
    <dgm:pt modelId="{DAB0A66C-FBE3-4711-888E-54821D3BBAB3}" type="pres">
      <dgm:prSet presAssocID="{0AE3C64B-BBCC-4541-869C-826749926811}" presName="bgRect" presStyleLbl="bgShp" presStyleIdx="2" presStyleCnt="5"/>
      <dgm:spPr/>
    </dgm:pt>
    <dgm:pt modelId="{53AEBCA5-279F-44C0-871C-D12DEC9251A7}" type="pres">
      <dgm:prSet presAssocID="{0AE3C64B-BBCC-4541-869C-826749926811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E4B2057F-B198-4972-A5F9-ADF6325FDDF3}" type="pres">
      <dgm:prSet presAssocID="{0AE3C64B-BBCC-4541-869C-826749926811}" presName="spaceRect" presStyleCnt="0"/>
      <dgm:spPr/>
    </dgm:pt>
    <dgm:pt modelId="{0DEE3234-917F-4E8C-B5A4-19CB891DA7AE}" type="pres">
      <dgm:prSet presAssocID="{0AE3C64B-BBCC-4541-869C-826749926811}" presName="parTx" presStyleLbl="revTx" presStyleIdx="2" presStyleCnt="5">
        <dgm:presLayoutVars>
          <dgm:chMax val="0"/>
          <dgm:chPref val="0"/>
        </dgm:presLayoutVars>
      </dgm:prSet>
      <dgm:spPr/>
    </dgm:pt>
    <dgm:pt modelId="{7E91F2CA-809B-437C-A023-A2E71F10EFE1}" type="pres">
      <dgm:prSet presAssocID="{8221FCB0-FF56-45DE-A8FE-7FDCEDC35EF2}" presName="sibTrans" presStyleCnt="0"/>
      <dgm:spPr/>
    </dgm:pt>
    <dgm:pt modelId="{AB77F441-0486-4E88-AC5F-4E4B1CEC7E60}" type="pres">
      <dgm:prSet presAssocID="{34260CE1-8231-40AE-AE51-FA2293BF22FF}" presName="compNode" presStyleCnt="0"/>
      <dgm:spPr/>
    </dgm:pt>
    <dgm:pt modelId="{F787A567-84E9-4438-9DEB-6D300C61CC93}" type="pres">
      <dgm:prSet presAssocID="{34260CE1-8231-40AE-AE51-FA2293BF22FF}" presName="bgRect" presStyleLbl="bgShp" presStyleIdx="3" presStyleCnt="5"/>
      <dgm:spPr/>
    </dgm:pt>
    <dgm:pt modelId="{66828172-E25A-42E5-82CA-477BBE6A06C6}" type="pres">
      <dgm:prSet presAssocID="{34260CE1-8231-40AE-AE51-FA2293BF22FF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2931EF30-5AB4-488A-8511-6F744959A449}" type="pres">
      <dgm:prSet presAssocID="{34260CE1-8231-40AE-AE51-FA2293BF22FF}" presName="spaceRect" presStyleCnt="0"/>
      <dgm:spPr/>
    </dgm:pt>
    <dgm:pt modelId="{C77C4DDD-E8D9-4306-AB23-F93C7EBFD97A}" type="pres">
      <dgm:prSet presAssocID="{34260CE1-8231-40AE-AE51-FA2293BF22FF}" presName="parTx" presStyleLbl="revTx" presStyleIdx="3" presStyleCnt="5">
        <dgm:presLayoutVars>
          <dgm:chMax val="0"/>
          <dgm:chPref val="0"/>
        </dgm:presLayoutVars>
      </dgm:prSet>
      <dgm:spPr/>
    </dgm:pt>
    <dgm:pt modelId="{3C5DF379-37AD-4259-83B4-381D1A6D14F3}" type="pres">
      <dgm:prSet presAssocID="{599C23EC-88F1-430A-BF43-FEC45888F066}" presName="sibTrans" presStyleCnt="0"/>
      <dgm:spPr/>
    </dgm:pt>
    <dgm:pt modelId="{CCC11ECD-B21A-465E-BA2C-0189E3441BF3}" type="pres">
      <dgm:prSet presAssocID="{91F44B19-3FD0-4224-85BE-34383F72330E}" presName="compNode" presStyleCnt="0"/>
      <dgm:spPr/>
    </dgm:pt>
    <dgm:pt modelId="{42A143B1-1E16-4339-BD04-659DF35B2D5D}" type="pres">
      <dgm:prSet presAssocID="{91F44B19-3FD0-4224-85BE-34383F72330E}" presName="bgRect" presStyleLbl="bgShp" presStyleIdx="4" presStyleCnt="5"/>
      <dgm:spPr/>
    </dgm:pt>
    <dgm:pt modelId="{75B31993-0B5B-4D3E-8536-7DFAA2F3338A}" type="pres">
      <dgm:prSet presAssocID="{91F44B19-3FD0-4224-85BE-34383F72330E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40A8A54D-BE11-488F-88A2-5229F914B2F0}" type="pres">
      <dgm:prSet presAssocID="{91F44B19-3FD0-4224-85BE-34383F72330E}" presName="spaceRect" presStyleCnt="0"/>
      <dgm:spPr/>
    </dgm:pt>
    <dgm:pt modelId="{E3D62476-64A2-4094-A802-70B35F0F7AE5}" type="pres">
      <dgm:prSet presAssocID="{91F44B19-3FD0-4224-85BE-34383F72330E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CE59FF1A-B651-4130-988E-40D297075D64}" type="presOf" srcId="{A2324F68-B808-44E4-8733-3C31214206CA}" destId="{E00DD8B4-BD1D-44CC-8E7D-BD7811EAD019}" srcOrd="0" destOrd="0" presId="urn:microsoft.com/office/officeart/2018/2/layout/IconVerticalSolidList"/>
    <dgm:cxn modelId="{5422E72E-16B3-4BAA-AF06-05F503F89375}" srcId="{A2324F68-B808-44E4-8733-3C31214206CA}" destId="{91F44B19-3FD0-4224-85BE-34383F72330E}" srcOrd="4" destOrd="0" parTransId="{01CFEA64-AD9E-40AB-9A96-C55B59206445}" sibTransId="{6F88EFD5-A81E-4F74-BCFA-F5651204F3BA}"/>
    <dgm:cxn modelId="{3FBC7155-3621-478A-A4BF-E59F24526E61}" type="presOf" srcId="{0AE3C64B-BBCC-4541-869C-826749926811}" destId="{0DEE3234-917F-4E8C-B5A4-19CB891DA7AE}" srcOrd="0" destOrd="0" presId="urn:microsoft.com/office/officeart/2018/2/layout/IconVerticalSolidList"/>
    <dgm:cxn modelId="{12B48191-C8D8-43CB-9345-9F40AE31B2D5}" srcId="{A2324F68-B808-44E4-8733-3C31214206CA}" destId="{1C014F33-9B7E-457E-A29F-1C14E1CB66B4}" srcOrd="0" destOrd="0" parTransId="{B1AE0C2B-1B3F-43F6-9D87-1D3582A6F1CC}" sibTransId="{3EB96A0D-0AAE-40A2-8B79-82BA2DA44151}"/>
    <dgm:cxn modelId="{AAE18195-0791-4FB2-8D2C-12E652545927}" srcId="{A2324F68-B808-44E4-8733-3C31214206CA}" destId="{D691044B-027B-4CDB-970B-CC484774820E}" srcOrd="1" destOrd="0" parTransId="{D84E92E0-EB8F-45E4-B82A-7E6807A0D484}" sibTransId="{8EE1FE17-E344-4F8C-A895-36B0360FABDF}"/>
    <dgm:cxn modelId="{74D9219A-989A-4C4F-A16C-E37FA9049DAA}" type="presOf" srcId="{D691044B-027B-4CDB-970B-CC484774820E}" destId="{C763A6F4-4407-4FA8-90EF-BE162B0DA906}" srcOrd="0" destOrd="0" presId="urn:microsoft.com/office/officeart/2018/2/layout/IconVerticalSolidList"/>
    <dgm:cxn modelId="{C118C9AE-33C1-4FC1-9699-EC7BFA6789CB}" type="presOf" srcId="{91F44B19-3FD0-4224-85BE-34383F72330E}" destId="{E3D62476-64A2-4094-A802-70B35F0F7AE5}" srcOrd="0" destOrd="0" presId="urn:microsoft.com/office/officeart/2018/2/layout/IconVerticalSolidList"/>
    <dgm:cxn modelId="{EF909DCC-A467-4D97-BE0B-75CEDB38B8CF}" type="presOf" srcId="{1C014F33-9B7E-457E-A29F-1C14E1CB66B4}" destId="{0910091B-D6BF-475B-A25D-C261ECFCA0B8}" srcOrd="0" destOrd="0" presId="urn:microsoft.com/office/officeart/2018/2/layout/IconVerticalSolidList"/>
    <dgm:cxn modelId="{9DA1F6DD-7480-4FB3-9299-F7E6ADB3730F}" srcId="{A2324F68-B808-44E4-8733-3C31214206CA}" destId="{0AE3C64B-BBCC-4541-869C-826749926811}" srcOrd="2" destOrd="0" parTransId="{ED4083CB-8CA7-4D9C-8877-34E2FAA850D9}" sibTransId="{8221FCB0-FF56-45DE-A8FE-7FDCEDC35EF2}"/>
    <dgm:cxn modelId="{0D73EDEA-9BB5-450B-8A50-8B35B04796FE}" type="presOf" srcId="{34260CE1-8231-40AE-AE51-FA2293BF22FF}" destId="{C77C4DDD-E8D9-4306-AB23-F93C7EBFD97A}" srcOrd="0" destOrd="0" presId="urn:microsoft.com/office/officeart/2018/2/layout/IconVerticalSolidList"/>
    <dgm:cxn modelId="{998EFEF8-C0BB-4A7A-880A-5643FC488CF4}" srcId="{A2324F68-B808-44E4-8733-3C31214206CA}" destId="{34260CE1-8231-40AE-AE51-FA2293BF22FF}" srcOrd="3" destOrd="0" parTransId="{EB690799-9466-42A6-A483-33BE7F2C1703}" sibTransId="{599C23EC-88F1-430A-BF43-FEC45888F066}"/>
    <dgm:cxn modelId="{381ABD7A-6044-400A-BB94-25EBBDDACF61}" type="presParOf" srcId="{E00DD8B4-BD1D-44CC-8E7D-BD7811EAD019}" destId="{DCB2372E-9034-427E-AEE7-1ED7BABC8EBB}" srcOrd="0" destOrd="0" presId="urn:microsoft.com/office/officeart/2018/2/layout/IconVerticalSolidList"/>
    <dgm:cxn modelId="{3104E3F5-B28D-4E2B-B70F-4D091CB8BDF2}" type="presParOf" srcId="{DCB2372E-9034-427E-AEE7-1ED7BABC8EBB}" destId="{174904D2-0E9F-4EB7-8C23-7F0A00DF0749}" srcOrd="0" destOrd="0" presId="urn:microsoft.com/office/officeart/2018/2/layout/IconVerticalSolidList"/>
    <dgm:cxn modelId="{DECC9A65-76C0-4E6D-A348-F85253270437}" type="presParOf" srcId="{DCB2372E-9034-427E-AEE7-1ED7BABC8EBB}" destId="{F10040DD-CF87-4BDC-BAA4-FAA6D2854240}" srcOrd="1" destOrd="0" presId="urn:microsoft.com/office/officeart/2018/2/layout/IconVerticalSolidList"/>
    <dgm:cxn modelId="{28CF64D7-7C09-41B5-87C7-54498F4719B6}" type="presParOf" srcId="{DCB2372E-9034-427E-AEE7-1ED7BABC8EBB}" destId="{F1F61888-9600-46BD-A220-69CB4A55CED7}" srcOrd="2" destOrd="0" presId="urn:microsoft.com/office/officeart/2018/2/layout/IconVerticalSolidList"/>
    <dgm:cxn modelId="{9E577E89-1043-4C8C-8D83-F504B79A61C3}" type="presParOf" srcId="{DCB2372E-9034-427E-AEE7-1ED7BABC8EBB}" destId="{0910091B-D6BF-475B-A25D-C261ECFCA0B8}" srcOrd="3" destOrd="0" presId="urn:microsoft.com/office/officeart/2018/2/layout/IconVerticalSolidList"/>
    <dgm:cxn modelId="{80446727-3416-425E-A0ED-E3E0753D5EA8}" type="presParOf" srcId="{E00DD8B4-BD1D-44CC-8E7D-BD7811EAD019}" destId="{FD74E02B-68C7-47E1-BEF3-28A0FDAB0B8A}" srcOrd="1" destOrd="0" presId="urn:microsoft.com/office/officeart/2018/2/layout/IconVerticalSolidList"/>
    <dgm:cxn modelId="{9B527480-AF89-48EC-9CCC-93A8C6C94EC5}" type="presParOf" srcId="{E00DD8B4-BD1D-44CC-8E7D-BD7811EAD019}" destId="{8CAC9933-83F5-4541-ABD0-229C7727C313}" srcOrd="2" destOrd="0" presId="urn:microsoft.com/office/officeart/2018/2/layout/IconVerticalSolidList"/>
    <dgm:cxn modelId="{02F839F3-68EF-41E8-95BC-4CB4E132F73B}" type="presParOf" srcId="{8CAC9933-83F5-4541-ABD0-229C7727C313}" destId="{525F7A79-FABC-4843-B6F7-B618B1447F6F}" srcOrd="0" destOrd="0" presId="urn:microsoft.com/office/officeart/2018/2/layout/IconVerticalSolidList"/>
    <dgm:cxn modelId="{8A2F41F6-28D9-4D1A-8E25-BA8EBD6765BD}" type="presParOf" srcId="{8CAC9933-83F5-4541-ABD0-229C7727C313}" destId="{65D235D6-F50D-4E1F-BCDE-BFC253F0A8F2}" srcOrd="1" destOrd="0" presId="urn:microsoft.com/office/officeart/2018/2/layout/IconVerticalSolidList"/>
    <dgm:cxn modelId="{33E6D2FB-0620-4137-A3A5-AA8CB8158B4B}" type="presParOf" srcId="{8CAC9933-83F5-4541-ABD0-229C7727C313}" destId="{527B65CF-780E-4EF5-958C-C3E2CED4E8A7}" srcOrd="2" destOrd="0" presId="urn:microsoft.com/office/officeart/2018/2/layout/IconVerticalSolidList"/>
    <dgm:cxn modelId="{5C2F6A3E-F0F9-4EE8-93B0-7FC6DC6A1377}" type="presParOf" srcId="{8CAC9933-83F5-4541-ABD0-229C7727C313}" destId="{C763A6F4-4407-4FA8-90EF-BE162B0DA906}" srcOrd="3" destOrd="0" presId="urn:microsoft.com/office/officeart/2018/2/layout/IconVerticalSolidList"/>
    <dgm:cxn modelId="{8893A0E4-AB85-4484-999C-BC03BB2A0B43}" type="presParOf" srcId="{E00DD8B4-BD1D-44CC-8E7D-BD7811EAD019}" destId="{9F215C88-5654-4BF3-8D05-93B3C997EF2B}" srcOrd="3" destOrd="0" presId="urn:microsoft.com/office/officeart/2018/2/layout/IconVerticalSolidList"/>
    <dgm:cxn modelId="{6521BF50-69AA-416C-B623-3510FA8D5129}" type="presParOf" srcId="{E00DD8B4-BD1D-44CC-8E7D-BD7811EAD019}" destId="{34A6FC5C-34C0-4D07-9849-785964164505}" srcOrd="4" destOrd="0" presId="urn:microsoft.com/office/officeart/2018/2/layout/IconVerticalSolidList"/>
    <dgm:cxn modelId="{87C0624C-6E75-4767-A9B4-653FC7B3F1C5}" type="presParOf" srcId="{34A6FC5C-34C0-4D07-9849-785964164505}" destId="{DAB0A66C-FBE3-4711-888E-54821D3BBAB3}" srcOrd="0" destOrd="0" presId="urn:microsoft.com/office/officeart/2018/2/layout/IconVerticalSolidList"/>
    <dgm:cxn modelId="{8808FC5C-A8F1-4E3C-A9B3-271823879E3B}" type="presParOf" srcId="{34A6FC5C-34C0-4D07-9849-785964164505}" destId="{53AEBCA5-279F-44C0-871C-D12DEC9251A7}" srcOrd="1" destOrd="0" presId="urn:microsoft.com/office/officeart/2018/2/layout/IconVerticalSolidList"/>
    <dgm:cxn modelId="{819B05AA-18B6-4252-B22D-8BB7602CF816}" type="presParOf" srcId="{34A6FC5C-34C0-4D07-9849-785964164505}" destId="{E4B2057F-B198-4972-A5F9-ADF6325FDDF3}" srcOrd="2" destOrd="0" presId="urn:microsoft.com/office/officeart/2018/2/layout/IconVerticalSolidList"/>
    <dgm:cxn modelId="{3CD1473F-45AE-4DF3-B1A3-CA98BBE227D2}" type="presParOf" srcId="{34A6FC5C-34C0-4D07-9849-785964164505}" destId="{0DEE3234-917F-4E8C-B5A4-19CB891DA7AE}" srcOrd="3" destOrd="0" presId="urn:microsoft.com/office/officeart/2018/2/layout/IconVerticalSolidList"/>
    <dgm:cxn modelId="{C0828C81-CABD-46AF-8938-01711483C3BB}" type="presParOf" srcId="{E00DD8B4-BD1D-44CC-8E7D-BD7811EAD019}" destId="{7E91F2CA-809B-437C-A023-A2E71F10EFE1}" srcOrd="5" destOrd="0" presId="urn:microsoft.com/office/officeart/2018/2/layout/IconVerticalSolidList"/>
    <dgm:cxn modelId="{99E121D7-1600-4332-AACA-D81152EE9013}" type="presParOf" srcId="{E00DD8B4-BD1D-44CC-8E7D-BD7811EAD019}" destId="{AB77F441-0486-4E88-AC5F-4E4B1CEC7E60}" srcOrd="6" destOrd="0" presId="urn:microsoft.com/office/officeart/2018/2/layout/IconVerticalSolidList"/>
    <dgm:cxn modelId="{07052FE3-75B2-4E0B-BA4F-6013F5D8F8F1}" type="presParOf" srcId="{AB77F441-0486-4E88-AC5F-4E4B1CEC7E60}" destId="{F787A567-84E9-4438-9DEB-6D300C61CC93}" srcOrd="0" destOrd="0" presId="urn:microsoft.com/office/officeart/2018/2/layout/IconVerticalSolidList"/>
    <dgm:cxn modelId="{15123FD9-69BF-41AC-8634-C425A183E1DD}" type="presParOf" srcId="{AB77F441-0486-4E88-AC5F-4E4B1CEC7E60}" destId="{66828172-E25A-42E5-82CA-477BBE6A06C6}" srcOrd="1" destOrd="0" presId="urn:microsoft.com/office/officeart/2018/2/layout/IconVerticalSolidList"/>
    <dgm:cxn modelId="{D9F91C22-0921-482E-8329-6EC8F30D9BBE}" type="presParOf" srcId="{AB77F441-0486-4E88-AC5F-4E4B1CEC7E60}" destId="{2931EF30-5AB4-488A-8511-6F744959A449}" srcOrd="2" destOrd="0" presId="urn:microsoft.com/office/officeart/2018/2/layout/IconVerticalSolidList"/>
    <dgm:cxn modelId="{4B7D995E-0561-4277-A7EE-1421BC0507A7}" type="presParOf" srcId="{AB77F441-0486-4E88-AC5F-4E4B1CEC7E60}" destId="{C77C4DDD-E8D9-4306-AB23-F93C7EBFD97A}" srcOrd="3" destOrd="0" presId="urn:microsoft.com/office/officeart/2018/2/layout/IconVerticalSolidList"/>
    <dgm:cxn modelId="{4A18CB43-C3D8-4BFD-A182-8B572E6411E9}" type="presParOf" srcId="{E00DD8B4-BD1D-44CC-8E7D-BD7811EAD019}" destId="{3C5DF379-37AD-4259-83B4-381D1A6D14F3}" srcOrd="7" destOrd="0" presId="urn:microsoft.com/office/officeart/2018/2/layout/IconVerticalSolidList"/>
    <dgm:cxn modelId="{162A4187-086B-4BCE-8A5D-001058CDD89B}" type="presParOf" srcId="{E00DD8B4-BD1D-44CC-8E7D-BD7811EAD019}" destId="{CCC11ECD-B21A-465E-BA2C-0189E3441BF3}" srcOrd="8" destOrd="0" presId="urn:microsoft.com/office/officeart/2018/2/layout/IconVerticalSolidList"/>
    <dgm:cxn modelId="{50BFA1C0-445D-46FF-8BBA-06877681EF35}" type="presParOf" srcId="{CCC11ECD-B21A-465E-BA2C-0189E3441BF3}" destId="{42A143B1-1E16-4339-BD04-659DF35B2D5D}" srcOrd="0" destOrd="0" presId="urn:microsoft.com/office/officeart/2018/2/layout/IconVerticalSolidList"/>
    <dgm:cxn modelId="{18A1C10B-325E-4EB7-8C14-193AADE89AE9}" type="presParOf" srcId="{CCC11ECD-B21A-465E-BA2C-0189E3441BF3}" destId="{75B31993-0B5B-4D3E-8536-7DFAA2F3338A}" srcOrd="1" destOrd="0" presId="urn:microsoft.com/office/officeart/2018/2/layout/IconVerticalSolidList"/>
    <dgm:cxn modelId="{FB7CE256-8761-45D1-BFDC-BD46E8807A47}" type="presParOf" srcId="{CCC11ECD-B21A-465E-BA2C-0189E3441BF3}" destId="{40A8A54D-BE11-488F-88A2-5229F914B2F0}" srcOrd="2" destOrd="0" presId="urn:microsoft.com/office/officeart/2018/2/layout/IconVerticalSolidList"/>
    <dgm:cxn modelId="{A358A123-A3E5-465D-9F2E-A82277B3D130}" type="presParOf" srcId="{CCC11ECD-B21A-465E-BA2C-0189E3441BF3}" destId="{E3D62476-64A2-4094-A802-70B35F0F7AE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816166C-C623-4B4B-A279-819AAF9DB28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B0EB564-EF30-424A-8482-182675F51B3E}">
      <dgm:prSet/>
      <dgm:spPr/>
      <dgm:t>
        <a:bodyPr/>
        <a:lstStyle/>
        <a:p>
          <a:r>
            <a:rPr lang="en-US"/>
            <a:t>Structure and group size alone do not influence learning of problem-solving skills</a:t>
          </a:r>
        </a:p>
      </dgm:t>
    </dgm:pt>
    <dgm:pt modelId="{A9916C5F-E131-4EDF-9ABB-15C9EDDDCFB4}" type="parTrans" cxnId="{53114AFE-D47F-496D-A72B-4D7D3D632379}">
      <dgm:prSet/>
      <dgm:spPr/>
      <dgm:t>
        <a:bodyPr/>
        <a:lstStyle/>
        <a:p>
          <a:endParaRPr lang="en-US"/>
        </a:p>
      </dgm:t>
    </dgm:pt>
    <dgm:pt modelId="{3AB2E87A-2B7E-475D-9D1B-95111263BCB0}" type="sibTrans" cxnId="{53114AFE-D47F-496D-A72B-4D7D3D632379}">
      <dgm:prSet/>
      <dgm:spPr/>
      <dgm:t>
        <a:bodyPr/>
        <a:lstStyle/>
        <a:p>
          <a:endParaRPr lang="en-US"/>
        </a:p>
      </dgm:t>
    </dgm:pt>
    <dgm:pt modelId="{E0E4D9E9-4915-4BFB-AB6C-9772A7A038C8}">
      <dgm:prSet/>
      <dgm:spPr/>
      <dgm:t>
        <a:bodyPr/>
        <a:lstStyle/>
        <a:p>
          <a:r>
            <a:rPr lang="en-US"/>
            <a:t>Together, however, they impact learning of problem-solving skills</a:t>
          </a:r>
        </a:p>
      </dgm:t>
    </dgm:pt>
    <dgm:pt modelId="{F50733DB-EE07-47A4-B110-D2F53BF8DAF4}" type="parTrans" cxnId="{D217D558-FEC9-4887-9E88-8BBEB5A3E299}">
      <dgm:prSet/>
      <dgm:spPr/>
      <dgm:t>
        <a:bodyPr/>
        <a:lstStyle/>
        <a:p>
          <a:endParaRPr lang="en-US"/>
        </a:p>
      </dgm:t>
    </dgm:pt>
    <dgm:pt modelId="{4E9C4444-4A8F-44A5-AE5D-6F595BBE6AC0}" type="sibTrans" cxnId="{D217D558-FEC9-4887-9E88-8BBEB5A3E299}">
      <dgm:prSet/>
      <dgm:spPr/>
      <dgm:t>
        <a:bodyPr/>
        <a:lstStyle/>
        <a:p>
          <a:endParaRPr lang="en-US"/>
        </a:p>
      </dgm:t>
    </dgm:pt>
    <dgm:pt modelId="{0A811AC5-CCB4-414F-B537-9B82543B0ABC}">
      <dgm:prSet/>
      <dgm:spPr/>
      <dgm:t>
        <a:bodyPr/>
        <a:lstStyle/>
        <a:p>
          <a:r>
            <a:rPr lang="en-US"/>
            <a:t>Design of discussion forums should therefore consider both aspects of format to optimize student performance</a:t>
          </a:r>
        </a:p>
      </dgm:t>
    </dgm:pt>
    <dgm:pt modelId="{7B7A4B62-81C4-41F0-9B13-3E36F2AE114D}" type="parTrans" cxnId="{DA42C5EA-1875-42A6-AC16-421717A072CD}">
      <dgm:prSet/>
      <dgm:spPr/>
      <dgm:t>
        <a:bodyPr/>
        <a:lstStyle/>
        <a:p>
          <a:endParaRPr lang="en-US"/>
        </a:p>
      </dgm:t>
    </dgm:pt>
    <dgm:pt modelId="{76D458EA-1511-4A21-B214-27F9CC1E7046}" type="sibTrans" cxnId="{DA42C5EA-1875-42A6-AC16-421717A072CD}">
      <dgm:prSet/>
      <dgm:spPr/>
      <dgm:t>
        <a:bodyPr/>
        <a:lstStyle/>
        <a:p>
          <a:endParaRPr lang="en-US"/>
        </a:p>
      </dgm:t>
    </dgm:pt>
    <dgm:pt modelId="{E3B49B98-59A2-436D-BF8C-5AC75CFA8943}" type="pres">
      <dgm:prSet presAssocID="{5816166C-C623-4B4B-A279-819AAF9DB289}" presName="linear" presStyleCnt="0">
        <dgm:presLayoutVars>
          <dgm:animLvl val="lvl"/>
          <dgm:resizeHandles val="exact"/>
        </dgm:presLayoutVars>
      </dgm:prSet>
      <dgm:spPr/>
    </dgm:pt>
    <dgm:pt modelId="{7DE355A3-819F-4758-A838-090334411508}" type="pres">
      <dgm:prSet presAssocID="{CB0EB564-EF30-424A-8482-182675F51B3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A98B651-B4AF-4C0A-B974-C17FB3949961}" type="pres">
      <dgm:prSet presAssocID="{3AB2E87A-2B7E-475D-9D1B-95111263BCB0}" presName="spacer" presStyleCnt="0"/>
      <dgm:spPr/>
    </dgm:pt>
    <dgm:pt modelId="{3A81ECEE-E4D1-47DD-8CD8-8C293074E56B}" type="pres">
      <dgm:prSet presAssocID="{E0E4D9E9-4915-4BFB-AB6C-9772A7A038C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CC26919-2A56-444A-80B9-89230A0CFC45}" type="pres">
      <dgm:prSet presAssocID="{4E9C4444-4A8F-44A5-AE5D-6F595BBE6AC0}" presName="spacer" presStyleCnt="0"/>
      <dgm:spPr/>
    </dgm:pt>
    <dgm:pt modelId="{19DEE9B5-CA00-48C5-84EA-53382703871A}" type="pres">
      <dgm:prSet presAssocID="{0A811AC5-CCB4-414F-B537-9B82543B0AB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234B500-B41B-4732-9C45-B81EDD4C865C}" type="presOf" srcId="{CB0EB564-EF30-424A-8482-182675F51B3E}" destId="{7DE355A3-819F-4758-A838-090334411508}" srcOrd="0" destOrd="0" presId="urn:microsoft.com/office/officeart/2005/8/layout/vList2"/>
    <dgm:cxn modelId="{D217D558-FEC9-4887-9E88-8BBEB5A3E299}" srcId="{5816166C-C623-4B4B-A279-819AAF9DB289}" destId="{E0E4D9E9-4915-4BFB-AB6C-9772A7A038C8}" srcOrd="1" destOrd="0" parTransId="{F50733DB-EE07-47A4-B110-D2F53BF8DAF4}" sibTransId="{4E9C4444-4A8F-44A5-AE5D-6F595BBE6AC0}"/>
    <dgm:cxn modelId="{902F748F-3622-4267-945C-15CDFE31ED1C}" type="presOf" srcId="{E0E4D9E9-4915-4BFB-AB6C-9772A7A038C8}" destId="{3A81ECEE-E4D1-47DD-8CD8-8C293074E56B}" srcOrd="0" destOrd="0" presId="urn:microsoft.com/office/officeart/2005/8/layout/vList2"/>
    <dgm:cxn modelId="{A813AAC3-6128-4CA2-A5F2-0AFC5D1DA1D8}" type="presOf" srcId="{5816166C-C623-4B4B-A279-819AAF9DB289}" destId="{E3B49B98-59A2-436D-BF8C-5AC75CFA8943}" srcOrd="0" destOrd="0" presId="urn:microsoft.com/office/officeart/2005/8/layout/vList2"/>
    <dgm:cxn modelId="{DA42C5EA-1875-42A6-AC16-421717A072CD}" srcId="{5816166C-C623-4B4B-A279-819AAF9DB289}" destId="{0A811AC5-CCB4-414F-B537-9B82543B0ABC}" srcOrd="2" destOrd="0" parTransId="{7B7A4B62-81C4-41F0-9B13-3E36F2AE114D}" sibTransId="{76D458EA-1511-4A21-B214-27F9CC1E7046}"/>
    <dgm:cxn modelId="{15C797FB-7E7C-4545-A9AE-167D674C1CA1}" type="presOf" srcId="{0A811AC5-CCB4-414F-B537-9B82543B0ABC}" destId="{19DEE9B5-CA00-48C5-84EA-53382703871A}" srcOrd="0" destOrd="0" presId="urn:microsoft.com/office/officeart/2005/8/layout/vList2"/>
    <dgm:cxn modelId="{53114AFE-D47F-496D-A72B-4D7D3D632379}" srcId="{5816166C-C623-4B4B-A279-819AAF9DB289}" destId="{CB0EB564-EF30-424A-8482-182675F51B3E}" srcOrd="0" destOrd="0" parTransId="{A9916C5F-E131-4EDF-9ABB-15C9EDDDCFB4}" sibTransId="{3AB2E87A-2B7E-475D-9D1B-95111263BCB0}"/>
    <dgm:cxn modelId="{77FC7815-D828-438E-B43D-6C8295050A8B}" type="presParOf" srcId="{E3B49B98-59A2-436D-BF8C-5AC75CFA8943}" destId="{7DE355A3-819F-4758-A838-090334411508}" srcOrd="0" destOrd="0" presId="urn:microsoft.com/office/officeart/2005/8/layout/vList2"/>
    <dgm:cxn modelId="{E79A7E22-C791-4E99-952F-645969B8980E}" type="presParOf" srcId="{E3B49B98-59A2-436D-BF8C-5AC75CFA8943}" destId="{CA98B651-B4AF-4C0A-B974-C17FB3949961}" srcOrd="1" destOrd="0" presId="urn:microsoft.com/office/officeart/2005/8/layout/vList2"/>
    <dgm:cxn modelId="{02788608-2622-4D51-B523-733855424E7D}" type="presParOf" srcId="{E3B49B98-59A2-436D-BF8C-5AC75CFA8943}" destId="{3A81ECEE-E4D1-47DD-8CD8-8C293074E56B}" srcOrd="2" destOrd="0" presId="urn:microsoft.com/office/officeart/2005/8/layout/vList2"/>
    <dgm:cxn modelId="{8F4B563A-4181-4854-B5C2-48F27409F36D}" type="presParOf" srcId="{E3B49B98-59A2-436D-BF8C-5AC75CFA8943}" destId="{9CC26919-2A56-444A-80B9-89230A0CFC45}" srcOrd="3" destOrd="0" presId="urn:microsoft.com/office/officeart/2005/8/layout/vList2"/>
    <dgm:cxn modelId="{02A57FD9-62D2-48BC-ADAD-5F8A54E4F7A7}" type="presParOf" srcId="{E3B49B98-59A2-436D-BF8C-5AC75CFA8943}" destId="{19DEE9B5-CA00-48C5-84EA-53382703871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519D72B-61F0-4D1A-9944-976FE045025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5EAE63D-7066-4EB0-AF21-2673871AA26C}">
      <dgm:prSet/>
      <dgm:spPr/>
      <dgm:t>
        <a:bodyPr/>
        <a:lstStyle/>
        <a:p>
          <a:r>
            <a:rPr lang="en-US"/>
            <a:t>Why does structure or group size not affect learning by itself?</a:t>
          </a:r>
        </a:p>
      </dgm:t>
    </dgm:pt>
    <dgm:pt modelId="{DBF03193-D014-47DD-BC0F-C653970DCF3E}" type="parTrans" cxnId="{79508BEC-2957-4A55-9BD6-CA8FF80557FD}">
      <dgm:prSet/>
      <dgm:spPr/>
      <dgm:t>
        <a:bodyPr/>
        <a:lstStyle/>
        <a:p>
          <a:endParaRPr lang="en-US"/>
        </a:p>
      </dgm:t>
    </dgm:pt>
    <dgm:pt modelId="{0BFBDDF2-D051-45E8-A792-FF440D2A8B12}" type="sibTrans" cxnId="{79508BEC-2957-4A55-9BD6-CA8FF80557FD}">
      <dgm:prSet/>
      <dgm:spPr/>
      <dgm:t>
        <a:bodyPr/>
        <a:lstStyle/>
        <a:p>
          <a:endParaRPr lang="en-US"/>
        </a:p>
      </dgm:t>
    </dgm:pt>
    <dgm:pt modelId="{671671A5-16C2-43CA-969E-97A67420906B}">
      <dgm:prSet/>
      <dgm:spPr/>
      <dgm:t>
        <a:bodyPr/>
        <a:lstStyle/>
        <a:p>
          <a:r>
            <a:rPr lang="en-US"/>
            <a:t>How do structure and group size interact to develop problem-solving skills?</a:t>
          </a:r>
        </a:p>
      </dgm:t>
    </dgm:pt>
    <dgm:pt modelId="{77C1D336-E727-49A4-B5E4-2304B2A995C0}" type="parTrans" cxnId="{E87706AA-A4B3-4316-8539-17CA1F7916A0}">
      <dgm:prSet/>
      <dgm:spPr/>
      <dgm:t>
        <a:bodyPr/>
        <a:lstStyle/>
        <a:p>
          <a:endParaRPr lang="en-US"/>
        </a:p>
      </dgm:t>
    </dgm:pt>
    <dgm:pt modelId="{331AD236-2A70-4EC2-91D0-62A66784DCC8}" type="sibTrans" cxnId="{E87706AA-A4B3-4316-8539-17CA1F7916A0}">
      <dgm:prSet/>
      <dgm:spPr/>
      <dgm:t>
        <a:bodyPr/>
        <a:lstStyle/>
        <a:p>
          <a:endParaRPr lang="en-US"/>
        </a:p>
      </dgm:t>
    </dgm:pt>
    <dgm:pt modelId="{34C53EB6-E31B-4821-B021-F5E823C30532}">
      <dgm:prSet/>
      <dgm:spPr/>
      <dgm:t>
        <a:bodyPr/>
        <a:lstStyle/>
        <a:p>
          <a:r>
            <a:rPr lang="en-US"/>
            <a:t>What other aspect(s) of online format might affect student learning?</a:t>
          </a:r>
        </a:p>
      </dgm:t>
    </dgm:pt>
    <dgm:pt modelId="{701D258E-CFA5-4CCF-8763-24AC76EF6391}" type="parTrans" cxnId="{441A8FF4-DA96-4450-8EA3-66D6F0B9314E}">
      <dgm:prSet/>
      <dgm:spPr/>
      <dgm:t>
        <a:bodyPr/>
        <a:lstStyle/>
        <a:p>
          <a:endParaRPr lang="en-US"/>
        </a:p>
      </dgm:t>
    </dgm:pt>
    <dgm:pt modelId="{1578A270-C7CA-4FB8-A1AB-CCE28FE33964}" type="sibTrans" cxnId="{441A8FF4-DA96-4450-8EA3-66D6F0B9314E}">
      <dgm:prSet/>
      <dgm:spPr/>
      <dgm:t>
        <a:bodyPr/>
        <a:lstStyle/>
        <a:p>
          <a:endParaRPr lang="en-US"/>
        </a:p>
      </dgm:t>
    </dgm:pt>
    <dgm:pt modelId="{FA1CC3D7-A5EA-4367-B2DD-62C28F31D696}" type="pres">
      <dgm:prSet presAssocID="{9519D72B-61F0-4D1A-9944-976FE045025A}" presName="root" presStyleCnt="0">
        <dgm:presLayoutVars>
          <dgm:dir/>
          <dgm:resizeHandles val="exact"/>
        </dgm:presLayoutVars>
      </dgm:prSet>
      <dgm:spPr/>
    </dgm:pt>
    <dgm:pt modelId="{6C76F999-D85F-4E41-AB69-52FB175737F9}" type="pres">
      <dgm:prSet presAssocID="{85EAE63D-7066-4EB0-AF21-2673871AA26C}" presName="compNode" presStyleCnt="0"/>
      <dgm:spPr/>
    </dgm:pt>
    <dgm:pt modelId="{8E47CD5F-DC5D-40C5-B58B-E21E919D733B}" type="pres">
      <dgm:prSet presAssocID="{85EAE63D-7066-4EB0-AF21-2673871AA26C}" presName="bgRect" presStyleLbl="bgShp" presStyleIdx="0" presStyleCnt="3"/>
      <dgm:spPr/>
    </dgm:pt>
    <dgm:pt modelId="{7A43A698-E6FC-46B5-A93C-80107E38933B}" type="pres">
      <dgm:prSet presAssocID="{85EAE63D-7066-4EB0-AF21-2673871AA26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E2AF9E24-669D-433D-95CD-5434BD0A009F}" type="pres">
      <dgm:prSet presAssocID="{85EAE63D-7066-4EB0-AF21-2673871AA26C}" presName="spaceRect" presStyleCnt="0"/>
      <dgm:spPr/>
    </dgm:pt>
    <dgm:pt modelId="{76686A69-DD96-4963-970B-08FDAF688119}" type="pres">
      <dgm:prSet presAssocID="{85EAE63D-7066-4EB0-AF21-2673871AA26C}" presName="parTx" presStyleLbl="revTx" presStyleIdx="0" presStyleCnt="3">
        <dgm:presLayoutVars>
          <dgm:chMax val="0"/>
          <dgm:chPref val="0"/>
        </dgm:presLayoutVars>
      </dgm:prSet>
      <dgm:spPr/>
    </dgm:pt>
    <dgm:pt modelId="{B09E24E3-C3D8-4EDE-861D-94C478212B09}" type="pres">
      <dgm:prSet presAssocID="{0BFBDDF2-D051-45E8-A792-FF440D2A8B12}" presName="sibTrans" presStyleCnt="0"/>
      <dgm:spPr/>
    </dgm:pt>
    <dgm:pt modelId="{1ABC7E06-745E-40E2-A855-68C9CE1323CF}" type="pres">
      <dgm:prSet presAssocID="{671671A5-16C2-43CA-969E-97A67420906B}" presName="compNode" presStyleCnt="0"/>
      <dgm:spPr/>
    </dgm:pt>
    <dgm:pt modelId="{24B4363E-CDFE-4D8C-BBEC-BA35D7146485}" type="pres">
      <dgm:prSet presAssocID="{671671A5-16C2-43CA-969E-97A67420906B}" presName="bgRect" presStyleLbl="bgShp" presStyleIdx="1" presStyleCnt="3"/>
      <dgm:spPr/>
    </dgm:pt>
    <dgm:pt modelId="{948109DA-695B-43D4-B6D2-1DACA294F946}" type="pres">
      <dgm:prSet presAssocID="{671671A5-16C2-43CA-969E-97A67420906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03567F41-63E5-42F4-9CE2-84E6F70815EE}" type="pres">
      <dgm:prSet presAssocID="{671671A5-16C2-43CA-969E-97A67420906B}" presName="spaceRect" presStyleCnt="0"/>
      <dgm:spPr/>
    </dgm:pt>
    <dgm:pt modelId="{CCB51EB7-B870-463D-96EA-5BF1C51054C7}" type="pres">
      <dgm:prSet presAssocID="{671671A5-16C2-43CA-969E-97A67420906B}" presName="parTx" presStyleLbl="revTx" presStyleIdx="1" presStyleCnt="3">
        <dgm:presLayoutVars>
          <dgm:chMax val="0"/>
          <dgm:chPref val="0"/>
        </dgm:presLayoutVars>
      </dgm:prSet>
      <dgm:spPr/>
    </dgm:pt>
    <dgm:pt modelId="{3280B205-7DCC-43E8-8903-4D8D80EFF6EA}" type="pres">
      <dgm:prSet presAssocID="{331AD236-2A70-4EC2-91D0-62A66784DCC8}" presName="sibTrans" presStyleCnt="0"/>
      <dgm:spPr/>
    </dgm:pt>
    <dgm:pt modelId="{ED4F3867-9F7B-4DE3-AB6F-B3767F5C7600}" type="pres">
      <dgm:prSet presAssocID="{34C53EB6-E31B-4821-B021-F5E823C30532}" presName="compNode" presStyleCnt="0"/>
      <dgm:spPr/>
    </dgm:pt>
    <dgm:pt modelId="{49D5A1A9-EC89-40DC-A863-1369AA341E56}" type="pres">
      <dgm:prSet presAssocID="{34C53EB6-E31B-4821-B021-F5E823C30532}" presName="bgRect" presStyleLbl="bgShp" presStyleIdx="2" presStyleCnt="3"/>
      <dgm:spPr/>
    </dgm:pt>
    <dgm:pt modelId="{BDC8A1C3-B8BC-42BC-A7B3-823BCF8C6C8E}" type="pres">
      <dgm:prSet presAssocID="{34C53EB6-E31B-4821-B021-F5E823C3053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7A253362-7A45-4E71-934A-41712A606AF7}" type="pres">
      <dgm:prSet presAssocID="{34C53EB6-E31B-4821-B021-F5E823C30532}" presName="spaceRect" presStyleCnt="0"/>
      <dgm:spPr/>
    </dgm:pt>
    <dgm:pt modelId="{DFE13F64-B637-4E84-865F-71EBC08905D7}" type="pres">
      <dgm:prSet presAssocID="{34C53EB6-E31B-4821-B021-F5E823C3053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8319004-E943-4583-981A-CD1510AACD20}" type="presOf" srcId="{671671A5-16C2-43CA-969E-97A67420906B}" destId="{CCB51EB7-B870-463D-96EA-5BF1C51054C7}" srcOrd="0" destOrd="0" presId="urn:microsoft.com/office/officeart/2018/2/layout/IconVerticalSolidList"/>
    <dgm:cxn modelId="{C489F53D-02AC-4B31-BF7E-9E4B295E6195}" type="presOf" srcId="{34C53EB6-E31B-4821-B021-F5E823C30532}" destId="{DFE13F64-B637-4E84-865F-71EBC08905D7}" srcOrd="0" destOrd="0" presId="urn:microsoft.com/office/officeart/2018/2/layout/IconVerticalSolidList"/>
    <dgm:cxn modelId="{AA195E76-5164-4451-9851-7A4F4389616C}" type="presOf" srcId="{9519D72B-61F0-4D1A-9944-976FE045025A}" destId="{FA1CC3D7-A5EA-4367-B2DD-62C28F31D696}" srcOrd="0" destOrd="0" presId="urn:microsoft.com/office/officeart/2018/2/layout/IconVerticalSolidList"/>
    <dgm:cxn modelId="{E87706AA-A4B3-4316-8539-17CA1F7916A0}" srcId="{9519D72B-61F0-4D1A-9944-976FE045025A}" destId="{671671A5-16C2-43CA-969E-97A67420906B}" srcOrd="1" destOrd="0" parTransId="{77C1D336-E727-49A4-B5E4-2304B2A995C0}" sibTransId="{331AD236-2A70-4EC2-91D0-62A66784DCC8}"/>
    <dgm:cxn modelId="{179B78CA-B737-4731-9E76-91284C2F299A}" type="presOf" srcId="{85EAE63D-7066-4EB0-AF21-2673871AA26C}" destId="{76686A69-DD96-4963-970B-08FDAF688119}" srcOrd="0" destOrd="0" presId="urn:microsoft.com/office/officeart/2018/2/layout/IconVerticalSolidList"/>
    <dgm:cxn modelId="{79508BEC-2957-4A55-9BD6-CA8FF80557FD}" srcId="{9519D72B-61F0-4D1A-9944-976FE045025A}" destId="{85EAE63D-7066-4EB0-AF21-2673871AA26C}" srcOrd="0" destOrd="0" parTransId="{DBF03193-D014-47DD-BC0F-C653970DCF3E}" sibTransId="{0BFBDDF2-D051-45E8-A792-FF440D2A8B12}"/>
    <dgm:cxn modelId="{441A8FF4-DA96-4450-8EA3-66D6F0B9314E}" srcId="{9519D72B-61F0-4D1A-9944-976FE045025A}" destId="{34C53EB6-E31B-4821-B021-F5E823C30532}" srcOrd="2" destOrd="0" parTransId="{701D258E-CFA5-4CCF-8763-24AC76EF6391}" sibTransId="{1578A270-C7CA-4FB8-A1AB-CCE28FE33964}"/>
    <dgm:cxn modelId="{93D2B018-705D-4DE0-9AAB-D30FA41A45A2}" type="presParOf" srcId="{FA1CC3D7-A5EA-4367-B2DD-62C28F31D696}" destId="{6C76F999-D85F-4E41-AB69-52FB175737F9}" srcOrd="0" destOrd="0" presId="urn:microsoft.com/office/officeart/2018/2/layout/IconVerticalSolidList"/>
    <dgm:cxn modelId="{81F4A6C3-89EF-4D9C-B03A-01A5B682903A}" type="presParOf" srcId="{6C76F999-D85F-4E41-AB69-52FB175737F9}" destId="{8E47CD5F-DC5D-40C5-B58B-E21E919D733B}" srcOrd="0" destOrd="0" presId="urn:microsoft.com/office/officeart/2018/2/layout/IconVerticalSolidList"/>
    <dgm:cxn modelId="{6B723AE1-DB22-494C-93E6-C549262BAF1D}" type="presParOf" srcId="{6C76F999-D85F-4E41-AB69-52FB175737F9}" destId="{7A43A698-E6FC-46B5-A93C-80107E38933B}" srcOrd="1" destOrd="0" presId="urn:microsoft.com/office/officeart/2018/2/layout/IconVerticalSolidList"/>
    <dgm:cxn modelId="{BEF99551-903E-4796-98BC-96E95A557D27}" type="presParOf" srcId="{6C76F999-D85F-4E41-AB69-52FB175737F9}" destId="{E2AF9E24-669D-433D-95CD-5434BD0A009F}" srcOrd="2" destOrd="0" presId="urn:microsoft.com/office/officeart/2018/2/layout/IconVerticalSolidList"/>
    <dgm:cxn modelId="{1721F31B-A9EA-4636-A20B-60CE5D40EAA8}" type="presParOf" srcId="{6C76F999-D85F-4E41-AB69-52FB175737F9}" destId="{76686A69-DD96-4963-970B-08FDAF688119}" srcOrd="3" destOrd="0" presId="urn:microsoft.com/office/officeart/2018/2/layout/IconVerticalSolidList"/>
    <dgm:cxn modelId="{892E0EEB-1A28-4A09-96F4-E793F59B0ABD}" type="presParOf" srcId="{FA1CC3D7-A5EA-4367-B2DD-62C28F31D696}" destId="{B09E24E3-C3D8-4EDE-861D-94C478212B09}" srcOrd="1" destOrd="0" presId="urn:microsoft.com/office/officeart/2018/2/layout/IconVerticalSolidList"/>
    <dgm:cxn modelId="{466E553C-0217-4982-A321-2C07F446F415}" type="presParOf" srcId="{FA1CC3D7-A5EA-4367-B2DD-62C28F31D696}" destId="{1ABC7E06-745E-40E2-A855-68C9CE1323CF}" srcOrd="2" destOrd="0" presId="urn:microsoft.com/office/officeart/2018/2/layout/IconVerticalSolidList"/>
    <dgm:cxn modelId="{87C9B89E-93DA-457D-8DC6-E1D9C5776CE5}" type="presParOf" srcId="{1ABC7E06-745E-40E2-A855-68C9CE1323CF}" destId="{24B4363E-CDFE-4D8C-BBEC-BA35D7146485}" srcOrd="0" destOrd="0" presId="urn:microsoft.com/office/officeart/2018/2/layout/IconVerticalSolidList"/>
    <dgm:cxn modelId="{E0A4D95B-C466-4665-ACEF-7C44C7D51B5A}" type="presParOf" srcId="{1ABC7E06-745E-40E2-A855-68C9CE1323CF}" destId="{948109DA-695B-43D4-B6D2-1DACA294F946}" srcOrd="1" destOrd="0" presId="urn:microsoft.com/office/officeart/2018/2/layout/IconVerticalSolidList"/>
    <dgm:cxn modelId="{9AEAFEE6-B0AE-48D7-A1E7-D55260F3DD05}" type="presParOf" srcId="{1ABC7E06-745E-40E2-A855-68C9CE1323CF}" destId="{03567F41-63E5-42F4-9CE2-84E6F70815EE}" srcOrd="2" destOrd="0" presId="urn:microsoft.com/office/officeart/2018/2/layout/IconVerticalSolidList"/>
    <dgm:cxn modelId="{451D992F-CA51-4D85-84D1-25FED06C1FB2}" type="presParOf" srcId="{1ABC7E06-745E-40E2-A855-68C9CE1323CF}" destId="{CCB51EB7-B870-463D-96EA-5BF1C51054C7}" srcOrd="3" destOrd="0" presId="urn:microsoft.com/office/officeart/2018/2/layout/IconVerticalSolidList"/>
    <dgm:cxn modelId="{6755CDB6-1757-4AE7-88A5-057385EB1829}" type="presParOf" srcId="{FA1CC3D7-A5EA-4367-B2DD-62C28F31D696}" destId="{3280B205-7DCC-43E8-8903-4D8D80EFF6EA}" srcOrd="3" destOrd="0" presId="urn:microsoft.com/office/officeart/2018/2/layout/IconVerticalSolidList"/>
    <dgm:cxn modelId="{FE5D36BD-DAF8-423B-9E39-2B0BA0A8D79E}" type="presParOf" srcId="{FA1CC3D7-A5EA-4367-B2DD-62C28F31D696}" destId="{ED4F3867-9F7B-4DE3-AB6F-B3767F5C7600}" srcOrd="4" destOrd="0" presId="urn:microsoft.com/office/officeart/2018/2/layout/IconVerticalSolidList"/>
    <dgm:cxn modelId="{3305D559-3638-4B64-8990-E440FA504042}" type="presParOf" srcId="{ED4F3867-9F7B-4DE3-AB6F-B3767F5C7600}" destId="{49D5A1A9-EC89-40DC-A863-1369AA341E56}" srcOrd="0" destOrd="0" presId="urn:microsoft.com/office/officeart/2018/2/layout/IconVerticalSolidList"/>
    <dgm:cxn modelId="{BB284A17-A457-41F8-9DA8-CB8ED4D59A3D}" type="presParOf" srcId="{ED4F3867-9F7B-4DE3-AB6F-B3767F5C7600}" destId="{BDC8A1C3-B8BC-42BC-A7B3-823BCF8C6C8E}" srcOrd="1" destOrd="0" presId="urn:microsoft.com/office/officeart/2018/2/layout/IconVerticalSolidList"/>
    <dgm:cxn modelId="{53555AC9-F2F5-4EB7-A88A-C4539683A3C8}" type="presParOf" srcId="{ED4F3867-9F7B-4DE3-AB6F-B3767F5C7600}" destId="{7A253362-7A45-4E71-934A-41712A606AF7}" srcOrd="2" destOrd="0" presId="urn:microsoft.com/office/officeart/2018/2/layout/IconVerticalSolidList"/>
    <dgm:cxn modelId="{F63E8721-B629-421E-8CDB-BA3F1348C33E}" type="presParOf" srcId="{ED4F3867-9F7B-4DE3-AB6F-B3767F5C7600}" destId="{DFE13F64-B637-4E84-865F-71EBC08905D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D87FB99-2F84-41DB-8769-75BB7D40584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EA23F00-696D-4CBC-913A-9EE4A6FBA483}">
      <dgm:prSet/>
      <dgm:spPr/>
      <dgm:t>
        <a:bodyPr/>
        <a:lstStyle/>
        <a:p>
          <a:r>
            <a:rPr lang="en-US"/>
            <a:t>Naren Peddibhotla (SUNY Polytechnic Institute, Utica)</a:t>
          </a:r>
        </a:p>
      </dgm:t>
    </dgm:pt>
    <dgm:pt modelId="{04FA70AE-AD15-4DE1-BEB6-B9A949B43B00}" type="parTrans" cxnId="{696AAA51-8914-4D2F-81FA-066A471A8E45}">
      <dgm:prSet/>
      <dgm:spPr/>
      <dgm:t>
        <a:bodyPr/>
        <a:lstStyle/>
        <a:p>
          <a:endParaRPr lang="en-US"/>
        </a:p>
      </dgm:t>
    </dgm:pt>
    <dgm:pt modelId="{648BB26E-16DC-4DB3-B31E-D56B8B6DD6B3}" type="sibTrans" cxnId="{696AAA51-8914-4D2F-81FA-066A471A8E45}">
      <dgm:prSet/>
      <dgm:spPr/>
      <dgm:t>
        <a:bodyPr/>
        <a:lstStyle/>
        <a:p>
          <a:endParaRPr lang="en-US"/>
        </a:p>
      </dgm:t>
    </dgm:pt>
    <dgm:pt modelId="{C82AA639-8E4F-4167-AA4B-517E3183D266}">
      <dgm:prSet/>
      <dgm:spPr/>
      <dgm:t>
        <a:bodyPr/>
        <a:lstStyle/>
        <a:p>
          <a:r>
            <a:rPr lang="en-US">
              <a:hlinkClick xmlns:r="http://schemas.openxmlformats.org/officeDocument/2006/relationships" r:id="rId1"/>
            </a:rPr>
            <a:t>peddibn@sunypoly.edu</a:t>
          </a:r>
          <a:endParaRPr lang="en-US"/>
        </a:p>
      </dgm:t>
    </dgm:pt>
    <dgm:pt modelId="{0BB2E95E-1080-4A34-B4DB-3C955F2CAF86}" type="parTrans" cxnId="{704A582D-D2BD-4A2A-88DC-0612AD625D00}">
      <dgm:prSet/>
      <dgm:spPr/>
      <dgm:t>
        <a:bodyPr/>
        <a:lstStyle/>
        <a:p>
          <a:endParaRPr lang="en-US"/>
        </a:p>
      </dgm:t>
    </dgm:pt>
    <dgm:pt modelId="{1BBD1D4D-9858-434F-A0D5-2009E24C912D}" type="sibTrans" cxnId="{704A582D-D2BD-4A2A-88DC-0612AD625D00}">
      <dgm:prSet/>
      <dgm:spPr/>
      <dgm:t>
        <a:bodyPr/>
        <a:lstStyle/>
        <a:p>
          <a:endParaRPr lang="en-US"/>
        </a:p>
      </dgm:t>
    </dgm:pt>
    <dgm:pt modelId="{8977A533-F662-4491-99B8-7C4FAD7E8785}">
      <dgm:prSet/>
      <dgm:spPr/>
      <dgm:t>
        <a:bodyPr/>
        <a:lstStyle/>
        <a:p>
          <a:r>
            <a:rPr lang="en-US"/>
            <a:t>315-314-3154</a:t>
          </a:r>
        </a:p>
      </dgm:t>
    </dgm:pt>
    <dgm:pt modelId="{B2E445AD-8692-4913-ABC8-52FB2EE02C60}" type="parTrans" cxnId="{D150317C-E1E6-4B54-B593-EE406807CC8C}">
      <dgm:prSet/>
      <dgm:spPr/>
      <dgm:t>
        <a:bodyPr/>
        <a:lstStyle/>
        <a:p>
          <a:endParaRPr lang="en-US"/>
        </a:p>
      </dgm:t>
    </dgm:pt>
    <dgm:pt modelId="{42EDDE2A-2C77-4C83-AE86-33E2B64338DC}" type="sibTrans" cxnId="{D150317C-E1E6-4B54-B593-EE406807CC8C}">
      <dgm:prSet/>
      <dgm:spPr/>
      <dgm:t>
        <a:bodyPr/>
        <a:lstStyle/>
        <a:p>
          <a:endParaRPr lang="en-US"/>
        </a:p>
      </dgm:t>
    </dgm:pt>
    <dgm:pt modelId="{DC4D5D6B-4763-439F-A70F-140A052E914E}">
      <dgm:prSet/>
      <dgm:spPr/>
      <dgm:t>
        <a:bodyPr/>
        <a:lstStyle/>
        <a:p>
          <a:r>
            <a:rPr lang="en-US">
              <a:hlinkClick xmlns:r="http://schemas.openxmlformats.org/officeDocument/2006/relationships" r:id="rId2"/>
            </a:rPr>
            <a:t>https://sunypoly.edu/faculty-and-staff/naren-peddibhotla.html</a:t>
          </a:r>
          <a:r>
            <a:rPr lang="en-US"/>
            <a:t> </a:t>
          </a:r>
        </a:p>
      </dgm:t>
    </dgm:pt>
    <dgm:pt modelId="{191DEF72-A529-40F2-BD4E-731815ED975A}" type="parTrans" cxnId="{7527D535-1651-4895-8EE1-0440A3BE7AF6}">
      <dgm:prSet/>
      <dgm:spPr/>
      <dgm:t>
        <a:bodyPr/>
        <a:lstStyle/>
        <a:p>
          <a:endParaRPr lang="en-US"/>
        </a:p>
      </dgm:t>
    </dgm:pt>
    <dgm:pt modelId="{DB74C5DD-0DAF-4791-B28C-D388BDE55EC8}" type="sibTrans" cxnId="{7527D535-1651-4895-8EE1-0440A3BE7AF6}">
      <dgm:prSet/>
      <dgm:spPr/>
      <dgm:t>
        <a:bodyPr/>
        <a:lstStyle/>
        <a:p>
          <a:endParaRPr lang="en-US"/>
        </a:p>
      </dgm:t>
    </dgm:pt>
    <dgm:pt modelId="{DA5A0C13-02FC-4471-86AA-4378423ED095}">
      <dgm:prSet/>
      <dgm:spPr/>
      <dgm:t>
        <a:bodyPr/>
        <a:lstStyle/>
        <a:p>
          <a:r>
            <a:rPr lang="en-US"/>
            <a:t>Arpan Jani (University of Wisconsin – River Falls)</a:t>
          </a:r>
        </a:p>
      </dgm:t>
    </dgm:pt>
    <dgm:pt modelId="{020315C3-BAAE-46CB-8F5D-8982CBA370E5}" type="parTrans" cxnId="{18A4EEDC-2974-4503-89F9-A0AEC65537F4}">
      <dgm:prSet/>
      <dgm:spPr/>
      <dgm:t>
        <a:bodyPr/>
        <a:lstStyle/>
        <a:p>
          <a:endParaRPr lang="en-US"/>
        </a:p>
      </dgm:t>
    </dgm:pt>
    <dgm:pt modelId="{325D3530-27C4-4478-903D-53C88AE39E60}" type="sibTrans" cxnId="{18A4EEDC-2974-4503-89F9-A0AEC65537F4}">
      <dgm:prSet/>
      <dgm:spPr/>
      <dgm:t>
        <a:bodyPr/>
        <a:lstStyle/>
        <a:p>
          <a:endParaRPr lang="en-US"/>
        </a:p>
      </dgm:t>
    </dgm:pt>
    <dgm:pt modelId="{8C80384E-60B3-4765-B4DE-0DEF96340CB8}">
      <dgm:prSet/>
      <dgm:spPr/>
      <dgm:t>
        <a:bodyPr/>
        <a:lstStyle/>
        <a:p>
          <a:r>
            <a:rPr lang="en-US">
              <a:hlinkClick xmlns:r="http://schemas.openxmlformats.org/officeDocument/2006/relationships" r:id="rId3"/>
            </a:rPr>
            <a:t>arpan.jani@uwrf.edu</a:t>
          </a:r>
          <a:endParaRPr lang="en-US"/>
        </a:p>
      </dgm:t>
    </dgm:pt>
    <dgm:pt modelId="{F8A02799-9D06-49E4-9D6A-F65C32A1F933}" type="parTrans" cxnId="{09646A17-8C9C-4858-B4E8-26EC0365747E}">
      <dgm:prSet/>
      <dgm:spPr/>
      <dgm:t>
        <a:bodyPr/>
        <a:lstStyle/>
        <a:p>
          <a:endParaRPr lang="en-US"/>
        </a:p>
      </dgm:t>
    </dgm:pt>
    <dgm:pt modelId="{9F224AA5-E21E-4816-9B41-CC19564FE88D}" type="sibTrans" cxnId="{09646A17-8C9C-4858-B4E8-26EC0365747E}">
      <dgm:prSet/>
      <dgm:spPr/>
      <dgm:t>
        <a:bodyPr/>
        <a:lstStyle/>
        <a:p>
          <a:endParaRPr lang="en-US"/>
        </a:p>
      </dgm:t>
    </dgm:pt>
    <dgm:pt modelId="{A95391F4-2894-4EAA-90F8-19699AF3DD5E}">
      <dgm:prSet/>
      <dgm:spPr/>
      <dgm:t>
        <a:bodyPr/>
        <a:lstStyle/>
        <a:p>
          <a:r>
            <a:rPr lang="en-US">
              <a:hlinkClick xmlns:r="http://schemas.openxmlformats.org/officeDocument/2006/relationships" r:id="rId4"/>
            </a:rPr>
            <a:t>https://www.uwrf.edu/FacultyStaff/5611480.cfm</a:t>
          </a:r>
          <a:r>
            <a:rPr lang="en-US"/>
            <a:t> </a:t>
          </a:r>
        </a:p>
      </dgm:t>
    </dgm:pt>
    <dgm:pt modelId="{7564F789-2DD8-45E8-87C8-8C4B24456B52}" type="parTrans" cxnId="{13759E54-33D6-4EBE-A296-2EEBD1F490A0}">
      <dgm:prSet/>
      <dgm:spPr/>
      <dgm:t>
        <a:bodyPr/>
        <a:lstStyle/>
        <a:p>
          <a:endParaRPr lang="en-US"/>
        </a:p>
      </dgm:t>
    </dgm:pt>
    <dgm:pt modelId="{B47549D6-0D7F-4D77-8371-60BB36248178}" type="sibTrans" cxnId="{13759E54-33D6-4EBE-A296-2EEBD1F490A0}">
      <dgm:prSet/>
      <dgm:spPr/>
      <dgm:t>
        <a:bodyPr/>
        <a:lstStyle/>
        <a:p>
          <a:endParaRPr lang="en-US"/>
        </a:p>
      </dgm:t>
    </dgm:pt>
    <dgm:pt modelId="{176BC9F4-5FEF-47CF-A149-96D415749248}" type="pres">
      <dgm:prSet presAssocID="{9D87FB99-2F84-41DB-8769-75BB7D405840}" presName="linear" presStyleCnt="0">
        <dgm:presLayoutVars>
          <dgm:animLvl val="lvl"/>
          <dgm:resizeHandles val="exact"/>
        </dgm:presLayoutVars>
      </dgm:prSet>
      <dgm:spPr/>
    </dgm:pt>
    <dgm:pt modelId="{F823083F-69C3-409C-B1B5-85AB2ED5D429}" type="pres">
      <dgm:prSet presAssocID="{9EA23F00-696D-4CBC-913A-9EE4A6FBA48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133EF77-B55B-4F97-8E83-0CE9DEA9B320}" type="pres">
      <dgm:prSet presAssocID="{9EA23F00-696D-4CBC-913A-9EE4A6FBA483}" presName="childText" presStyleLbl="revTx" presStyleIdx="0" presStyleCnt="2">
        <dgm:presLayoutVars>
          <dgm:bulletEnabled val="1"/>
        </dgm:presLayoutVars>
      </dgm:prSet>
      <dgm:spPr/>
    </dgm:pt>
    <dgm:pt modelId="{A846B036-2518-4490-9736-7E3E436EDAB5}" type="pres">
      <dgm:prSet presAssocID="{DA5A0C13-02FC-4471-86AA-4378423ED09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76497EF-BF8A-4970-A057-6DC941C7A805}" type="pres">
      <dgm:prSet presAssocID="{DA5A0C13-02FC-4471-86AA-4378423ED09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735D00E-20EF-4AFC-B00A-ED5E1B023FE5}" type="presOf" srcId="{9D87FB99-2F84-41DB-8769-75BB7D405840}" destId="{176BC9F4-5FEF-47CF-A149-96D415749248}" srcOrd="0" destOrd="0" presId="urn:microsoft.com/office/officeart/2005/8/layout/vList2"/>
    <dgm:cxn modelId="{09646A17-8C9C-4858-B4E8-26EC0365747E}" srcId="{DA5A0C13-02FC-4471-86AA-4378423ED095}" destId="{8C80384E-60B3-4765-B4DE-0DEF96340CB8}" srcOrd="0" destOrd="0" parTransId="{F8A02799-9D06-49E4-9D6A-F65C32A1F933}" sibTransId="{9F224AA5-E21E-4816-9B41-CC19564FE88D}"/>
    <dgm:cxn modelId="{023FE518-4683-4749-A4E2-AA56F4E86100}" type="presOf" srcId="{DA5A0C13-02FC-4471-86AA-4378423ED095}" destId="{A846B036-2518-4490-9736-7E3E436EDAB5}" srcOrd="0" destOrd="0" presId="urn:microsoft.com/office/officeart/2005/8/layout/vList2"/>
    <dgm:cxn modelId="{704A582D-D2BD-4A2A-88DC-0612AD625D00}" srcId="{9EA23F00-696D-4CBC-913A-9EE4A6FBA483}" destId="{C82AA639-8E4F-4167-AA4B-517E3183D266}" srcOrd="0" destOrd="0" parTransId="{0BB2E95E-1080-4A34-B4DB-3C955F2CAF86}" sibTransId="{1BBD1D4D-9858-434F-A0D5-2009E24C912D}"/>
    <dgm:cxn modelId="{8BB22135-C33A-49A5-8CCE-C80EFBD223D8}" type="presOf" srcId="{8C80384E-60B3-4765-B4DE-0DEF96340CB8}" destId="{E76497EF-BF8A-4970-A057-6DC941C7A805}" srcOrd="0" destOrd="0" presId="urn:microsoft.com/office/officeart/2005/8/layout/vList2"/>
    <dgm:cxn modelId="{7527D535-1651-4895-8EE1-0440A3BE7AF6}" srcId="{9EA23F00-696D-4CBC-913A-9EE4A6FBA483}" destId="{DC4D5D6B-4763-439F-A70F-140A052E914E}" srcOrd="2" destOrd="0" parTransId="{191DEF72-A529-40F2-BD4E-731815ED975A}" sibTransId="{DB74C5DD-0DAF-4791-B28C-D388BDE55EC8}"/>
    <dgm:cxn modelId="{696AAA51-8914-4D2F-81FA-066A471A8E45}" srcId="{9D87FB99-2F84-41DB-8769-75BB7D405840}" destId="{9EA23F00-696D-4CBC-913A-9EE4A6FBA483}" srcOrd="0" destOrd="0" parTransId="{04FA70AE-AD15-4DE1-BEB6-B9A949B43B00}" sibTransId="{648BB26E-16DC-4DB3-B31E-D56B8B6DD6B3}"/>
    <dgm:cxn modelId="{13759E54-33D6-4EBE-A296-2EEBD1F490A0}" srcId="{DA5A0C13-02FC-4471-86AA-4378423ED095}" destId="{A95391F4-2894-4EAA-90F8-19699AF3DD5E}" srcOrd="1" destOrd="0" parTransId="{7564F789-2DD8-45E8-87C8-8C4B24456B52}" sibTransId="{B47549D6-0D7F-4D77-8371-60BB36248178}"/>
    <dgm:cxn modelId="{D150317C-E1E6-4B54-B593-EE406807CC8C}" srcId="{9EA23F00-696D-4CBC-913A-9EE4A6FBA483}" destId="{8977A533-F662-4491-99B8-7C4FAD7E8785}" srcOrd="1" destOrd="0" parTransId="{B2E445AD-8692-4913-ABC8-52FB2EE02C60}" sibTransId="{42EDDE2A-2C77-4C83-AE86-33E2B64338DC}"/>
    <dgm:cxn modelId="{509A4E8E-6993-4CC1-8041-0FF1A9050218}" type="presOf" srcId="{C82AA639-8E4F-4167-AA4B-517E3183D266}" destId="{0133EF77-B55B-4F97-8E83-0CE9DEA9B320}" srcOrd="0" destOrd="0" presId="urn:microsoft.com/office/officeart/2005/8/layout/vList2"/>
    <dgm:cxn modelId="{9C6D1091-01CC-4293-9284-502A198F6128}" type="presOf" srcId="{8977A533-F662-4491-99B8-7C4FAD7E8785}" destId="{0133EF77-B55B-4F97-8E83-0CE9DEA9B320}" srcOrd="0" destOrd="1" presId="urn:microsoft.com/office/officeart/2005/8/layout/vList2"/>
    <dgm:cxn modelId="{14A42DBB-1175-47B1-854E-30A8B7B174FC}" type="presOf" srcId="{A95391F4-2894-4EAA-90F8-19699AF3DD5E}" destId="{E76497EF-BF8A-4970-A057-6DC941C7A805}" srcOrd="0" destOrd="1" presId="urn:microsoft.com/office/officeart/2005/8/layout/vList2"/>
    <dgm:cxn modelId="{18A4EEDC-2974-4503-89F9-A0AEC65537F4}" srcId="{9D87FB99-2F84-41DB-8769-75BB7D405840}" destId="{DA5A0C13-02FC-4471-86AA-4378423ED095}" srcOrd="1" destOrd="0" parTransId="{020315C3-BAAE-46CB-8F5D-8982CBA370E5}" sibTransId="{325D3530-27C4-4478-903D-53C88AE39E60}"/>
    <dgm:cxn modelId="{DB23CCF5-8DC5-4544-BBB7-E49E2516BD0B}" type="presOf" srcId="{DC4D5D6B-4763-439F-A70F-140A052E914E}" destId="{0133EF77-B55B-4F97-8E83-0CE9DEA9B320}" srcOrd="0" destOrd="2" presId="urn:microsoft.com/office/officeart/2005/8/layout/vList2"/>
    <dgm:cxn modelId="{89D35BF7-ACDB-410A-A7FF-7B346459093C}" type="presOf" srcId="{9EA23F00-696D-4CBC-913A-9EE4A6FBA483}" destId="{F823083F-69C3-409C-B1B5-85AB2ED5D429}" srcOrd="0" destOrd="0" presId="urn:microsoft.com/office/officeart/2005/8/layout/vList2"/>
    <dgm:cxn modelId="{13406E9A-79F8-4003-82B5-FD9985405B9B}" type="presParOf" srcId="{176BC9F4-5FEF-47CF-A149-96D415749248}" destId="{F823083F-69C3-409C-B1B5-85AB2ED5D429}" srcOrd="0" destOrd="0" presId="urn:microsoft.com/office/officeart/2005/8/layout/vList2"/>
    <dgm:cxn modelId="{F7789CDF-7D21-4F5E-9CFA-FB53A26629FB}" type="presParOf" srcId="{176BC9F4-5FEF-47CF-A149-96D415749248}" destId="{0133EF77-B55B-4F97-8E83-0CE9DEA9B320}" srcOrd="1" destOrd="0" presId="urn:microsoft.com/office/officeart/2005/8/layout/vList2"/>
    <dgm:cxn modelId="{06A4F4D8-D0D5-415A-ABE3-0FEF3D5E9C28}" type="presParOf" srcId="{176BC9F4-5FEF-47CF-A149-96D415749248}" destId="{A846B036-2518-4490-9736-7E3E436EDAB5}" srcOrd="2" destOrd="0" presId="urn:microsoft.com/office/officeart/2005/8/layout/vList2"/>
    <dgm:cxn modelId="{E0D2531E-D1B4-4015-AB3C-B3D63E38F42F}" type="presParOf" srcId="{176BC9F4-5FEF-47CF-A149-96D415749248}" destId="{E76497EF-BF8A-4970-A057-6DC941C7A80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0B8B35-1143-4EC8-B8C6-E32CF7ACA36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A622AC1-6BCE-4A1B-826A-F49EA9885767}">
      <dgm:prSet/>
      <dgm:spPr/>
      <dgm:t>
        <a:bodyPr/>
        <a:lstStyle/>
        <a:p>
          <a:r>
            <a:rPr lang="en-US"/>
            <a:t>Business, law, medicine, public administration</a:t>
          </a:r>
        </a:p>
      </dgm:t>
    </dgm:pt>
    <dgm:pt modelId="{FCA86335-45DB-4823-B6D8-571B9DA81F8B}" type="parTrans" cxnId="{313A0425-A64A-42BD-BFB3-DA04222A6464}">
      <dgm:prSet/>
      <dgm:spPr/>
      <dgm:t>
        <a:bodyPr/>
        <a:lstStyle/>
        <a:p>
          <a:endParaRPr lang="en-US"/>
        </a:p>
      </dgm:t>
    </dgm:pt>
    <dgm:pt modelId="{B419CADA-86AD-4B6B-AD53-543D25043570}" type="sibTrans" cxnId="{313A0425-A64A-42BD-BFB3-DA04222A6464}">
      <dgm:prSet/>
      <dgm:spPr/>
      <dgm:t>
        <a:bodyPr/>
        <a:lstStyle/>
        <a:p>
          <a:endParaRPr lang="en-US"/>
        </a:p>
      </dgm:t>
    </dgm:pt>
    <dgm:pt modelId="{3C314DBB-410D-4A54-86F8-090D0469AE4D}">
      <dgm:prSet/>
      <dgm:spPr/>
      <dgm:t>
        <a:bodyPr/>
        <a:lstStyle/>
        <a:p>
          <a:r>
            <a:rPr lang="en-US"/>
            <a:t>Complex problems</a:t>
          </a:r>
        </a:p>
      </dgm:t>
    </dgm:pt>
    <dgm:pt modelId="{4B979C38-9343-443A-991A-B2624380E09E}" type="parTrans" cxnId="{923D0763-8B93-4A80-881E-04F069EB80C6}">
      <dgm:prSet/>
      <dgm:spPr/>
      <dgm:t>
        <a:bodyPr/>
        <a:lstStyle/>
        <a:p>
          <a:endParaRPr lang="en-US"/>
        </a:p>
      </dgm:t>
    </dgm:pt>
    <dgm:pt modelId="{BAE3BD7B-D2B9-4FED-84A9-A04ACBF56E7F}" type="sibTrans" cxnId="{923D0763-8B93-4A80-881E-04F069EB80C6}">
      <dgm:prSet/>
      <dgm:spPr/>
      <dgm:t>
        <a:bodyPr/>
        <a:lstStyle/>
        <a:p>
          <a:endParaRPr lang="en-US"/>
        </a:p>
      </dgm:t>
    </dgm:pt>
    <dgm:pt modelId="{81B2FE52-B64B-48E5-A064-2BA152D25BC3}">
      <dgm:prSet/>
      <dgm:spPr/>
      <dgm:t>
        <a:bodyPr/>
        <a:lstStyle/>
        <a:p>
          <a:r>
            <a:rPr lang="en-US"/>
            <a:t>Teaching using the Case Study method</a:t>
          </a:r>
        </a:p>
      </dgm:t>
    </dgm:pt>
    <dgm:pt modelId="{61070ED2-B2B4-48FA-984F-4E00315BDD35}" type="parTrans" cxnId="{347E059B-12EA-48AD-ADDB-B97ABCC7BC8A}">
      <dgm:prSet/>
      <dgm:spPr/>
      <dgm:t>
        <a:bodyPr/>
        <a:lstStyle/>
        <a:p>
          <a:endParaRPr lang="en-US"/>
        </a:p>
      </dgm:t>
    </dgm:pt>
    <dgm:pt modelId="{E8E8A375-82F0-4C5A-A545-0DC4A1360A22}" type="sibTrans" cxnId="{347E059B-12EA-48AD-ADDB-B97ABCC7BC8A}">
      <dgm:prSet/>
      <dgm:spPr/>
      <dgm:t>
        <a:bodyPr/>
        <a:lstStyle/>
        <a:p>
          <a:endParaRPr lang="en-US"/>
        </a:p>
      </dgm:t>
    </dgm:pt>
    <dgm:pt modelId="{CD4A3BD1-C974-4CEF-A382-3FE27AD7184F}" type="pres">
      <dgm:prSet presAssocID="{DE0B8B35-1143-4EC8-B8C6-E32CF7ACA366}" presName="root" presStyleCnt="0">
        <dgm:presLayoutVars>
          <dgm:dir/>
          <dgm:resizeHandles val="exact"/>
        </dgm:presLayoutVars>
      </dgm:prSet>
      <dgm:spPr/>
    </dgm:pt>
    <dgm:pt modelId="{4141735A-8ECD-4454-A22B-F5858ACEB0C7}" type="pres">
      <dgm:prSet presAssocID="{BA622AC1-6BCE-4A1B-826A-F49EA9885767}" presName="compNode" presStyleCnt="0"/>
      <dgm:spPr/>
    </dgm:pt>
    <dgm:pt modelId="{ED232FDD-B5A1-4C1A-8810-FD8A060D1B0D}" type="pres">
      <dgm:prSet presAssocID="{BA622AC1-6BCE-4A1B-826A-F49EA9885767}" presName="bgRect" presStyleLbl="bgShp" presStyleIdx="0" presStyleCnt="3"/>
      <dgm:spPr/>
    </dgm:pt>
    <dgm:pt modelId="{84497E80-1C1B-48E7-9B48-61416BA02D7B}" type="pres">
      <dgm:prSet presAssocID="{BA622AC1-6BCE-4A1B-826A-F49EA988576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0D284FD0-3A78-4DD4-9356-77FB65E5B19B}" type="pres">
      <dgm:prSet presAssocID="{BA622AC1-6BCE-4A1B-826A-F49EA9885767}" presName="spaceRect" presStyleCnt="0"/>
      <dgm:spPr/>
    </dgm:pt>
    <dgm:pt modelId="{D2A7A1C4-E323-4A47-8351-88B29B1D962B}" type="pres">
      <dgm:prSet presAssocID="{BA622AC1-6BCE-4A1B-826A-F49EA9885767}" presName="parTx" presStyleLbl="revTx" presStyleIdx="0" presStyleCnt="3">
        <dgm:presLayoutVars>
          <dgm:chMax val="0"/>
          <dgm:chPref val="0"/>
        </dgm:presLayoutVars>
      </dgm:prSet>
      <dgm:spPr/>
    </dgm:pt>
    <dgm:pt modelId="{3E94388D-78E8-4B81-8B60-C4467DB21E77}" type="pres">
      <dgm:prSet presAssocID="{B419CADA-86AD-4B6B-AD53-543D25043570}" presName="sibTrans" presStyleCnt="0"/>
      <dgm:spPr/>
    </dgm:pt>
    <dgm:pt modelId="{3C23A916-8136-44A9-B66E-10798B6E8A93}" type="pres">
      <dgm:prSet presAssocID="{3C314DBB-410D-4A54-86F8-090D0469AE4D}" presName="compNode" presStyleCnt="0"/>
      <dgm:spPr/>
    </dgm:pt>
    <dgm:pt modelId="{70F040D7-3E79-47D1-BF5D-F129728FF5F6}" type="pres">
      <dgm:prSet presAssocID="{3C314DBB-410D-4A54-86F8-090D0469AE4D}" presName="bgRect" presStyleLbl="bgShp" presStyleIdx="1" presStyleCnt="3"/>
      <dgm:spPr/>
    </dgm:pt>
    <dgm:pt modelId="{72A5DDE8-5CD1-4D52-955A-8F0F7AFE2C6B}" type="pres">
      <dgm:prSet presAssocID="{3C314DBB-410D-4A54-86F8-090D0469AE4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06A9CFD0-D899-466B-874B-8282A5296F15}" type="pres">
      <dgm:prSet presAssocID="{3C314DBB-410D-4A54-86F8-090D0469AE4D}" presName="spaceRect" presStyleCnt="0"/>
      <dgm:spPr/>
    </dgm:pt>
    <dgm:pt modelId="{92DC6E89-3E0B-4D73-8A36-C51AA924DC58}" type="pres">
      <dgm:prSet presAssocID="{3C314DBB-410D-4A54-86F8-090D0469AE4D}" presName="parTx" presStyleLbl="revTx" presStyleIdx="1" presStyleCnt="3">
        <dgm:presLayoutVars>
          <dgm:chMax val="0"/>
          <dgm:chPref val="0"/>
        </dgm:presLayoutVars>
      </dgm:prSet>
      <dgm:spPr/>
    </dgm:pt>
    <dgm:pt modelId="{1ED17369-1619-4F8F-84EF-B0C30A248271}" type="pres">
      <dgm:prSet presAssocID="{BAE3BD7B-D2B9-4FED-84A9-A04ACBF56E7F}" presName="sibTrans" presStyleCnt="0"/>
      <dgm:spPr/>
    </dgm:pt>
    <dgm:pt modelId="{EF3BCED8-0C6B-4737-8CC8-DAAB55C8E19E}" type="pres">
      <dgm:prSet presAssocID="{81B2FE52-B64B-48E5-A064-2BA152D25BC3}" presName="compNode" presStyleCnt="0"/>
      <dgm:spPr/>
    </dgm:pt>
    <dgm:pt modelId="{E30D52E7-3E62-487E-9152-0F6CCE88B8A1}" type="pres">
      <dgm:prSet presAssocID="{81B2FE52-B64B-48E5-A064-2BA152D25BC3}" presName="bgRect" presStyleLbl="bgShp" presStyleIdx="2" presStyleCnt="3"/>
      <dgm:spPr/>
    </dgm:pt>
    <dgm:pt modelId="{16081D30-4312-4F0A-9CC2-FABEB1E46BC2}" type="pres">
      <dgm:prSet presAssocID="{81B2FE52-B64B-48E5-A064-2BA152D25BC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E5CDC5E4-8A24-471F-8B70-41436E4ADE20}" type="pres">
      <dgm:prSet presAssocID="{81B2FE52-B64B-48E5-A064-2BA152D25BC3}" presName="spaceRect" presStyleCnt="0"/>
      <dgm:spPr/>
    </dgm:pt>
    <dgm:pt modelId="{8FB213DB-39E4-46BF-B73B-5790270C5029}" type="pres">
      <dgm:prSet presAssocID="{81B2FE52-B64B-48E5-A064-2BA152D25BC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13A0425-A64A-42BD-BFB3-DA04222A6464}" srcId="{DE0B8B35-1143-4EC8-B8C6-E32CF7ACA366}" destId="{BA622AC1-6BCE-4A1B-826A-F49EA9885767}" srcOrd="0" destOrd="0" parTransId="{FCA86335-45DB-4823-B6D8-571B9DA81F8B}" sibTransId="{B419CADA-86AD-4B6B-AD53-543D25043570}"/>
    <dgm:cxn modelId="{64A25E31-A47D-423A-913E-7345D8957F3A}" type="presOf" srcId="{3C314DBB-410D-4A54-86F8-090D0469AE4D}" destId="{92DC6E89-3E0B-4D73-8A36-C51AA924DC58}" srcOrd="0" destOrd="0" presId="urn:microsoft.com/office/officeart/2018/2/layout/IconVerticalSolidList"/>
    <dgm:cxn modelId="{923D0763-8B93-4A80-881E-04F069EB80C6}" srcId="{DE0B8B35-1143-4EC8-B8C6-E32CF7ACA366}" destId="{3C314DBB-410D-4A54-86F8-090D0469AE4D}" srcOrd="1" destOrd="0" parTransId="{4B979C38-9343-443A-991A-B2624380E09E}" sibTransId="{BAE3BD7B-D2B9-4FED-84A9-A04ACBF56E7F}"/>
    <dgm:cxn modelId="{CC9B9C7D-722F-4B0E-B916-5F44A05E00DB}" type="presOf" srcId="{BA622AC1-6BCE-4A1B-826A-F49EA9885767}" destId="{D2A7A1C4-E323-4A47-8351-88B29B1D962B}" srcOrd="0" destOrd="0" presId="urn:microsoft.com/office/officeart/2018/2/layout/IconVerticalSolidList"/>
    <dgm:cxn modelId="{347E059B-12EA-48AD-ADDB-B97ABCC7BC8A}" srcId="{DE0B8B35-1143-4EC8-B8C6-E32CF7ACA366}" destId="{81B2FE52-B64B-48E5-A064-2BA152D25BC3}" srcOrd="2" destOrd="0" parTransId="{61070ED2-B2B4-48FA-984F-4E00315BDD35}" sibTransId="{E8E8A375-82F0-4C5A-A545-0DC4A1360A22}"/>
    <dgm:cxn modelId="{0183E8C8-ACEF-4448-944B-16EF12A104BB}" type="presOf" srcId="{81B2FE52-B64B-48E5-A064-2BA152D25BC3}" destId="{8FB213DB-39E4-46BF-B73B-5790270C5029}" srcOrd="0" destOrd="0" presId="urn:microsoft.com/office/officeart/2018/2/layout/IconVerticalSolidList"/>
    <dgm:cxn modelId="{658AA6DF-1EC4-4916-9F73-3012D2E9BA6A}" type="presOf" srcId="{DE0B8B35-1143-4EC8-B8C6-E32CF7ACA366}" destId="{CD4A3BD1-C974-4CEF-A382-3FE27AD7184F}" srcOrd="0" destOrd="0" presId="urn:microsoft.com/office/officeart/2018/2/layout/IconVerticalSolidList"/>
    <dgm:cxn modelId="{888C0123-CAB3-4EDA-8297-AC7BEDD33714}" type="presParOf" srcId="{CD4A3BD1-C974-4CEF-A382-3FE27AD7184F}" destId="{4141735A-8ECD-4454-A22B-F5858ACEB0C7}" srcOrd="0" destOrd="0" presId="urn:microsoft.com/office/officeart/2018/2/layout/IconVerticalSolidList"/>
    <dgm:cxn modelId="{2937FA54-5DF5-4EE7-A675-9C6968315438}" type="presParOf" srcId="{4141735A-8ECD-4454-A22B-F5858ACEB0C7}" destId="{ED232FDD-B5A1-4C1A-8810-FD8A060D1B0D}" srcOrd="0" destOrd="0" presId="urn:microsoft.com/office/officeart/2018/2/layout/IconVerticalSolidList"/>
    <dgm:cxn modelId="{43078FBB-BF14-448B-99A7-12F3BCDD9A83}" type="presParOf" srcId="{4141735A-8ECD-4454-A22B-F5858ACEB0C7}" destId="{84497E80-1C1B-48E7-9B48-61416BA02D7B}" srcOrd="1" destOrd="0" presId="urn:microsoft.com/office/officeart/2018/2/layout/IconVerticalSolidList"/>
    <dgm:cxn modelId="{5982D31A-A234-49EF-81FD-E9DEBD70FD8E}" type="presParOf" srcId="{4141735A-8ECD-4454-A22B-F5858ACEB0C7}" destId="{0D284FD0-3A78-4DD4-9356-77FB65E5B19B}" srcOrd="2" destOrd="0" presId="urn:microsoft.com/office/officeart/2018/2/layout/IconVerticalSolidList"/>
    <dgm:cxn modelId="{61369DF7-D4A5-4376-B3FD-D0B944DB4629}" type="presParOf" srcId="{4141735A-8ECD-4454-A22B-F5858ACEB0C7}" destId="{D2A7A1C4-E323-4A47-8351-88B29B1D962B}" srcOrd="3" destOrd="0" presId="urn:microsoft.com/office/officeart/2018/2/layout/IconVerticalSolidList"/>
    <dgm:cxn modelId="{DE99DF46-DB8D-4F7E-B60A-B41EC3922397}" type="presParOf" srcId="{CD4A3BD1-C974-4CEF-A382-3FE27AD7184F}" destId="{3E94388D-78E8-4B81-8B60-C4467DB21E77}" srcOrd="1" destOrd="0" presId="urn:microsoft.com/office/officeart/2018/2/layout/IconVerticalSolidList"/>
    <dgm:cxn modelId="{B7E255F3-FDB3-402D-8190-A0CD71F44D0B}" type="presParOf" srcId="{CD4A3BD1-C974-4CEF-A382-3FE27AD7184F}" destId="{3C23A916-8136-44A9-B66E-10798B6E8A93}" srcOrd="2" destOrd="0" presId="urn:microsoft.com/office/officeart/2018/2/layout/IconVerticalSolidList"/>
    <dgm:cxn modelId="{F9717448-E9E9-4030-90C9-C77A563D7254}" type="presParOf" srcId="{3C23A916-8136-44A9-B66E-10798B6E8A93}" destId="{70F040D7-3E79-47D1-BF5D-F129728FF5F6}" srcOrd="0" destOrd="0" presId="urn:microsoft.com/office/officeart/2018/2/layout/IconVerticalSolidList"/>
    <dgm:cxn modelId="{C5AA41A0-EA92-471E-ACA4-C122BA43E335}" type="presParOf" srcId="{3C23A916-8136-44A9-B66E-10798B6E8A93}" destId="{72A5DDE8-5CD1-4D52-955A-8F0F7AFE2C6B}" srcOrd="1" destOrd="0" presId="urn:microsoft.com/office/officeart/2018/2/layout/IconVerticalSolidList"/>
    <dgm:cxn modelId="{CBA63D11-AACE-4194-B171-C9A6A5845A5A}" type="presParOf" srcId="{3C23A916-8136-44A9-B66E-10798B6E8A93}" destId="{06A9CFD0-D899-466B-874B-8282A5296F15}" srcOrd="2" destOrd="0" presId="urn:microsoft.com/office/officeart/2018/2/layout/IconVerticalSolidList"/>
    <dgm:cxn modelId="{4F263716-5A0E-4D4F-82B0-9C3ADE955393}" type="presParOf" srcId="{3C23A916-8136-44A9-B66E-10798B6E8A93}" destId="{92DC6E89-3E0B-4D73-8A36-C51AA924DC58}" srcOrd="3" destOrd="0" presId="urn:microsoft.com/office/officeart/2018/2/layout/IconVerticalSolidList"/>
    <dgm:cxn modelId="{6795C240-B93F-46EE-B768-235F8B98B108}" type="presParOf" srcId="{CD4A3BD1-C974-4CEF-A382-3FE27AD7184F}" destId="{1ED17369-1619-4F8F-84EF-B0C30A248271}" srcOrd="3" destOrd="0" presId="urn:microsoft.com/office/officeart/2018/2/layout/IconVerticalSolidList"/>
    <dgm:cxn modelId="{713E4908-73A2-4431-84DD-8BC82BD33FAB}" type="presParOf" srcId="{CD4A3BD1-C974-4CEF-A382-3FE27AD7184F}" destId="{EF3BCED8-0C6B-4737-8CC8-DAAB55C8E19E}" srcOrd="4" destOrd="0" presId="urn:microsoft.com/office/officeart/2018/2/layout/IconVerticalSolidList"/>
    <dgm:cxn modelId="{8018BEAF-4A96-4641-92F2-27A336ECC1A4}" type="presParOf" srcId="{EF3BCED8-0C6B-4737-8CC8-DAAB55C8E19E}" destId="{E30D52E7-3E62-487E-9152-0F6CCE88B8A1}" srcOrd="0" destOrd="0" presId="urn:microsoft.com/office/officeart/2018/2/layout/IconVerticalSolidList"/>
    <dgm:cxn modelId="{DA7CACAC-F38A-4B49-9BE1-29D141FFB718}" type="presParOf" srcId="{EF3BCED8-0C6B-4737-8CC8-DAAB55C8E19E}" destId="{16081D30-4312-4F0A-9CC2-FABEB1E46BC2}" srcOrd="1" destOrd="0" presId="urn:microsoft.com/office/officeart/2018/2/layout/IconVerticalSolidList"/>
    <dgm:cxn modelId="{994F28D5-D1FE-4DF6-911A-AACF3D38F80A}" type="presParOf" srcId="{EF3BCED8-0C6B-4737-8CC8-DAAB55C8E19E}" destId="{E5CDC5E4-8A24-471F-8B70-41436E4ADE20}" srcOrd="2" destOrd="0" presId="urn:microsoft.com/office/officeart/2018/2/layout/IconVerticalSolidList"/>
    <dgm:cxn modelId="{61E38EDD-619D-4ABE-99C8-6BB22853B37E}" type="presParOf" srcId="{EF3BCED8-0C6B-4737-8CC8-DAAB55C8E19E}" destId="{8FB213DB-39E4-46BF-B73B-5790270C502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CE2BB6-4753-4466-A1F9-C272B6D63AB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3283E2E-B30D-4B79-8630-95CC17E29936}">
      <dgm:prSet/>
      <dgm:spPr/>
      <dgm:t>
        <a:bodyPr/>
        <a:lstStyle/>
        <a:p>
          <a:r>
            <a:rPr lang="en-US"/>
            <a:t>Expertise development </a:t>
          </a:r>
        </a:p>
      </dgm:t>
    </dgm:pt>
    <dgm:pt modelId="{36370AB9-0106-4F76-98A3-FD47710C10E1}" type="parTrans" cxnId="{A0C57DA9-E065-4653-953D-1FC949214E42}">
      <dgm:prSet/>
      <dgm:spPr/>
      <dgm:t>
        <a:bodyPr/>
        <a:lstStyle/>
        <a:p>
          <a:endParaRPr lang="en-US"/>
        </a:p>
      </dgm:t>
    </dgm:pt>
    <dgm:pt modelId="{4AC6942F-61A7-4DA3-8B6D-A2129CC6BB8D}" type="sibTrans" cxnId="{A0C57DA9-E065-4653-953D-1FC949214E42}">
      <dgm:prSet/>
      <dgm:spPr/>
      <dgm:t>
        <a:bodyPr/>
        <a:lstStyle/>
        <a:p>
          <a:endParaRPr lang="en-US"/>
        </a:p>
      </dgm:t>
    </dgm:pt>
    <dgm:pt modelId="{33E8C3A0-19C3-4C11-AD66-6DC65A6C7EAF}">
      <dgm:prSet/>
      <dgm:spPr/>
      <dgm:t>
        <a:bodyPr/>
        <a:lstStyle/>
        <a:p>
          <a:r>
            <a:rPr lang="en-US"/>
            <a:t>Deliberate practice</a:t>
          </a:r>
        </a:p>
      </dgm:t>
    </dgm:pt>
    <dgm:pt modelId="{1D3A3C49-1FE0-47BC-A028-FFDC1AC6EE37}" type="parTrans" cxnId="{FC9A52B9-D9C0-4550-9806-718CA0D6459D}">
      <dgm:prSet/>
      <dgm:spPr/>
      <dgm:t>
        <a:bodyPr/>
        <a:lstStyle/>
        <a:p>
          <a:endParaRPr lang="en-US"/>
        </a:p>
      </dgm:t>
    </dgm:pt>
    <dgm:pt modelId="{192476E6-1918-4EBC-A555-295B760E41BA}" type="sibTrans" cxnId="{FC9A52B9-D9C0-4550-9806-718CA0D6459D}">
      <dgm:prSet/>
      <dgm:spPr/>
      <dgm:t>
        <a:bodyPr/>
        <a:lstStyle/>
        <a:p>
          <a:endParaRPr lang="en-US"/>
        </a:p>
      </dgm:t>
    </dgm:pt>
    <dgm:pt modelId="{B249DF69-E9D6-437A-B78A-EEFF540DAAB4}">
      <dgm:prSet/>
      <dgm:spPr/>
      <dgm:t>
        <a:bodyPr/>
        <a:lstStyle/>
        <a:p>
          <a:r>
            <a:rPr lang="en-US"/>
            <a:t>Performance feedback</a:t>
          </a:r>
        </a:p>
      </dgm:t>
    </dgm:pt>
    <dgm:pt modelId="{8866F432-667D-4B3D-8EFB-32243B661C5B}" type="parTrans" cxnId="{F1DA8923-5EED-4DB4-8867-AF50EF528C3A}">
      <dgm:prSet/>
      <dgm:spPr/>
      <dgm:t>
        <a:bodyPr/>
        <a:lstStyle/>
        <a:p>
          <a:endParaRPr lang="en-US"/>
        </a:p>
      </dgm:t>
    </dgm:pt>
    <dgm:pt modelId="{6153811B-63C2-4729-8E3D-DC58D3E1CE32}" type="sibTrans" cxnId="{F1DA8923-5EED-4DB4-8867-AF50EF528C3A}">
      <dgm:prSet/>
      <dgm:spPr/>
      <dgm:t>
        <a:bodyPr/>
        <a:lstStyle/>
        <a:p>
          <a:endParaRPr lang="en-US"/>
        </a:p>
      </dgm:t>
    </dgm:pt>
    <dgm:pt modelId="{B076EACB-B052-4586-A2A5-8666EF956A43}">
      <dgm:prSet/>
      <dgm:spPr/>
      <dgm:t>
        <a:bodyPr/>
        <a:lstStyle/>
        <a:p>
          <a:r>
            <a:rPr lang="en-US"/>
            <a:t>Five challenges for student learning online (Schwartz, 2014)</a:t>
          </a:r>
        </a:p>
      </dgm:t>
    </dgm:pt>
    <dgm:pt modelId="{3AE598B5-FE0F-4A94-93C0-AB0449DC9F24}" type="parTrans" cxnId="{3B2A0097-A41F-4923-B6DD-AF235628BB55}">
      <dgm:prSet/>
      <dgm:spPr/>
      <dgm:t>
        <a:bodyPr/>
        <a:lstStyle/>
        <a:p>
          <a:endParaRPr lang="en-US"/>
        </a:p>
      </dgm:t>
    </dgm:pt>
    <dgm:pt modelId="{A1BB0085-9C83-4DA9-9D88-441AEA44FC13}" type="sibTrans" cxnId="{3B2A0097-A41F-4923-B6DD-AF235628BB55}">
      <dgm:prSet/>
      <dgm:spPr/>
      <dgm:t>
        <a:bodyPr/>
        <a:lstStyle/>
        <a:p>
          <a:endParaRPr lang="en-US"/>
        </a:p>
      </dgm:t>
    </dgm:pt>
    <dgm:pt modelId="{A5E438B1-167D-489C-AD0C-FAA64B69470C}">
      <dgm:prSet/>
      <dgm:spPr/>
      <dgm:t>
        <a:bodyPr/>
        <a:lstStyle/>
        <a:p>
          <a:r>
            <a:rPr lang="en-US"/>
            <a:t>Live case discussions vs. discussion forums</a:t>
          </a:r>
        </a:p>
      </dgm:t>
    </dgm:pt>
    <dgm:pt modelId="{652263A9-31F7-4429-A202-F31799ECEFF6}" type="parTrans" cxnId="{310949AA-DD05-4628-B093-98CEABD1735E}">
      <dgm:prSet/>
      <dgm:spPr/>
      <dgm:t>
        <a:bodyPr/>
        <a:lstStyle/>
        <a:p>
          <a:endParaRPr lang="en-US"/>
        </a:p>
      </dgm:t>
    </dgm:pt>
    <dgm:pt modelId="{35D8EE3B-4F92-48BC-B662-30910ED9A38C}" type="sibTrans" cxnId="{310949AA-DD05-4628-B093-98CEABD1735E}">
      <dgm:prSet/>
      <dgm:spPr/>
      <dgm:t>
        <a:bodyPr/>
        <a:lstStyle/>
        <a:p>
          <a:endParaRPr lang="en-US"/>
        </a:p>
      </dgm:t>
    </dgm:pt>
    <dgm:pt modelId="{61D3C060-8615-4F04-BF29-744881CD58A0}">
      <dgm:prSet/>
      <dgm:spPr/>
      <dgm:t>
        <a:bodyPr/>
        <a:lstStyle/>
        <a:p>
          <a:r>
            <a:rPr lang="en-US"/>
            <a:t>Two uses of Discussion Forums</a:t>
          </a:r>
        </a:p>
      </dgm:t>
    </dgm:pt>
    <dgm:pt modelId="{CF1B44AD-3582-44CE-ADBC-D13C8B1E003F}" type="parTrans" cxnId="{37DA87F9-9325-46AA-8362-42B75B1CA55D}">
      <dgm:prSet/>
      <dgm:spPr/>
      <dgm:t>
        <a:bodyPr/>
        <a:lstStyle/>
        <a:p>
          <a:endParaRPr lang="en-US"/>
        </a:p>
      </dgm:t>
    </dgm:pt>
    <dgm:pt modelId="{1517F9B6-11AF-4253-987E-871F37A0C00A}" type="sibTrans" cxnId="{37DA87F9-9325-46AA-8362-42B75B1CA55D}">
      <dgm:prSet/>
      <dgm:spPr/>
      <dgm:t>
        <a:bodyPr/>
        <a:lstStyle/>
        <a:p>
          <a:endParaRPr lang="en-US"/>
        </a:p>
      </dgm:t>
    </dgm:pt>
    <dgm:pt modelId="{4120D940-409B-4852-979E-265621ED6B4C}" type="pres">
      <dgm:prSet presAssocID="{E3CE2BB6-4753-4466-A1F9-C272B6D63AB1}" presName="root" presStyleCnt="0">
        <dgm:presLayoutVars>
          <dgm:dir/>
          <dgm:resizeHandles val="exact"/>
        </dgm:presLayoutVars>
      </dgm:prSet>
      <dgm:spPr/>
    </dgm:pt>
    <dgm:pt modelId="{B135CD71-F10A-41D7-AC27-FF4AC198FE34}" type="pres">
      <dgm:prSet presAssocID="{43283E2E-B30D-4B79-8630-95CC17E29936}" presName="compNode" presStyleCnt="0"/>
      <dgm:spPr/>
    </dgm:pt>
    <dgm:pt modelId="{AD0D48EA-B1BC-4F5F-A590-3207A4C400F3}" type="pres">
      <dgm:prSet presAssocID="{43283E2E-B30D-4B79-8630-95CC17E29936}" presName="bgRect" presStyleLbl="bgShp" presStyleIdx="0" presStyleCnt="4"/>
      <dgm:spPr/>
    </dgm:pt>
    <dgm:pt modelId="{C7ACCF55-6FF2-4B23-95D5-3EF6909BC6EC}" type="pres">
      <dgm:prSet presAssocID="{43283E2E-B30D-4B79-8630-95CC17E2993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47FC291C-1DC7-42BE-A159-04CDE3159F06}" type="pres">
      <dgm:prSet presAssocID="{43283E2E-B30D-4B79-8630-95CC17E29936}" presName="spaceRect" presStyleCnt="0"/>
      <dgm:spPr/>
    </dgm:pt>
    <dgm:pt modelId="{DA393224-A912-4AB8-93AB-E756932E5172}" type="pres">
      <dgm:prSet presAssocID="{43283E2E-B30D-4B79-8630-95CC17E29936}" presName="parTx" presStyleLbl="revTx" presStyleIdx="0" presStyleCnt="5">
        <dgm:presLayoutVars>
          <dgm:chMax val="0"/>
          <dgm:chPref val="0"/>
        </dgm:presLayoutVars>
      </dgm:prSet>
      <dgm:spPr/>
    </dgm:pt>
    <dgm:pt modelId="{EC2CFC75-A9D3-43FA-93AF-9801AC097691}" type="pres">
      <dgm:prSet presAssocID="{43283E2E-B30D-4B79-8630-95CC17E29936}" presName="desTx" presStyleLbl="revTx" presStyleIdx="1" presStyleCnt="5">
        <dgm:presLayoutVars/>
      </dgm:prSet>
      <dgm:spPr/>
    </dgm:pt>
    <dgm:pt modelId="{E851509D-63A6-4FE1-85D4-7D8EE41FEAD0}" type="pres">
      <dgm:prSet presAssocID="{4AC6942F-61A7-4DA3-8B6D-A2129CC6BB8D}" presName="sibTrans" presStyleCnt="0"/>
      <dgm:spPr/>
    </dgm:pt>
    <dgm:pt modelId="{CA35A5DB-7F1D-4542-9E51-20A601A03AD7}" type="pres">
      <dgm:prSet presAssocID="{B076EACB-B052-4586-A2A5-8666EF956A43}" presName="compNode" presStyleCnt="0"/>
      <dgm:spPr/>
    </dgm:pt>
    <dgm:pt modelId="{E73B9835-3F00-4160-A37C-0FE166C3C759}" type="pres">
      <dgm:prSet presAssocID="{B076EACB-B052-4586-A2A5-8666EF956A43}" presName="bgRect" presStyleLbl="bgShp" presStyleIdx="1" presStyleCnt="4"/>
      <dgm:spPr/>
    </dgm:pt>
    <dgm:pt modelId="{F9223011-A04D-46E8-9722-DA51BCB1F8BA}" type="pres">
      <dgm:prSet presAssocID="{B076EACB-B052-4586-A2A5-8666EF956A4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86F4F2DE-E053-451D-AE0E-7AC608652222}" type="pres">
      <dgm:prSet presAssocID="{B076EACB-B052-4586-A2A5-8666EF956A43}" presName="spaceRect" presStyleCnt="0"/>
      <dgm:spPr/>
    </dgm:pt>
    <dgm:pt modelId="{F6EE5677-51A1-4495-8B73-91045175A6DC}" type="pres">
      <dgm:prSet presAssocID="{B076EACB-B052-4586-A2A5-8666EF956A43}" presName="parTx" presStyleLbl="revTx" presStyleIdx="2" presStyleCnt="5">
        <dgm:presLayoutVars>
          <dgm:chMax val="0"/>
          <dgm:chPref val="0"/>
        </dgm:presLayoutVars>
      </dgm:prSet>
      <dgm:spPr/>
    </dgm:pt>
    <dgm:pt modelId="{4CFFDC9C-4490-479D-BCD0-C8C4389CEBD4}" type="pres">
      <dgm:prSet presAssocID="{A1BB0085-9C83-4DA9-9D88-441AEA44FC13}" presName="sibTrans" presStyleCnt="0"/>
      <dgm:spPr/>
    </dgm:pt>
    <dgm:pt modelId="{1E7057F0-A332-4AD6-A967-7DDE650842BE}" type="pres">
      <dgm:prSet presAssocID="{A5E438B1-167D-489C-AD0C-FAA64B69470C}" presName="compNode" presStyleCnt="0"/>
      <dgm:spPr/>
    </dgm:pt>
    <dgm:pt modelId="{1B72A7E7-89DC-4BA1-85D3-DA859FC7A444}" type="pres">
      <dgm:prSet presAssocID="{A5E438B1-167D-489C-AD0C-FAA64B69470C}" presName="bgRect" presStyleLbl="bgShp" presStyleIdx="2" presStyleCnt="4"/>
      <dgm:spPr/>
    </dgm:pt>
    <dgm:pt modelId="{A20E3CAD-A627-4A5C-9E76-DD5701DF1368}" type="pres">
      <dgm:prSet presAssocID="{A5E438B1-167D-489C-AD0C-FAA64B69470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8A8051E6-3BE3-4D1F-B23B-AC7D4ABDF227}" type="pres">
      <dgm:prSet presAssocID="{A5E438B1-167D-489C-AD0C-FAA64B69470C}" presName="spaceRect" presStyleCnt="0"/>
      <dgm:spPr/>
    </dgm:pt>
    <dgm:pt modelId="{20DCC195-599A-417F-AA11-545A24A00F5B}" type="pres">
      <dgm:prSet presAssocID="{A5E438B1-167D-489C-AD0C-FAA64B69470C}" presName="parTx" presStyleLbl="revTx" presStyleIdx="3" presStyleCnt="5">
        <dgm:presLayoutVars>
          <dgm:chMax val="0"/>
          <dgm:chPref val="0"/>
        </dgm:presLayoutVars>
      </dgm:prSet>
      <dgm:spPr/>
    </dgm:pt>
    <dgm:pt modelId="{21477659-ECD9-41D0-8BB7-262473253B6E}" type="pres">
      <dgm:prSet presAssocID="{35D8EE3B-4F92-48BC-B662-30910ED9A38C}" presName="sibTrans" presStyleCnt="0"/>
      <dgm:spPr/>
    </dgm:pt>
    <dgm:pt modelId="{9294675C-5E8D-4374-93DC-22D639332662}" type="pres">
      <dgm:prSet presAssocID="{61D3C060-8615-4F04-BF29-744881CD58A0}" presName="compNode" presStyleCnt="0"/>
      <dgm:spPr/>
    </dgm:pt>
    <dgm:pt modelId="{3A62A99B-2C9D-4C6D-BE8F-9B338AD62B16}" type="pres">
      <dgm:prSet presAssocID="{61D3C060-8615-4F04-BF29-744881CD58A0}" presName="bgRect" presStyleLbl="bgShp" presStyleIdx="3" presStyleCnt="4"/>
      <dgm:spPr/>
    </dgm:pt>
    <dgm:pt modelId="{D75AF82C-EF6B-423C-AF9E-4DF5D558F3C7}" type="pres">
      <dgm:prSet presAssocID="{61D3C060-8615-4F04-BF29-744881CD58A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4DB61B8E-1BF3-4BE7-AF87-2CB13D1BB806}" type="pres">
      <dgm:prSet presAssocID="{61D3C060-8615-4F04-BF29-744881CD58A0}" presName="spaceRect" presStyleCnt="0"/>
      <dgm:spPr/>
    </dgm:pt>
    <dgm:pt modelId="{6CBABDCD-4F99-4706-9DDC-1E25BFCA5462}" type="pres">
      <dgm:prSet presAssocID="{61D3C060-8615-4F04-BF29-744881CD58A0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F97C580E-D178-4BDF-B517-D4955939FAE3}" type="presOf" srcId="{B076EACB-B052-4586-A2A5-8666EF956A43}" destId="{F6EE5677-51A1-4495-8B73-91045175A6DC}" srcOrd="0" destOrd="0" presId="urn:microsoft.com/office/officeart/2018/2/layout/IconVerticalSolidList"/>
    <dgm:cxn modelId="{01ADA90E-B3C1-458C-8B3E-0E644C74CE95}" type="presOf" srcId="{43283E2E-B30D-4B79-8630-95CC17E29936}" destId="{DA393224-A912-4AB8-93AB-E756932E5172}" srcOrd="0" destOrd="0" presId="urn:microsoft.com/office/officeart/2018/2/layout/IconVerticalSolidList"/>
    <dgm:cxn modelId="{F1DA8923-5EED-4DB4-8867-AF50EF528C3A}" srcId="{43283E2E-B30D-4B79-8630-95CC17E29936}" destId="{B249DF69-E9D6-437A-B78A-EEFF540DAAB4}" srcOrd="1" destOrd="0" parTransId="{8866F432-667D-4B3D-8EFB-32243B661C5B}" sibTransId="{6153811B-63C2-4729-8E3D-DC58D3E1CE32}"/>
    <dgm:cxn modelId="{7EFD1026-F1F3-41F3-B340-6C5540582E6F}" type="presOf" srcId="{E3CE2BB6-4753-4466-A1F9-C272B6D63AB1}" destId="{4120D940-409B-4852-979E-265621ED6B4C}" srcOrd="0" destOrd="0" presId="urn:microsoft.com/office/officeart/2018/2/layout/IconVerticalSolidList"/>
    <dgm:cxn modelId="{790C174F-E361-4F68-8383-E00F74AD40E9}" type="presOf" srcId="{A5E438B1-167D-489C-AD0C-FAA64B69470C}" destId="{20DCC195-599A-417F-AA11-545A24A00F5B}" srcOrd="0" destOrd="0" presId="urn:microsoft.com/office/officeart/2018/2/layout/IconVerticalSolidList"/>
    <dgm:cxn modelId="{78800D8E-C83C-4A4D-98F4-18C342451814}" type="presOf" srcId="{61D3C060-8615-4F04-BF29-744881CD58A0}" destId="{6CBABDCD-4F99-4706-9DDC-1E25BFCA5462}" srcOrd="0" destOrd="0" presId="urn:microsoft.com/office/officeart/2018/2/layout/IconVerticalSolidList"/>
    <dgm:cxn modelId="{3B2A0097-A41F-4923-B6DD-AF235628BB55}" srcId="{E3CE2BB6-4753-4466-A1F9-C272B6D63AB1}" destId="{B076EACB-B052-4586-A2A5-8666EF956A43}" srcOrd="1" destOrd="0" parTransId="{3AE598B5-FE0F-4A94-93C0-AB0449DC9F24}" sibTransId="{A1BB0085-9C83-4DA9-9D88-441AEA44FC13}"/>
    <dgm:cxn modelId="{A0C57DA9-E065-4653-953D-1FC949214E42}" srcId="{E3CE2BB6-4753-4466-A1F9-C272B6D63AB1}" destId="{43283E2E-B30D-4B79-8630-95CC17E29936}" srcOrd="0" destOrd="0" parTransId="{36370AB9-0106-4F76-98A3-FD47710C10E1}" sibTransId="{4AC6942F-61A7-4DA3-8B6D-A2129CC6BB8D}"/>
    <dgm:cxn modelId="{310949AA-DD05-4628-B093-98CEABD1735E}" srcId="{E3CE2BB6-4753-4466-A1F9-C272B6D63AB1}" destId="{A5E438B1-167D-489C-AD0C-FAA64B69470C}" srcOrd="2" destOrd="0" parTransId="{652263A9-31F7-4429-A202-F31799ECEFF6}" sibTransId="{35D8EE3B-4F92-48BC-B662-30910ED9A38C}"/>
    <dgm:cxn modelId="{BF49D3B4-A0BA-4FDD-87D5-747374AAC869}" type="presOf" srcId="{B249DF69-E9D6-437A-B78A-EEFF540DAAB4}" destId="{EC2CFC75-A9D3-43FA-93AF-9801AC097691}" srcOrd="0" destOrd="1" presId="urn:microsoft.com/office/officeart/2018/2/layout/IconVerticalSolidList"/>
    <dgm:cxn modelId="{FC9A52B9-D9C0-4550-9806-718CA0D6459D}" srcId="{43283E2E-B30D-4B79-8630-95CC17E29936}" destId="{33E8C3A0-19C3-4C11-AD66-6DC65A6C7EAF}" srcOrd="0" destOrd="0" parTransId="{1D3A3C49-1FE0-47BC-A028-FFDC1AC6EE37}" sibTransId="{192476E6-1918-4EBC-A555-295B760E41BA}"/>
    <dgm:cxn modelId="{16499BED-DC3A-4E76-A15F-13780DDD3796}" type="presOf" srcId="{33E8C3A0-19C3-4C11-AD66-6DC65A6C7EAF}" destId="{EC2CFC75-A9D3-43FA-93AF-9801AC097691}" srcOrd="0" destOrd="0" presId="urn:microsoft.com/office/officeart/2018/2/layout/IconVerticalSolidList"/>
    <dgm:cxn modelId="{37DA87F9-9325-46AA-8362-42B75B1CA55D}" srcId="{E3CE2BB6-4753-4466-A1F9-C272B6D63AB1}" destId="{61D3C060-8615-4F04-BF29-744881CD58A0}" srcOrd="3" destOrd="0" parTransId="{CF1B44AD-3582-44CE-ADBC-D13C8B1E003F}" sibTransId="{1517F9B6-11AF-4253-987E-871F37A0C00A}"/>
    <dgm:cxn modelId="{C020CF79-7C13-4B74-B317-810D3300B758}" type="presParOf" srcId="{4120D940-409B-4852-979E-265621ED6B4C}" destId="{B135CD71-F10A-41D7-AC27-FF4AC198FE34}" srcOrd="0" destOrd="0" presId="urn:microsoft.com/office/officeart/2018/2/layout/IconVerticalSolidList"/>
    <dgm:cxn modelId="{375987F4-CF3B-4BA6-8F9C-A302B3CFA64C}" type="presParOf" srcId="{B135CD71-F10A-41D7-AC27-FF4AC198FE34}" destId="{AD0D48EA-B1BC-4F5F-A590-3207A4C400F3}" srcOrd="0" destOrd="0" presId="urn:microsoft.com/office/officeart/2018/2/layout/IconVerticalSolidList"/>
    <dgm:cxn modelId="{61CE4F4C-F367-4AB0-9A64-4AF575BCA7B5}" type="presParOf" srcId="{B135CD71-F10A-41D7-AC27-FF4AC198FE34}" destId="{C7ACCF55-6FF2-4B23-95D5-3EF6909BC6EC}" srcOrd="1" destOrd="0" presId="urn:microsoft.com/office/officeart/2018/2/layout/IconVerticalSolidList"/>
    <dgm:cxn modelId="{32161C9A-7B2B-49E8-8609-FB1A284D69D3}" type="presParOf" srcId="{B135CD71-F10A-41D7-AC27-FF4AC198FE34}" destId="{47FC291C-1DC7-42BE-A159-04CDE3159F06}" srcOrd="2" destOrd="0" presId="urn:microsoft.com/office/officeart/2018/2/layout/IconVerticalSolidList"/>
    <dgm:cxn modelId="{F3E986FB-D132-4F13-9037-124CBCF0D409}" type="presParOf" srcId="{B135CD71-F10A-41D7-AC27-FF4AC198FE34}" destId="{DA393224-A912-4AB8-93AB-E756932E5172}" srcOrd="3" destOrd="0" presId="urn:microsoft.com/office/officeart/2018/2/layout/IconVerticalSolidList"/>
    <dgm:cxn modelId="{BEC77305-5BDB-48D3-ABA7-0159C95C1B18}" type="presParOf" srcId="{B135CD71-F10A-41D7-AC27-FF4AC198FE34}" destId="{EC2CFC75-A9D3-43FA-93AF-9801AC097691}" srcOrd="4" destOrd="0" presId="urn:microsoft.com/office/officeart/2018/2/layout/IconVerticalSolidList"/>
    <dgm:cxn modelId="{23F4640C-DE78-484A-8120-137B1894956C}" type="presParOf" srcId="{4120D940-409B-4852-979E-265621ED6B4C}" destId="{E851509D-63A6-4FE1-85D4-7D8EE41FEAD0}" srcOrd="1" destOrd="0" presId="urn:microsoft.com/office/officeart/2018/2/layout/IconVerticalSolidList"/>
    <dgm:cxn modelId="{6533E04D-8456-405D-8383-3FD453040880}" type="presParOf" srcId="{4120D940-409B-4852-979E-265621ED6B4C}" destId="{CA35A5DB-7F1D-4542-9E51-20A601A03AD7}" srcOrd="2" destOrd="0" presId="urn:microsoft.com/office/officeart/2018/2/layout/IconVerticalSolidList"/>
    <dgm:cxn modelId="{284BAFEE-611F-4B18-A144-60FFD7B0E1BA}" type="presParOf" srcId="{CA35A5DB-7F1D-4542-9E51-20A601A03AD7}" destId="{E73B9835-3F00-4160-A37C-0FE166C3C759}" srcOrd="0" destOrd="0" presId="urn:microsoft.com/office/officeart/2018/2/layout/IconVerticalSolidList"/>
    <dgm:cxn modelId="{8B40F220-E21D-4607-A2D0-99EEABB648B5}" type="presParOf" srcId="{CA35A5DB-7F1D-4542-9E51-20A601A03AD7}" destId="{F9223011-A04D-46E8-9722-DA51BCB1F8BA}" srcOrd="1" destOrd="0" presId="urn:microsoft.com/office/officeart/2018/2/layout/IconVerticalSolidList"/>
    <dgm:cxn modelId="{D527AA6E-BD07-4574-AF54-9E73C66312F8}" type="presParOf" srcId="{CA35A5DB-7F1D-4542-9E51-20A601A03AD7}" destId="{86F4F2DE-E053-451D-AE0E-7AC608652222}" srcOrd="2" destOrd="0" presId="urn:microsoft.com/office/officeart/2018/2/layout/IconVerticalSolidList"/>
    <dgm:cxn modelId="{D11717CF-37D3-4274-872F-E4F9F04C857C}" type="presParOf" srcId="{CA35A5DB-7F1D-4542-9E51-20A601A03AD7}" destId="{F6EE5677-51A1-4495-8B73-91045175A6DC}" srcOrd="3" destOrd="0" presId="urn:microsoft.com/office/officeart/2018/2/layout/IconVerticalSolidList"/>
    <dgm:cxn modelId="{F9E82360-79DE-4395-8B1C-6650F6974800}" type="presParOf" srcId="{4120D940-409B-4852-979E-265621ED6B4C}" destId="{4CFFDC9C-4490-479D-BCD0-C8C4389CEBD4}" srcOrd="3" destOrd="0" presId="urn:microsoft.com/office/officeart/2018/2/layout/IconVerticalSolidList"/>
    <dgm:cxn modelId="{B0D4F0FA-EAA6-406C-9FA0-8AD2D0205E98}" type="presParOf" srcId="{4120D940-409B-4852-979E-265621ED6B4C}" destId="{1E7057F0-A332-4AD6-A967-7DDE650842BE}" srcOrd="4" destOrd="0" presId="urn:microsoft.com/office/officeart/2018/2/layout/IconVerticalSolidList"/>
    <dgm:cxn modelId="{8C389EDA-DEBE-4DF5-82A3-8880E0CB0E78}" type="presParOf" srcId="{1E7057F0-A332-4AD6-A967-7DDE650842BE}" destId="{1B72A7E7-89DC-4BA1-85D3-DA859FC7A444}" srcOrd="0" destOrd="0" presId="urn:microsoft.com/office/officeart/2018/2/layout/IconVerticalSolidList"/>
    <dgm:cxn modelId="{CAD0AD46-FA8A-44F4-B965-1257BB7AAD14}" type="presParOf" srcId="{1E7057F0-A332-4AD6-A967-7DDE650842BE}" destId="{A20E3CAD-A627-4A5C-9E76-DD5701DF1368}" srcOrd="1" destOrd="0" presId="urn:microsoft.com/office/officeart/2018/2/layout/IconVerticalSolidList"/>
    <dgm:cxn modelId="{D11067E0-413D-4F61-B210-87FB2D49FC7D}" type="presParOf" srcId="{1E7057F0-A332-4AD6-A967-7DDE650842BE}" destId="{8A8051E6-3BE3-4D1F-B23B-AC7D4ABDF227}" srcOrd="2" destOrd="0" presId="urn:microsoft.com/office/officeart/2018/2/layout/IconVerticalSolidList"/>
    <dgm:cxn modelId="{9EB7AA4D-56D7-44E8-A429-77117FD0DF6E}" type="presParOf" srcId="{1E7057F0-A332-4AD6-A967-7DDE650842BE}" destId="{20DCC195-599A-417F-AA11-545A24A00F5B}" srcOrd="3" destOrd="0" presId="urn:microsoft.com/office/officeart/2018/2/layout/IconVerticalSolidList"/>
    <dgm:cxn modelId="{3236A24C-811C-448D-A745-35CF3C9E81A7}" type="presParOf" srcId="{4120D940-409B-4852-979E-265621ED6B4C}" destId="{21477659-ECD9-41D0-8BB7-262473253B6E}" srcOrd="5" destOrd="0" presId="urn:microsoft.com/office/officeart/2018/2/layout/IconVerticalSolidList"/>
    <dgm:cxn modelId="{B6D88857-BE14-458E-A921-B1FD8A9CDB1D}" type="presParOf" srcId="{4120D940-409B-4852-979E-265621ED6B4C}" destId="{9294675C-5E8D-4374-93DC-22D639332662}" srcOrd="6" destOrd="0" presId="urn:microsoft.com/office/officeart/2018/2/layout/IconVerticalSolidList"/>
    <dgm:cxn modelId="{AAB432B4-779F-4444-A3B1-B454D0B110C9}" type="presParOf" srcId="{9294675C-5E8D-4374-93DC-22D639332662}" destId="{3A62A99B-2C9D-4C6D-BE8F-9B338AD62B16}" srcOrd="0" destOrd="0" presId="urn:microsoft.com/office/officeart/2018/2/layout/IconVerticalSolidList"/>
    <dgm:cxn modelId="{D668BFA1-6EAC-470D-84CD-7DAC7B0B0B5B}" type="presParOf" srcId="{9294675C-5E8D-4374-93DC-22D639332662}" destId="{D75AF82C-EF6B-423C-AF9E-4DF5D558F3C7}" srcOrd="1" destOrd="0" presId="urn:microsoft.com/office/officeart/2018/2/layout/IconVerticalSolidList"/>
    <dgm:cxn modelId="{BA2FC790-259B-4D53-85E2-DD7D3B6DDEE2}" type="presParOf" srcId="{9294675C-5E8D-4374-93DC-22D639332662}" destId="{4DB61B8E-1BF3-4BE7-AF87-2CB13D1BB806}" srcOrd="2" destOrd="0" presId="urn:microsoft.com/office/officeart/2018/2/layout/IconVerticalSolidList"/>
    <dgm:cxn modelId="{BABE33A0-BD9E-471E-98CE-B5511AEFB7B4}" type="presParOf" srcId="{9294675C-5E8D-4374-93DC-22D639332662}" destId="{6CBABDCD-4F99-4706-9DDC-1E25BFCA546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243943-89F2-42F2-B142-CF2C49CB8CE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D3E0EF8-7FE7-43EF-9DEF-C5CDF06F7695}">
      <dgm:prSet/>
      <dgm:spPr/>
      <dgm:t>
        <a:bodyPr/>
        <a:lstStyle/>
        <a:p>
          <a:r>
            <a:rPr lang="en-US"/>
            <a:t>Two aspects of discussion forum format</a:t>
          </a:r>
        </a:p>
      </dgm:t>
    </dgm:pt>
    <dgm:pt modelId="{8AE2C1B2-FD20-44F7-AE10-C331F348B9D6}" type="parTrans" cxnId="{1D19E914-4113-463E-9745-A480284D8A08}">
      <dgm:prSet/>
      <dgm:spPr/>
      <dgm:t>
        <a:bodyPr/>
        <a:lstStyle/>
        <a:p>
          <a:endParaRPr lang="en-US"/>
        </a:p>
      </dgm:t>
    </dgm:pt>
    <dgm:pt modelId="{36DD1B5B-F6DD-468F-9DE8-6AAC0B22878C}" type="sibTrans" cxnId="{1D19E914-4113-463E-9745-A480284D8A08}">
      <dgm:prSet/>
      <dgm:spPr/>
      <dgm:t>
        <a:bodyPr/>
        <a:lstStyle/>
        <a:p>
          <a:endParaRPr lang="en-US"/>
        </a:p>
      </dgm:t>
    </dgm:pt>
    <dgm:pt modelId="{B19B5205-C6D3-417A-9C2A-FDB83D51E466}">
      <dgm:prSet/>
      <dgm:spPr/>
      <dgm:t>
        <a:bodyPr/>
        <a:lstStyle/>
        <a:p>
          <a:r>
            <a:rPr lang="en-US"/>
            <a:t>Group size (Large vs. Small)</a:t>
          </a:r>
        </a:p>
      </dgm:t>
    </dgm:pt>
    <dgm:pt modelId="{2FC8BECF-2585-4B44-B264-B687B98AE806}" type="parTrans" cxnId="{0CFAFDE8-A5FF-40A4-B1BC-CE594B6B8234}">
      <dgm:prSet/>
      <dgm:spPr/>
      <dgm:t>
        <a:bodyPr/>
        <a:lstStyle/>
        <a:p>
          <a:endParaRPr lang="en-US"/>
        </a:p>
      </dgm:t>
    </dgm:pt>
    <dgm:pt modelId="{EAF61E28-3ADB-4DD4-AA52-F73C6ED6E0AC}" type="sibTrans" cxnId="{0CFAFDE8-A5FF-40A4-B1BC-CE594B6B8234}">
      <dgm:prSet/>
      <dgm:spPr/>
      <dgm:t>
        <a:bodyPr/>
        <a:lstStyle/>
        <a:p>
          <a:endParaRPr lang="en-US"/>
        </a:p>
      </dgm:t>
    </dgm:pt>
    <dgm:pt modelId="{EA394706-13BE-4392-B51C-611EC90315A6}">
      <dgm:prSet/>
      <dgm:spPr/>
      <dgm:t>
        <a:bodyPr/>
        <a:lstStyle/>
        <a:p>
          <a:r>
            <a:rPr lang="en-US"/>
            <a:t>Structure (Structured vs. Semi-structured)</a:t>
          </a:r>
        </a:p>
      </dgm:t>
    </dgm:pt>
    <dgm:pt modelId="{E8E3E7CD-1B71-49E0-A116-6E03CA9205E3}" type="parTrans" cxnId="{503A09A0-42BA-40B4-9F7B-4D6E2554E1B9}">
      <dgm:prSet/>
      <dgm:spPr/>
      <dgm:t>
        <a:bodyPr/>
        <a:lstStyle/>
        <a:p>
          <a:endParaRPr lang="en-US"/>
        </a:p>
      </dgm:t>
    </dgm:pt>
    <dgm:pt modelId="{B1DB3601-A825-4CCD-82A4-42BB92B5C1BC}" type="sibTrans" cxnId="{503A09A0-42BA-40B4-9F7B-4D6E2554E1B9}">
      <dgm:prSet/>
      <dgm:spPr/>
      <dgm:t>
        <a:bodyPr/>
        <a:lstStyle/>
        <a:p>
          <a:endParaRPr lang="en-US"/>
        </a:p>
      </dgm:t>
    </dgm:pt>
    <dgm:pt modelId="{191F867B-5B52-43E4-BBC0-8E9B9D9C9B69}">
      <dgm:prSet/>
      <dgm:spPr/>
      <dgm:t>
        <a:bodyPr/>
        <a:lstStyle/>
        <a:p>
          <a:r>
            <a:rPr lang="en-US"/>
            <a:t>Undergraduate students (campus-based)</a:t>
          </a:r>
        </a:p>
      </dgm:t>
    </dgm:pt>
    <dgm:pt modelId="{474FA329-82A2-4F1D-9067-2F473857C120}" type="parTrans" cxnId="{D7371885-0DC7-478F-A97C-C2755643DCE5}">
      <dgm:prSet/>
      <dgm:spPr/>
      <dgm:t>
        <a:bodyPr/>
        <a:lstStyle/>
        <a:p>
          <a:endParaRPr lang="en-US"/>
        </a:p>
      </dgm:t>
    </dgm:pt>
    <dgm:pt modelId="{E98D1210-7719-4E0B-9B0E-7759336FAA1A}" type="sibTrans" cxnId="{D7371885-0DC7-478F-A97C-C2755643DCE5}">
      <dgm:prSet/>
      <dgm:spPr/>
      <dgm:t>
        <a:bodyPr/>
        <a:lstStyle/>
        <a:p>
          <a:endParaRPr lang="en-US"/>
        </a:p>
      </dgm:t>
    </dgm:pt>
    <dgm:pt modelId="{A3A221E9-B3E6-40EC-B1AE-8D550C037963}">
      <dgm:prSet/>
      <dgm:spPr/>
      <dgm:t>
        <a:bodyPr/>
        <a:lstStyle/>
        <a:p>
          <a:r>
            <a:rPr lang="en-US"/>
            <a:t>Three sections of an introductory course at a midwestern university – Spring 2019</a:t>
          </a:r>
        </a:p>
      </dgm:t>
    </dgm:pt>
    <dgm:pt modelId="{278A3630-B6BD-49ED-976F-CD42866A4440}" type="parTrans" cxnId="{1D4420E3-FE76-49C6-BCB2-74675448D224}">
      <dgm:prSet/>
      <dgm:spPr/>
      <dgm:t>
        <a:bodyPr/>
        <a:lstStyle/>
        <a:p>
          <a:endParaRPr lang="en-US"/>
        </a:p>
      </dgm:t>
    </dgm:pt>
    <dgm:pt modelId="{1ACE3DCF-AE96-4D9B-825D-A882D11BDAA5}" type="sibTrans" cxnId="{1D4420E3-FE76-49C6-BCB2-74675448D224}">
      <dgm:prSet/>
      <dgm:spPr/>
      <dgm:t>
        <a:bodyPr/>
        <a:lstStyle/>
        <a:p>
          <a:endParaRPr lang="en-US"/>
        </a:p>
      </dgm:t>
    </dgm:pt>
    <dgm:pt modelId="{B43171B9-020B-4281-9BC0-D68194A1EEEE}">
      <dgm:prSet/>
      <dgm:spPr/>
      <dgm:t>
        <a:bodyPr/>
        <a:lstStyle/>
        <a:p>
          <a:r>
            <a:rPr lang="en-US"/>
            <a:t>Varied by size and structure together in same study</a:t>
          </a:r>
        </a:p>
      </dgm:t>
    </dgm:pt>
    <dgm:pt modelId="{9E4E3A4D-F661-4EB0-B8FA-12539726839E}" type="parTrans" cxnId="{92D62957-B9F9-4DD6-94EB-0EC300A2C8A6}">
      <dgm:prSet/>
      <dgm:spPr/>
      <dgm:t>
        <a:bodyPr/>
        <a:lstStyle/>
        <a:p>
          <a:endParaRPr lang="en-US"/>
        </a:p>
      </dgm:t>
    </dgm:pt>
    <dgm:pt modelId="{3252D179-4FFA-460B-9912-E541BACDAE24}" type="sibTrans" cxnId="{92D62957-B9F9-4DD6-94EB-0EC300A2C8A6}">
      <dgm:prSet/>
      <dgm:spPr/>
      <dgm:t>
        <a:bodyPr/>
        <a:lstStyle/>
        <a:p>
          <a:endParaRPr lang="en-US"/>
        </a:p>
      </dgm:t>
    </dgm:pt>
    <dgm:pt modelId="{E1252DAD-6D51-447F-A38E-F687DE3C6D3D}">
      <dgm:prSet/>
      <dgm:spPr/>
      <dgm:t>
        <a:bodyPr/>
        <a:lstStyle/>
        <a:p>
          <a:r>
            <a:rPr lang="en-US"/>
            <a:t>Graduate students (online)</a:t>
          </a:r>
        </a:p>
      </dgm:t>
    </dgm:pt>
    <dgm:pt modelId="{B69F90BC-5253-45D3-8D26-5E8DFB3E1778}" type="parTrans" cxnId="{57682EDF-4DE3-406A-AD49-68B285228163}">
      <dgm:prSet/>
      <dgm:spPr/>
      <dgm:t>
        <a:bodyPr/>
        <a:lstStyle/>
        <a:p>
          <a:endParaRPr lang="en-US"/>
        </a:p>
      </dgm:t>
    </dgm:pt>
    <dgm:pt modelId="{5E32717D-7C21-4861-8DFE-FAB6187EAC9C}" type="sibTrans" cxnId="{57682EDF-4DE3-406A-AD49-68B285228163}">
      <dgm:prSet/>
      <dgm:spPr/>
      <dgm:t>
        <a:bodyPr/>
        <a:lstStyle/>
        <a:p>
          <a:endParaRPr lang="en-US"/>
        </a:p>
      </dgm:t>
    </dgm:pt>
    <dgm:pt modelId="{147B07E7-4DC5-4E0B-9B3D-7739D315A3A2}">
      <dgm:prSet/>
      <dgm:spPr/>
      <dgm:t>
        <a:bodyPr/>
        <a:lstStyle/>
        <a:p>
          <a:r>
            <a:rPr lang="en-US"/>
            <a:t>Three classes of two MBA courses at a university in Northeast US – Fall 2018 and Spring 2019</a:t>
          </a:r>
        </a:p>
      </dgm:t>
    </dgm:pt>
    <dgm:pt modelId="{6888E8F1-2073-4CC0-AE15-7A8F101B27BB}" type="parTrans" cxnId="{4D502609-4702-428E-9A30-CC7B3ACA0636}">
      <dgm:prSet/>
      <dgm:spPr/>
      <dgm:t>
        <a:bodyPr/>
        <a:lstStyle/>
        <a:p>
          <a:endParaRPr lang="en-US"/>
        </a:p>
      </dgm:t>
    </dgm:pt>
    <dgm:pt modelId="{BCE90D42-748E-4C81-8B9C-C11FCC836DE0}" type="sibTrans" cxnId="{4D502609-4702-428E-9A30-CC7B3ACA0636}">
      <dgm:prSet/>
      <dgm:spPr/>
      <dgm:t>
        <a:bodyPr/>
        <a:lstStyle/>
        <a:p>
          <a:endParaRPr lang="en-US"/>
        </a:p>
      </dgm:t>
    </dgm:pt>
    <dgm:pt modelId="{A6F04964-8070-4531-896F-E502C8D15735}">
      <dgm:prSet/>
      <dgm:spPr/>
      <dgm:t>
        <a:bodyPr/>
        <a:lstStyle/>
        <a:p>
          <a:r>
            <a:rPr lang="en-US"/>
            <a:t>Varied by size and structure in separate studies</a:t>
          </a:r>
        </a:p>
      </dgm:t>
    </dgm:pt>
    <dgm:pt modelId="{6A74BE83-130C-4A16-BB77-6B42B12FFAAA}" type="parTrans" cxnId="{1A8747F4-EE48-4D66-ACA9-EE75253EC340}">
      <dgm:prSet/>
      <dgm:spPr/>
      <dgm:t>
        <a:bodyPr/>
        <a:lstStyle/>
        <a:p>
          <a:endParaRPr lang="en-US"/>
        </a:p>
      </dgm:t>
    </dgm:pt>
    <dgm:pt modelId="{3B53505D-C355-47CB-8084-73506E4F9121}" type="sibTrans" cxnId="{1A8747F4-EE48-4D66-ACA9-EE75253EC340}">
      <dgm:prSet/>
      <dgm:spPr/>
      <dgm:t>
        <a:bodyPr/>
        <a:lstStyle/>
        <a:p>
          <a:endParaRPr lang="en-US"/>
        </a:p>
      </dgm:t>
    </dgm:pt>
    <dgm:pt modelId="{2C6A1B5A-6921-466C-BAE0-06876389E4A8}" type="pres">
      <dgm:prSet presAssocID="{70243943-89F2-42F2-B142-CF2C49CB8CE3}" presName="linear" presStyleCnt="0">
        <dgm:presLayoutVars>
          <dgm:animLvl val="lvl"/>
          <dgm:resizeHandles val="exact"/>
        </dgm:presLayoutVars>
      </dgm:prSet>
      <dgm:spPr/>
    </dgm:pt>
    <dgm:pt modelId="{9B3E55A3-CAD1-40E9-9630-13D99E539E4D}" type="pres">
      <dgm:prSet presAssocID="{2D3E0EF8-7FE7-43EF-9DEF-C5CDF06F769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D8C029A-68A2-4E83-9976-C57241F71817}" type="pres">
      <dgm:prSet presAssocID="{2D3E0EF8-7FE7-43EF-9DEF-C5CDF06F7695}" presName="childText" presStyleLbl="revTx" presStyleIdx="0" presStyleCnt="3">
        <dgm:presLayoutVars>
          <dgm:bulletEnabled val="1"/>
        </dgm:presLayoutVars>
      </dgm:prSet>
      <dgm:spPr/>
    </dgm:pt>
    <dgm:pt modelId="{D793177F-114F-4449-BF32-7E07EBCA07EE}" type="pres">
      <dgm:prSet presAssocID="{191F867B-5B52-43E4-BBC0-8E9B9D9C9B6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3044E41-BCF2-4B88-A117-6EF36A2A3360}" type="pres">
      <dgm:prSet presAssocID="{191F867B-5B52-43E4-BBC0-8E9B9D9C9B69}" presName="childText" presStyleLbl="revTx" presStyleIdx="1" presStyleCnt="3">
        <dgm:presLayoutVars>
          <dgm:bulletEnabled val="1"/>
        </dgm:presLayoutVars>
      </dgm:prSet>
      <dgm:spPr/>
    </dgm:pt>
    <dgm:pt modelId="{A127C9BE-12C9-41B5-946B-83EC1ED38F07}" type="pres">
      <dgm:prSet presAssocID="{E1252DAD-6D51-447F-A38E-F687DE3C6D3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AD55664-FAB3-483A-A8BF-89AB13B37AC2}" type="pres">
      <dgm:prSet presAssocID="{E1252DAD-6D51-447F-A38E-F687DE3C6D3D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DEF03501-6AAA-40FB-9708-FAC801498A9C}" type="presOf" srcId="{2D3E0EF8-7FE7-43EF-9DEF-C5CDF06F7695}" destId="{9B3E55A3-CAD1-40E9-9630-13D99E539E4D}" srcOrd="0" destOrd="0" presId="urn:microsoft.com/office/officeart/2005/8/layout/vList2"/>
    <dgm:cxn modelId="{5393EE04-3A6D-4E64-ABD9-23EDAD06DE1A}" type="presOf" srcId="{B19B5205-C6D3-417A-9C2A-FDB83D51E466}" destId="{2D8C029A-68A2-4E83-9976-C57241F71817}" srcOrd="0" destOrd="0" presId="urn:microsoft.com/office/officeart/2005/8/layout/vList2"/>
    <dgm:cxn modelId="{4D502609-4702-428E-9A30-CC7B3ACA0636}" srcId="{E1252DAD-6D51-447F-A38E-F687DE3C6D3D}" destId="{147B07E7-4DC5-4E0B-9B3D-7739D315A3A2}" srcOrd="0" destOrd="0" parTransId="{6888E8F1-2073-4CC0-AE15-7A8F101B27BB}" sibTransId="{BCE90D42-748E-4C81-8B9C-C11FCC836DE0}"/>
    <dgm:cxn modelId="{E50EAD0A-3842-4766-8705-C9FF2A636CB5}" type="presOf" srcId="{E1252DAD-6D51-447F-A38E-F687DE3C6D3D}" destId="{A127C9BE-12C9-41B5-946B-83EC1ED38F07}" srcOrd="0" destOrd="0" presId="urn:microsoft.com/office/officeart/2005/8/layout/vList2"/>
    <dgm:cxn modelId="{1D19E914-4113-463E-9745-A480284D8A08}" srcId="{70243943-89F2-42F2-B142-CF2C49CB8CE3}" destId="{2D3E0EF8-7FE7-43EF-9DEF-C5CDF06F7695}" srcOrd="0" destOrd="0" parTransId="{8AE2C1B2-FD20-44F7-AE10-C331F348B9D6}" sibTransId="{36DD1B5B-F6DD-468F-9DE8-6AAC0B22878C}"/>
    <dgm:cxn modelId="{3B09F617-8E67-4645-9E5E-DBDB4F263F71}" type="presOf" srcId="{147B07E7-4DC5-4E0B-9B3D-7739D315A3A2}" destId="{1AD55664-FAB3-483A-A8BF-89AB13B37AC2}" srcOrd="0" destOrd="0" presId="urn:microsoft.com/office/officeart/2005/8/layout/vList2"/>
    <dgm:cxn modelId="{59F29D3E-C817-4474-B59D-E1031A04FBD0}" type="presOf" srcId="{A3A221E9-B3E6-40EC-B1AE-8D550C037963}" destId="{F3044E41-BCF2-4B88-A117-6EF36A2A3360}" srcOrd="0" destOrd="0" presId="urn:microsoft.com/office/officeart/2005/8/layout/vList2"/>
    <dgm:cxn modelId="{AC749873-29B7-4028-9FB9-320329B26350}" type="presOf" srcId="{A6F04964-8070-4531-896F-E502C8D15735}" destId="{1AD55664-FAB3-483A-A8BF-89AB13B37AC2}" srcOrd="0" destOrd="1" presId="urn:microsoft.com/office/officeart/2005/8/layout/vList2"/>
    <dgm:cxn modelId="{92D62957-B9F9-4DD6-94EB-0EC300A2C8A6}" srcId="{191F867B-5B52-43E4-BBC0-8E9B9D9C9B69}" destId="{B43171B9-020B-4281-9BC0-D68194A1EEEE}" srcOrd="1" destOrd="0" parTransId="{9E4E3A4D-F661-4EB0-B8FA-12539726839E}" sibTransId="{3252D179-4FFA-460B-9912-E541BACDAE24}"/>
    <dgm:cxn modelId="{D7371885-0DC7-478F-A97C-C2755643DCE5}" srcId="{70243943-89F2-42F2-B142-CF2C49CB8CE3}" destId="{191F867B-5B52-43E4-BBC0-8E9B9D9C9B69}" srcOrd="1" destOrd="0" parTransId="{474FA329-82A2-4F1D-9067-2F473857C120}" sibTransId="{E98D1210-7719-4E0B-9B0E-7759336FAA1A}"/>
    <dgm:cxn modelId="{3C547B85-FC11-4450-A330-20FF657F297D}" type="presOf" srcId="{191F867B-5B52-43E4-BBC0-8E9B9D9C9B69}" destId="{D793177F-114F-4449-BF32-7E07EBCA07EE}" srcOrd="0" destOrd="0" presId="urn:microsoft.com/office/officeart/2005/8/layout/vList2"/>
    <dgm:cxn modelId="{503A09A0-42BA-40B4-9F7B-4D6E2554E1B9}" srcId="{2D3E0EF8-7FE7-43EF-9DEF-C5CDF06F7695}" destId="{EA394706-13BE-4392-B51C-611EC90315A6}" srcOrd="1" destOrd="0" parTransId="{E8E3E7CD-1B71-49E0-A116-6E03CA9205E3}" sibTransId="{B1DB3601-A825-4CCD-82A4-42BB92B5C1BC}"/>
    <dgm:cxn modelId="{99ED1CA4-7063-4FE3-A82E-F17C44FFD6EF}" type="presOf" srcId="{B43171B9-020B-4281-9BC0-D68194A1EEEE}" destId="{F3044E41-BCF2-4B88-A117-6EF36A2A3360}" srcOrd="0" destOrd="1" presId="urn:microsoft.com/office/officeart/2005/8/layout/vList2"/>
    <dgm:cxn modelId="{57682EDF-4DE3-406A-AD49-68B285228163}" srcId="{70243943-89F2-42F2-B142-CF2C49CB8CE3}" destId="{E1252DAD-6D51-447F-A38E-F687DE3C6D3D}" srcOrd="2" destOrd="0" parTransId="{B69F90BC-5253-45D3-8D26-5E8DFB3E1778}" sibTransId="{5E32717D-7C21-4861-8DFE-FAB6187EAC9C}"/>
    <dgm:cxn modelId="{1D4420E3-FE76-49C6-BCB2-74675448D224}" srcId="{191F867B-5B52-43E4-BBC0-8E9B9D9C9B69}" destId="{A3A221E9-B3E6-40EC-B1AE-8D550C037963}" srcOrd="0" destOrd="0" parTransId="{278A3630-B6BD-49ED-976F-CD42866A4440}" sibTransId="{1ACE3DCF-AE96-4D9B-825D-A882D11BDAA5}"/>
    <dgm:cxn modelId="{0CFAFDE8-A5FF-40A4-B1BC-CE594B6B8234}" srcId="{2D3E0EF8-7FE7-43EF-9DEF-C5CDF06F7695}" destId="{B19B5205-C6D3-417A-9C2A-FDB83D51E466}" srcOrd="0" destOrd="0" parTransId="{2FC8BECF-2585-4B44-B264-B687B98AE806}" sibTransId="{EAF61E28-3ADB-4DD4-AA52-F73C6ED6E0AC}"/>
    <dgm:cxn modelId="{1A8747F4-EE48-4D66-ACA9-EE75253EC340}" srcId="{E1252DAD-6D51-447F-A38E-F687DE3C6D3D}" destId="{A6F04964-8070-4531-896F-E502C8D15735}" srcOrd="1" destOrd="0" parTransId="{6A74BE83-130C-4A16-BB77-6B42B12FFAAA}" sibTransId="{3B53505D-C355-47CB-8084-73506E4F9121}"/>
    <dgm:cxn modelId="{B89026F9-1F8B-4E81-9B76-4689307E53B3}" type="presOf" srcId="{EA394706-13BE-4392-B51C-611EC90315A6}" destId="{2D8C029A-68A2-4E83-9976-C57241F71817}" srcOrd="0" destOrd="1" presId="urn:microsoft.com/office/officeart/2005/8/layout/vList2"/>
    <dgm:cxn modelId="{8FA5A9F9-C062-44FF-8356-5698719E11D8}" type="presOf" srcId="{70243943-89F2-42F2-B142-CF2C49CB8CE3}" destId="{2C6A1B5A-6921-466C-BAE0-06876389E4A8}" srcOrd="0" destOrd="0" presId="urn:microsoft.com/office/officeart/2005/8/layout/vList2"/>
    <dgm:cxn modelId="{7AD035C6-1FB8-46C0-A294-E465E432289E}" type="presParOf" srcId="{2C6A1B5A-6921-466C-BAE0-06876389E4A8}" destId="{9B3E55A3-CAD1-40E9-9630-13D99E539E4D}" srcOrd="0" destOrd="0" presId="urn:microsoft.com/office/officeart/2005/8/layout/vList2"/>
    <dgm:cxn modelId="{DFB97DBF-974C-4786-9297-6413E5085F6C}" type="presParOf" srcId="{2C6A1B5A-6921-466C-BAE0-06876389E4A8}" destId="{2D8C029A-68A2-4E83-9976-C57241F71817}" srcOrd="1" destOrd="0" presId="urn:microsoft.com/office/officeart/2005/8/layout/vList2"/>
    <dgm:cxn modelId="{0D96927B-4207-4EDC-832C-EB08E01167DA}" type="presParOf" srcId="{2C6A1B5A-6921-466C-BAE0-06876389E4A8}" destId="{D793177F-114F-4449-BF32-7E07EBCA07EE}" srcOrd="2" destOrd="0" presId="urn:microsoft.com/office/officeart/2005/8/layout/vList2"/>
    <dgm:cxn modelId="{4B47D699-C6C2-4C37-9A16-0930C83A1FD4}" type="presParOf" srcId="{2C6A1B5A-6921-466C-BAE0-06876389E4A8}" destId="{F3044E41-BCF2-4B88-A117-6EF36A2A3360}" srcOrd="3" destOrd="0" presId="urn:microsoft.com/office/officeart/2005/8/layout/vList2"/>
    <dgm:cxn modelId="{88A2627D-5C08-4E1F-885E-2473F9A6B622}" type="presParOf" srcId="{2C6A1B5A-6921-466C-BAE0-06876389E4A8}" destId="{A127C9BE-12C9-41B5-946B-83EC1ED38F07}" srcOrd="4" destOrd="0" presId="urn:microsoft.com/office/officeart/2005/8/layout/vList2"/>
    <dgm:cxn modelId="{CFDB95EE-AA92-4BE0-9DDB-C21450F0EA75}" type="presParOf" srcId="{2C6A1B5A-6921-466C-BAE0-06876389E4A8}" destId="{1AD55664-FAB3-483A-A8BF-89AB13B37AC2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66F12D-ADDF-4A34-BF2E-060F9C9669D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3389D5A-E9A0-4C7B-9C43-6DBC8EC77F76}">
      <dgm:prSet/>
      <dgm:spPr/>
      <dgm:t>
        <a:bodyPr/>
        <a:lstStyle/>
        <a:p>
          <a:r>
            <a:rPr lang="en-US"/>
            <a:t>Undergraduate class: </a:t>
          </a:r>
        </a:p>
      </dgm:t>
    </dgm:pt>
    <dgm:pt modelId="{E34B5EBC-ED9F-4FE6-AEB9-7650328540E2}" type="parTrans" cxnId="{FF596B7C-E324-4CAC-9A04-B56822D48CB3}">
      <dgm:prSet/>
      <dgm:spPr/>
      <dgm:t>
        <a:bodyPr/>
        <a:lstStyle/>
        <a:p>
          <a:endParaRPr lang="en-US"/>
        </a:p>
      </dgm:t>
    </dgm:pt>
    <dgm:pt modelId="{EE83227F-7D37-4906-B9E6-BE931357C36A}" type="sibTrans" cxnId="{FF596B7C-E324-4CAC-9A04-B56822D48CB3}">
      <dgm:prSet/>
      <dgm:spPr/>
      <dgm:t>
        <a:bodyPr/>
        <a:lstStyle/>
        <a:p>
          <a:endParaRPr lang="en-US"/>
        </a:p>
      </dgm:t>
    </dgm:pt>
    <dgm:pt modelId="{3E5C29CF-575E-483B-941C-670864B6FFE1}">
      <dgm:prSet/>
      <dgm:spPr/>
      <dgm:t>
        <a:bodyPr/>
        <a:lstStyle/>
        <a:p>
          <a:r>
            <a:rPr lang="en-US"/>
            <a:t>Problem, Cause, Solution</a:t>
          </a:r>
        </a:p>
      </dgm:t>
    </dgm:pt>
    <dgm:pt modelId="{E355096F-5729-4470-8E54-E5A99B0361CB}" type="parTrans" cxnId="{75FFFF62-18A9-4417-A1F6-034620CEC6C3}">
      <dgm:prSet/>
      <dgm:spPr/>
      <dgm:t>
        <a:bodyPr/>
        <a:lstStyle/>
        <a:p>
          <a:endParaRPr lang="en-US"/>
        </a:p>
      </dgm:t>
    </dgm:pt>
    <dgm:pt modelId="{7A36C473-3D51-4820-8718-287824F01D90}" type="sibTrans" cxnId="{75FFFF62-18A9-4417-A1F6-034620CEC6C3}">
      <dgm:prSet/>
      <dgm:spPr/>
      <dgm:t>
        <a:bodyPr/>
        <a:lstStyle/>
        <a:p>
          <a:endParaRPr lang="en-US"/>
        </a:p>
      </dgm:t>
    </dgm:pt>
    <dgm:pt modelId="{38C38328-01F3-4722-A4B4-E0BB937C7B11}">
      <dgm:prSet/>
      <dgm:spPr/>
      <dgm:t>
        <a:bodyPr/>
        <a:lstStyle/>
        <a:p>
          <a:r>
            <a:rPr lang="en-US"/>
            <a:t>Graduate class: </a:t>
          </a:r>
        </a:p>
      </dgm:t>
    </dgm:pt>
    <dgm:pt modelId="{C6BB364F-B749-4DD5-A8AC-52F73F34B671}" type="parTrans" cxnId="{8E1DDA57-ADDB-4E93-A8B3-95D8D2A245C5}">
      <dgm:prSet/>
      <dgm:spPr/>
      <dgm:t>
        <a:bodyPr/>
        <a:lstStyle/>
        <a:p>
          <a:endParaRPr lang="en-US"/>
        </a:p>
      </dgm:t>
    </dgm:pt>
    <dgm:pt modelId="{4237D995-6B47-4C45-946C-E120F65E4814}" type="sibTrans" cxnId="{8E1DDA57-ADDB-4E93-A8B3-95D8D2A245C5}">
      <dgm:prSet/>
      <dgm:spPr/>
      <dgm:t>
        <a:bodyPr/>
        <a:lstStyle/>
        <a:p>
          <a:endParaRPr lang="en-US"/>
        </a:p>
      </dgm:t>
    </dgm:pt>
    <dgm:pt modelId="{273A7263-8AA5-4F24-98A8-1CBDDA08D331}">
      <dgm:prSet/>
      <dgm:spPr/>
      <dgm:t>
        <a:bodyPr/>
        <a:lstStyle/>
        <a:p>
          <a:r>
            <a:rPr lang="en-US"/>
            <a:t>Problem, Most Important problem, Stakeholders, Causes, Solutions, Recommendation, Implementation steps, Pitfalls</a:t>
          </a:r>
        </a:p>
      </dgm:t>
    </dgm:pt>
    <dgm:pt modelId="{5D239926-FF30-4C7C-BB95-6803C899FF10}" type="parTrans" cxnId="{8D9D3797-1A8E-4E31-8EA5-7969DC750058}">
      <dgm:prSet/>
      <dgm:spPr/>
      <dgm:t>
        <a:bodyPr/>
        <a:lstStyle/>
        <a:p>
          <a:endParaRPr lang="en-US"/>
        </a:p>
      </dgm:t>
    </dgm:pt>
    <dgm:pt modelId="{80DE1DE5-D1AF-47FF-B11D-506CA8CBE148}" type="sibTrans" cxnId="{8D9D3797-1A8E-4E31-8EA5-7969DC750058}">
      <dgm:prSet/>
      <dgm:spPr/>
      <dgm:t>
        <a:bodyPr/>
        <a:lstStyle/>
        <a:p>
          <a:endParaRPr lang="en-US"/>
        </a:p>
      </dgm:t>
    </dgm:pt>
    <dgm:pt modelId="{B10A252E-CFF0-4125-A086-5D4301A88486}" type="pres">
      <dgm:prSet presAssocID="{8866F12D-ADDF-4A34-BF2E-060F9C9669DF}" presName="linear" presStyleCnt="0">
        <dgm:presLayoutVars>
          <dgm:animLvl val="lvl"/>
          <dgm:resizeHandles val="exact"/>
        </dgm:presLayoutVars>
      </dgm:prSet>
      <dgm:spPr/>
    </dgm:pt>
    <dgm:pt modelId="{5B8BF1DC-7823-4E9F-96DA-03711AFC04E5}" type="pres">
      <dgm:prSet presAssocID="{03389D5A-E9A0-4C7B-9C43-6DBC8EC77F7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F5BEF16-9F4B-4362-BD53-6F1E3D35892B}" type="pres">
      <dgm:prSet presAssocID="{03389D5A-E9A0-4C7B-9C43-6DBC8EC77F76}" presName="childText" presStyleLbl="revTx" presStyleIdx="0" presStyleCnt="2">
        <dgm:presLayoutVars>
          <dgm:bulletEnabled val="1"/>
        </dgm:presLayoutVars>
      </dgm:prSet>
      <dgm:spPr/>
    </dgm:pt>
    <dgm:pt modelId="{0D40188B-1A73-4EC0-97B8-2E5336D1E44D}" type="pres">
      <dgm:prSet presAssocID="{38C38328-01F3-4722-A4B4-E0BB937C7B1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7D0CF29-05A4-41DC-9542-7E3EE66C3636}" type="pres">
      <dgm:prSet presAssocID="{38C38328-01F3-4722-A4B4-E0BB937C7B1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D4B6601-B6CB-4A75-8F00-66708D5AD8CA}" type="presOf" srcId="{38C38328-01F3-4722-A4B4-E0BB937C7B11}" destId="{0D40188B-1A73-4EC0-97B8-2E5336D1E44D}" srcOrd="0" destOrd="0" presId="urn:microsoft.com/office/officeart/2005/8/layout/vList2"/>
    <dgm:cxn modelId="{75FFFF62-18A9-4417-A1F6-034620CEC6C3}" srcId="{03389D5A-E9A0-4C7B-9C43-6DBC8EC77F76}" destId="{3E5C29CF-575E-483B-941C-670864B6FFE1}" srcOrd="0" destOrd="0" parTransId="{E355096F-5729-4470-8E54-E5A99B0361CB}" sibTransId="{7A36C473-3D51-4820-8718-287824F01D90}"/>
    <dgm:cxn modelId="{8E1DDA57-ADDB-4E93-A8B3-95D8D2A245C5}" srcId="{8866F12D-ADDF-4A34-BF2E-060F9C9669DF}" destId="{38C38328-01F3-4722-A4B4-E0BB937C7B11}" srcOrd="1" destOrd="0" parTransId="{C6BB364F-B749-4DD5-A8AC-52F73F34B671}" sibTransId="{4237D995-6B47-4C45-946C-E120F65E4814}"/>
    <dgm:cxn modelId="{FF596B7C-E324-4CAC-9A04-B56822D48CB3}" srcId="{8866F12D-ADDF-4A34-BF2E-060F9C9669DF}" destId="{03389D5A-E9A0-4C7B-9C43-6DBC8EC77F76}" srcOrd="0" destOrd="0" parTransId="{E34B5EBC-ED9F-4FE6-AEB9-7650328540E2}" sibTransId="{EE83227F-7D37-4906-B9E6-BE931357C36A}"/>
    <dgm:cxn modelId="{8D9D3797-1A8E-4E31-8EA5-7969DC750058}" srcId="{38C38328-01F3-4722-A4B4-E0BB937C7B11}" destId="{273A7263-8AA5-4F24-98A8-1CBDDA08D331}" srcOrd="0" destOrd="0" parTransId="{5D239926-FF30-4C7C-BB95-6803C899FF10}" sibTransId="{80DE1DE5-D1AF-47FF-B11D-506CA8CBE148}"/>
    <dgm:cxn modelId="{6AF894A7-7EAD-4C11-99D0-B251CDCF59C5}" type="presOf" srcId="{3E5C29CF-575E-483B-941C-670864B6FFE1}" destId="{6F5BEF16-9F4B-4362-BD53-6F1E3D35892B}" srcOrd="0" destOrd="0" presId="urn:microsoft.com/office/officeart/2005/8/layout/vList2"/>
    <dgm:cxn modelId="{5179B1C4-BC42-4F73-A5E5-2D361B7BE539}" type="presOf" srcId="{273A7263-8AA5-4F24-98A8-1CBDDA08D331}" destId="{F7D0CF29-05A4-41DC-9542-7E3EE66C3636}" srcOrd="0" destOrd="0" presId="urn:microsoft.com/office/officeart/2005/8/layout/vList2"/>
    <dgm:cxn modelId="{4D343AF2-9B78-4BDA-A25F-0CA184F28EED}" type="presOf" srcId="{8866F12D-ADDF-4A34-BF2E-060F9C9669DF}" destId="{B10A252E-CFF0-4125-A086-5D4301A88486}" srcOrd="0" destOrd="0" presId="urn:microsoft.com/office/officeart/2005/8/layout/vList2"/>
    <dgm:cxn modelId="{7E8B2EF5-0529-43CD-A3F6-7FDFBFD1326F}" type="presOf" srcId="{03389D5A-E9A0-4C7B-9C43-6DBC8EC77F76}" destId="{5B8BF1DC-7823-4E9F-96DA-03711AFC04E5}" srcOrd="0" destOrd="0" presId="urn:microsoft.com/office/officeart/2005/8/layout/vList2"/>
    <dgm:cxn modelId="{944C6A2E-E988-4F7D-9169-41D8EF306E9C}" type="presParOf" srcId="{B10A252E-CFF0-4125-A086-5D4301A88486}" destId="{5B8BF1DC-7823-4E9F-96DA-03711AFC04E5}" srcOrd="0" destOrd="0" presId="urn:microsoft.com/office/officeart/2005/8/layout/vList2"/>
    <dgm:cxn modelId="{CC79EEA5-E6DF-49CD-805A-F8BB9E248B45}" type="presParOf" srcId="{B10A252E-CFF0-4125-A086-5D4301A88486}" destId="{6F5BEF16-9F4B-4362-BD53-6F1E3D35892B}" srcOrd="1" destOrd="0" presId="urn:microsoft.com/office/officeart/2005/8/layout/vList2"/>
    <dgm:cxn modelId="{D0D36CA1-CA18-4B57-B108-91FCD96A04C9}" type="presParOf" srcId="{B10A252E-CFF0-4125-A086-5D4301A88486}" destId="{0D40188B-1A73-4EC0-97B8-2E5336D1E44D}" srcOrd="2" destOrd="0" presId="urn:microsoft.com/office/officeart/2005/8/layout/vList2"/>
    <dgm:cxn modelId="{C9415C74-DB5E-4620-BE16-C899EB4345E0}" type="presParOf" srcId="{B10A252E-CFF0-4125-A086-5D4301A88486}" destId="{F7D0CF29-05A4-41DC-9542-7E3EE66C363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09643BF-C721-4A35-BCEE-EE6CAA83D98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9CB8209-0036-405E-999F-AD35E91AD215}">
      <dgm:prSet/>
      <dgm:spPr/>
      <dgm:t>
        <a:bodyPr/>
        <a:lstStyle/>
        <a:p>
          <a:r>
            <a:rPr lang="en-US"/>
            <a:t>Undergraduate (Spring 2019) – 89 students</a:t>
          </a:r>
        </a:p>
      </dgm:t>
    </dgm:pt>
    <dgm:pt modelId="{20D9002F-422A-4800-B358-A2C6CDFAD49F}" type="parTrans" cxnId="{8DC25130-EA1D-456C-8EE8-7D96A486726F}">
      <dgm:prSet/>
      <dgm:spPr/>
      <dgm:t>
        <a:bodyPr/>
        <a:lstStyle/>
        <a:p>
          <a:endParaRPr lang="en-US"/>
        </a:p>
      </dgm:t>
    </dgm:pt>
    <dgm:pt modelId="{7D79C03E-EBB9-4F15-A178-EB13D3B231E9}" type="sibTrans" cxnId="{8DC25130-EA1D-456C-8EE8-7D96A486726F}">
      <dgm:prSet/>
      <dgm:spPr/>
      <dgm:t>
        <a:bodyPr/>
        <a:lstStyle/>
        <a:p>
          <a:endParaRPr lang="en-US"/>
        </a:p>
      </dgm:t>
    </dgm:pt>
    <dgm:pt modelId="{F215092B-E203-4026-B1DD-37DA6491D456}">
      <dgm:prSet/>
      <dgm:spPr/>
      <dgm:t>
        <a:bodyPr/>
        <a:lstStyle/>
        <a:p>
          <a:r>
            <a:rPr lang="en-US"/>
            <a:t>Group sizes were 8-9 for Large and 4-5 for Small</a:t>
          </a:r>
        </a:p>
      </dgm:t>
    </dgm:pt>
    <dgm:pt modelId="{124E4A51-58F4-49A4-8AE5-DEE5291FD3A1}" type="parTrans" cxnId="{8E9B08B1-25DD-482A-B8D7-FE3B1E65C3B9}">
      <dgm:prSet/>
      <dgm:spPr/>
      <dgm:t>
        <a:bodyPr/>
        <a:lstStyle/>
        <a:p>
          <a:endParaRPr lang="en-US"/>
        </a:p>
      </dgm:t>
    </dgm:pt>
    <dgm:pt modelId="{33420F8D-0295-4585-91F1-D7BB8D6A7539}" type="sibTrans" cxnId="{8E9B08B1-25DD-482A-B8D7-FE3B1E65C3B9}">
      <dgm:prSet/>
      <dgm:spPr/>
      <dgm:t>
        <a:bodyPr/>
        <a:lstStyle/>
        <a:p>
          <a:endParaRPr lang="en-US"/>
        </a:p>
      </dgm:t>
    </dgm:pt>
    <dgm:pt modelId="{41056ABE-DE1F-4749-A04A-04D25AD1B5A9}">
      <dgm:prSet/>
      <dgm:spPr/>
      <dgm:t>
        <a:bodyPr/>
        <a:lstStyle/>
        <a:p>
          <a:r>
            <a:rPr lang="en-US"/>
            <a:t>There were 6 large groups (5 groups of 9 and one group of 8) and 12 small groups – six groups with 5 members and six groups of 4 members.</a:t>
          </a:r>
        </a:p>
      </dgm:t>
    </dgm:pt>
    <dgm:pt modelId="{3B555CEF-ECC4-4C39-ADCC-A15020A70054}" type="parTrans" cxnId="{81D0F3F3-3081-4A48-BACE-9DE6BFDEC59C}">
      <dgm:prSet/>
      <dgm:spPr/>
      <dgm:t>
        <a:bodyPr/>
        <a:lstStyle/>
        <a:p>
          <a:endParaRPr lang="en-US"/>
        </a:p>
      </dgm:t>
    </dgm:pt>
    <dgm:pt modelId="{DF755ECA-3BA0-410D-B429-1418C1DEF30F}" type="sibTrans" cxnId="{81D0F3F3-3081-4A48-BACE-9DE6BFDEC59C}">
      <dgm:prSet/>
      <dgm:spPr/>
      <dgm:t>
        <a:bodyPr/>
        <a:lstStyle/>
        <a:p>
          <a:endParaRPr lang="en-US"/>
        </a:p>
      </dgm:t>
    </dgm:pt>
    <dgm:pt modelId="{65088EBA-8EDF-481A-8C3F-36A156637387}">
      <dgm:prSet/>
      <dgm:spPr/>
      <dgm:t>
        <a:bodyPr/>
        <a:lstStyle/>
        <a:p>
          <a:r>
            <a:rPr lang="en-US"/>
            <a:t>Graduate (Fall 2018) – 32 students</a:t>
          </a:r>
        </a:p>
      </dgm:t>
    </dgm:pt>
    <dgm:pt modelId="{4BB5192A-B461-4DDD-AD44-27DB82A77558}" type="parTrans" cxnId="{AABBAAEB-EBEB-46EF-8F29-1E3DEA9DE2B3}">
      <dgm:prSet/>
      <dgm:spPr/>
      <dgm:t>
        <a:bodyPr/>
        <a:lstStyle/>
        <a:p>
          <a:endParaRPr lang="en-US"/>
        </a:p>
      </dgm:t>
    </dgm:pt>
    <dgm:pt modelId="{28360D1D-8442-4091-B07E-9C5A2377B672}" type="sibTrans" cxnId="{AABBAAEB-EBEB-46EF-8F29-1E3DEA9DE2B3}">
      <dgm:prSet/>
      <dgm:spPr/>
      <dgm:t>
        <a:bodyPr/>
        <a:lstStyle/>
        <a:p>
          <a:endParaRPr lang="en-US"/>
        </a:p>
      </dgm:t>
    </dgm:pt>
    <dgm:pt modelId="{3FA1C0BF-EB35-4EA7-B53F-3CEECCA861DF}">
      <dgm:prSet/>
      <dgm:spPr/>
      <dgm:t>
        <a:bodyPr/>
        <a:lstStyle/>
        <a:p>
          <a:r>
            <a:rPr lang="en-US"/>
            <a:t>Only one group size</a:t>
          </a:r>
        </a:p>
      </dgm:t>
    </dgm:pt>
    <dgm:pt modelId="{32594C07-B6F7-4677-B5E1-7BDCEEEF4232}" type="parTrans" cxnId="{A4F5D105-4259-437A-B1B6-C6722AC15C0E}">
      <dgm:prSet/>
      <dgm:spPr/>
      <dgm:t>
        <a:bodyPr/>
        <a:lstStyle/>
        <a:p>
          <a:endParaRPr lang="en-US"/>
        </a:p>
      </dgm:t>
    </dgm:pt>
    <dgm:pt modelId="{45F386DC-E804-475C-A0F8-D4A212D15D74}" type="sibTrans" cxnId="{A4F5D105-4259-437A-B1B6-C6722AC15C0E}">
      <dgm:prSet/>
      <dgm:spPr/>
      <dgm:t>
        <a:bodyPr/>
        <a:lstStyle/>
        <a:p>
          <a:endParaRPr lang="en-US"/>
        </a:p>
      </dgm:t>
    </dgm:pt>
    <dgm:pt modelId="{163899B0-01EE-4F18-BC0A-C8D94E67D9F1}">
      <dgm:prSet/>
      <dgm:spPr/>
      <dgm:t>
        <a:bodyPr/>
        <a:lstStyle/>
        <a:p>
          <a:r>
            <a:rPr lang="en-US"/>
            <a:t>Graduate (Fall 2017):</a:t>
          </a:r>
        </a:p>
      </dgm:t>
    </dgm:pt>
    <dgm:pt modelId="{CDED5B89-A7DB-4F60-A0A5-DACDFBED64C1}" type="parTrans" cxnId="{1EBE6777-30C6-4751-B2F4-6E5CD7DB9D87}">
      <dgm:prSet/>
      <dgm:spPr/>
      <dgm:t>
        <a:bodyPr/>
        <a:lstStyle/>
        <a:p>
          <a:endParaRPr lang="en-US"/>
        </a:p>
      </dgm:t>
    </dgm:pt>
    <dgm:pt modelId="{F4F2E8DB-236A-4CC6-81A6-EA7C72F54749}" type="sibTrans" cxnId="{1EBE6777-30C6-4751-B2F4-6E5CD7DB9D87}">
      <dgm:prSet/>
      <dgm:spPr/>
      <dgm:t>
        <a:bodyPr/>
        <a:lstStyle/>
        <a:p>
          <a:endParaRPr lang="en-US"/>
        </a:p>
      </dgm:t>
    </dgm:pt>
    <dgm:pt modelId="{E7891C16-73BF-43F4-8F50-410F5E8F3DF7}">
      <dgm:prSet/>
      <dgm:spPr/>
      <dgm:t>
        <a:bodyPr/>
        <a:lstStyle/>
        <a:p>
          <a:r>
            <a:rPr lang="en-US"/>
            <a:t>Class 1: 11 (half the class) vs. 22 (full class)</a:t>
          </a:r>
        </a:p>
      </dgm:t>
    </dgm:pt>
    <dgm:pt modelId="{24D82E20-2E68-4ED7-BAFD-F6668C5F904B}" type="parTrans" cxnId="{D9EE8642-0B27-4643-8560-6F0D7563D0A1}">
      <dgm:prSet/>
      <dgm:spPr/>
      <dgm:t>
        <a:bodyPr/>
        <a:lstStyle/>
        <a:p>
          <a:endParaRPr lang="en-US"/>
        </a:p>
      </dgm:t>
    </dgm:pt>
    <dgm:pt modelId="{99FDF972-23DB-44CD-A7EC-FC296294408C}" type="sibTrans" cxnId="{D9EE8642-0B27-4643-8560-6F0D7563D0A1}">
      <dgm:prSet/>
      <dgm:spPr/>
      <dgm:t>
        <a:bodyPr/>
        <a:lstStyle/>
        <a:p>
          <a:endParaRPr lang="en-US"/>
        </a:p>
      </dgm:t>
    </dgm:pt>
    <dgm:pt modelId="{E7872469-D62A-4B37-84B5-0EE76F6C667A}">
      <dgm:prSet/>
      <dgm:spPr/>
      <dgm:t>
        <a:bodyPr/>
        <a:lstStyle/>
        <a:p>
          <a:r>
            <a:rPr lang="en-US"/>
            <a:t>Class 2: 15 (half the class) vs. 30 (full class)</a:t>
          </a:r>
        </a:p>
      </dgm:t>
    </dgm:pt>
    <dgm:pt modelId="{98C8E4FE-AF8C-4A8A-825A-4D7F95888631}" type="parTrans" cxnId="{8A7A6B23-1281-4E5A-AB64-33340E4CFFCD}">
      <dgm:prSet/>
      <dgm:spPr/>
      <dgm:t>
        <a:bodyPr/>
        <a:lstStyle/>
        <a:p>
          <a:endParaRPr lang="en-US"/>
        </a:p>
      </dgm:t>
    </dgm:pt>
    <dgm:pt modelId="{3880099A-98C2-4DED-A8EB-4222EAC755C3}" type="sibTrans" cxnId="{8A7A6B23-1281-4E5A-AB64-33340E4CFFCD}">
      <dgm:prSet/>
      <dgm:spPr/>
      <dgm:t>
        <a:bodyPr/>
        <a:lstStyle/>
        <a:p>
          <a:endParaRPr lang="en-US"/>
        </a:p>
      </dgm:t>
    </dgm:pt>
    <dgm:pt modelId="{BF5455CB-E89F-47FB-BD40-4C16F13A5DCD}" type="pres">
      <dgm:prSet presAssocID="{409643BF-C721-4A35-BCEE-EE6CAA83D985}" presName="linear" presStyleCnt="0">
        <dgm:presLayoutVars>
          <dgm:animLvl val="lvl"/>
          <dgm:resizeHandles val="exact"/>
        </dgm:presLayoutVars>
      </dgm:prSet>
      <dgm:spPr/>
    </dgm:pt>
    <dgm:pt modelId="{A661B0B8-8D30-43CA-817F-75B9BA24C497}" type="pres">
      <dgm:prSet presAssocID="{C9CB8209-0036-405E-999F-AD35E91AD21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BFA89C1-8285-46F9-A7DB-3AA2CF4BB4BC}" type="pres">
      <dgm:prSet presAssocID="{C9CB8209-0036-405E-999F-AD35E91AD215}" presName="childText" presStyleLbl="revTx" presStyleIdx="0" presStyleCnt="3">
        <dgm:presLayoutVars>
          <dgm:bulletEnabled val="1"/>
        </dgm:presLayoutVars>
      </dgm:prSet>
      <dgm:spPr/>
    </dgm:pt>
    <dgm:pt modelId="{F59A1D7B-EE1D-4358-AD4C-150019CB50CF}" type="pres">
      <dgm:prSet presAssocID="{65088EBA-8EDF-481A-8C3F-36A15663738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FFF3323-B423-4D44-8ECF-3FC984E3971F}" type="pres">
      <dgm:prSet presAssocID="{65088EBA-8EDF-481A-8C3F-36A156637387}" presName="childText" presStyleLbl="revTx" presStyleIdx="1" presStyleCnt="3">
        <dgm:presLayoutVars>
          <dgm:bulletEnabled val="1"/>
        </dgm:presLayoutVars>
      </dgm:prSet>
      <dgm:spPr/>
    </dgm:pt>
    <dgm:pt modelId="{0A7A4CFB-446D-411B-8BB4-AA04369FC997}" type="pres">
      <dgm:prSet presAssocID="{163899B0-01EE-4F18-BC0A-C8D94E67D9F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34FC72E0-A0DD-4380-AB03-49ECD274D901}" type="pres">
      <dgm:prSet presAssocID="{163899B0-01EE-4F18-BC0A-C8D94E67D9F1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A4F5D105-4259-437A-B1B6-C6722AC15C0E}" srcId="{65088EBA-8EDF-481A-8C3F-36A156637387}" destId="{3FA1C0BF-EB35-4EA7-B53F-3CEECCA861DF}" srcOrd="0" destOrd="0" parTransId="{32594C07-B6F7-4677-B5E1-7BDCEEEF4232}" sibTransId="{45F386DC-E804-475C-A0F8-D4A212D15D74}"/>
    <dgm:cxn modelId="{8971F120-EAF6-4A80-9F22-622491303E88}" type="presOf" srcId="{409643BF-C721-4A35-BCEE-EE6CAA83D985}" destId="{BF5455CB-E89F-47FB-BD40-4C16F13A5DCD}" srcOrd="0" destOrd="0" presId="urn:microsoft.com/office/officeart/2005/8/layout/vList2"/>
    <dgm:cxn modelId="{8A7A6B23-1281-4E5A-AB64-33340E4CFFCD}" srcId="{163899B0-01EE-4F18-BC0A-C8D94E67D9F1}" destId="{E7872469-D62A-4B37-84B5-0EE76F6C667A}" srcOrd="1" destOrd="0" parTransId="{98C8E4FE-AF8C-4A8A-825A-4D7F95888631}" sibTransId="{3880099A-98C2-4DED-A8EB-4222EAC755C3}"/>
    <dgm:cxn modelId="{8DC25130-EA1D-456C-8EE8-7D96A486726F}" srcId="{409643BF-C721-4A35-BCEE-EE6CAA83D985}" destId="{C9CB8209-0036-405E-999F-AD35E91AD215}" srcOrd="0" destOrd="0" parTransId="{20D9002F-422A-4800-B358-A2C6CDFAD49F}" sibTransId="{7D79C03E-EBB9-4F15-A178-EB13D3B231E9}"/>
    <dgm:cxn modelId="{7B1E233E-DAA1-4B98-BE92-7C9C27DFE647}" type="presOf" srcId="{E7891C16-73BF-43F4-8F50-410F5E8F3DF7}" destId="{34FC72E0-A0DD-4380-AB03-49ECD274D901}" srcOrd="0" destOrd="0" presId="urn:microsoft.com/office/officeart/2005/8/layout/vList2"/>
    <dgm:cxn modelId="{3DBFDB5E-CF6B-4303-A727-7279B1EEF0D2}" type="presOf" srcId="{163899B0-01EE-4F18-BC0A-C8D94E67D9F1}" destId="{0A7A4CFB-446D-411B-8BB4-AA04369FC997}" srcOrd="0" destOrd="0" presId="urn:microsoft.com/office/officeart/2005/8/layout/vList2"/>
    <dgm:cxn modelId="{D34E6462-D8B8-4A77-803E-2E137BE02CA9}" type="presOf" srcId="{3FA1C0BF-EB35-4EA7-B53F-3CEECCA861DF}" destId="{3FFF3323-B423-4D44-8ECF-3FC984E3971F}" srcOrd="0" destOrd="0" presId="urn:microsoft.com/office/officeart/2005/8/layout/vList2"/>
    <dgm:cxn modelId="{D9EE8642-0B27-4643-8560-6F0D7563D0A1}" srcId="{163899B0-01EE-4F18-BC0A-C8D94E67D9F1}" destId="{E7891C16-73BF-43F4-8F50-410F5E8F3DF7}" srcOrd="0" destOrd="0" parTransId="{24D82E20-2E68-4ED7-BAFD-F6668C5F904B}" sibTransId="{99FDF972-23DB-44CD-A7EC-FC296294408C}"/>
    <dgm:cxn modelId="{1EBE6777-30C6-4751-B2F4-6E5CD7DB9D87}" srcId="{409643BF-C721-4A35-BCEE-EE6CAA83D985}" destId="{163899B0-01EE-4F18-BC0A-C8D94E67D9F1}" srcOrd="2" destOrd="0" parTransId="{CDED5B89-A7DB-4F60-A0A5-DACDFBED64C1}" sibTransId="{F4F2E8DB-236A-4CC6-81A6-EA7C72F54749}"/>
    <dgm:cxn modelId="{E5540F81-C3E3-409A-B54C-42750AD8A35E}" type="presOf" srcId="{65088EBA-8EDF-481A-8C3F-36A156637387}" destId="{F59A1D7B-EE1D-4358-AD4C-150019CB50CF}" srcOrd="0" destOrd="0" presId="urn:microsoft.com/office/officeart/2005/8/layout/vList2"/>
    <dgm:cxn modelId="{2B841E8E-5E9F-463C-BB58-20C5B881B038}" type="presOf" srcId="{E7872469-D62A-4B37-84B5-0EE76F6C667A}" destId="{34FC72E0-A0DD-4380-AB03-49ECD274D901}" srcOrd="0" destOrd="1" presId="urn:microsoft.com/office/officeart/2005/8/layout/vList2"/>
    <dgm:cxn modelId="{7046ADA2-4099-4784-947E-A06CDE14F483}" type="presOf" srcId="{C9CB8209-0036-405E-999F-AD35E91AD215}" destId="{A661B0B8-8D30-43CA-817F-75B9BA24C497}" srcOrd="0" destOrd="0" presId="urn:microsoft.com/office/officeart/2005/8/layout/vList2"/>
    <dgm:cxn modelId="{F081F5A2-1521-43E9-A6FB-56B9A6CFFF63}" type="presOf" srcId="{41056ABE-DE1F-4749-A04A-04D25AD1B5A9}" destId="{ABFA89C1-8285-46F9-A7DB-3AA2CF4BB4BC}" srcOrd="0" destOrd="1" presId="urn:microsoft.com/office/officeart/2005/8/layout/vList2"/>
    <dgm:cxn modelId="{8E9B08B1-25DD-482A-B8D7-FE3B1E65C3B9}" srcId="{C9CB8209-0036-405E-999F-AD35E91AD215}" destId="{F215092B-E203-4026-B1DD-37DA6491D456}" srcOrd="0" destOrd="0" parTransId="{124E4A51-58F4-49A4-8AE5-DEE5291FD3A1}" sibTransId="{33420F8D-0295-4585-91F1-D7BB8D6A7539}"/>
    <dgm:cxn modelId="{73F709E9-99A7-48F8-A728-1D27D478FEE2}" type="presOf" srcId="{F215092B-E203-4026-B1DD-37DA6491D456}" destId="{ABFA89C1-8285-46F9-A7DB-3AA2CF4BB4BC}" srcOrd="0" destOrd="0" presId="urn:microsoft.com/office/officeart/2005/8/layout/vList2"/>
    <dgm:cxn modelId="{AABBAAEB-EBEB-46EF-8F29-1E3DEA9DE2B3}" srcId="{409643BF-C721-4A35-BCEE-EE6CAA83D985}" destId="{65088EBA-8EDF-481A-8C3F-36A156637387}" srcOrd="1" destOrd="0" parTransId="{4BB5192A-B461-4DDD-AD44-27DB82A77558}" sibTransId="{28360D1D-8442-4091-B07E-9C5A2377B672}"/>
    <dgm:cxn modelId="{81D0F3F3-3081-4A48-BACE-9DE6BFDEC59C}" srcId="{C9CB8209-0036-405E-999F-AD35E91AD215}" destId="{41056ABE-DE1F-4749-A04A-04D25AD1B5A9}" srcOrd="1" destOrd="0" parTransId="{3B555CEF-ECC4-4C39-ADCC-A15020A70054}" sibTransId="{DF755ECA-3BA0-410D-B429-1418C1DEF30F}"/>
    <dgm:cxn modelId="{0E58102A-EC05-4EE4-901D-8F740F42814B}" type="presParOf" srcId="{BF5455CB-E89F-47FB-BD40-4C16F13A5DCD}" destId="{A661B0B8-8D30-43CA-817F-75B9BA24C497}" srcOrd="0" destOrd="0" presId="urn:microsoft.com/office/officeart/2005/8/layout/vList2"/>
    <dgm:cxn modelId="{1EDEF75D-F698-4848-89C2-51E641239816}" type="presParOf" srcId="{BF5455CB-E89F-47FB-BD40-4C16F13A5DCD}" destId="{ABFA89C1-8285-46F9-A7DB-3AA2CF4BB4BC}" srcOrd="1" destOrd="0" presId="urn:microsoft.com/office/officeart/2005/8/layout/vList2"/>
    <dgm:cxn modelId="{56316654-0430-45D2-B0C9-E7DE9769F87B}" type="presParOf" srcId="{BF5455CB-E89F-47FB-BD40-4C16F13A5DCD}" destId="{F59A1D7B-EE1D-4358-AD4C-150019CB50CF}" srcOrd="2" destOrd="0" presId="urn:microsoft.com/office/officeart/2005/8/layout/vList2"/>
    <dgm:cxn modelId="{F8FBFE3B-1C96-4F59-81F3-1AEFE3EB83C9}" type="presParOf" srcId="{BF5455CB-E89F-47FB-BD40-4C16F13A5DCD}" destId="{3FFF3323-B423-4D44-8ECF-3FC984E3971F}" srcOrd="3" destOrd="0" presId="urn:microsoft.com/office/officeart/2005/8/layout/vList2"/>
    <dgm:cxn modelId="{95C6D01F-1D09-45B7-9525-78F81FC760F5}" type="presParOf" srcId="{BF5455CB-E89F-47FB-BD40-4C16F13A5DCD}" destId="{0A7A4CFB-446D-411B-8BB4-AA04369FC997}" srcOrd="4" destOrd="0" presId="urn:microsoft.com/office/officeart/2005/8/layout/vList2"/>
    <dgm:cxn modelId="{85633CAA-C982-4C2D-88CB-999AB6E30885}" type="presParOf" srcId="{BF5455CB-E89F-47FB-BD40-4C16F13A5DCD}" destId="{34FC72E0-A0DD-4380-AB03-49ECD274D90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22199D8-C99F-44EA-8068-A24B816CEA9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891C695-70B5-4F9D-9B23-265ADE898663}">
      <dgm:prSet/>
      <dgm:spPr/>
      <dgm:t>
        <a:bodyPr/>
        <a:lstStyle/>
        <a:p>
          <a:r>
            <a:rPr lang="en-US"/>
            <a:t>Spring 2019 – One undergraduate class</a:t>
          </a:r>
        </a:p>
      </dgm:t>
    </dgm:pt>
    <dgm:pt modelId="{D04BC35E-0363-487A-8437-BCBA4FCC6416}" type="parTrans" cxnId="{8740CA5E-951B-4F85-93A5-A46CE04127A4}">
      <dgm:prSet/>
      <dgm:spPr/>
      <dgm:t>
        <a:bodyPr/>
        <a:lstStyle/>
        <a:p>
          <a:endParaRPr lang="en-US"/>
        </a:p>
      </dgm:t>
    </dgm:pt>
    <dgm:pt modelId="{AA29C702-251C-4A54-80EF-4E0BC2842E5B}" type="sibTrans" cxnId="{8740CA5E-951B-4F85-93A5-A46CE04127A4}">
      <dgm:prSet/>
      <dgm:spPr/>
      <dgm:t>
        <a:bodyPr/>
        <a:lstStyle/>
        <a:p>
          <a:endParaRPr lang="en-US"/>
        </a:p>
      </dgm:t>
    </dgm:pt>
    <dgm:pt modelId="{D9BAB442-104A-4927-92A6-5E262C9C075F}">
      <dgm:prSet/>
      <dgm:spPr/>
      <dgm:t>
        <a:bodyPr/>
        <a:lstStyle/>
        <a:p>
          <a:r>
            <a:rPr lang="en-US"/>
            <a:t>No significant difference in survey response scores</a:t>
          </a:r>
        </a:p>
      </dgm:t>
    </dgm:pt>
    <dgm:pt modelId="{D3C38CD6-FF23-460C-AF65-78F1B126659A}" type="parTrans" cxnId="{3B1215CE-4040-4514-8E79-7C14D2948266}">
      <dgm:prSet/>
      <dgm:spPr/>
      <dgm:t>
        <a:bodyPr/>
        <a:lstStyle/>
        <a:p>
          <a:endParaRPr lang="en-US"/>
        </a:p>
      </dgm:t>
    </dgm:pt>
    <dgm:pt modelId="{53BA31D8-C6FF-40C7-9434-04399C94BBE6}" type="sibTrans" cxnId="{3B1215CE-4040-4514-8E79-7C14D2948266}">
      <dgm:prSet/>
      <dgm:spPr/>
      <dgm:t>
        <a:bodyPr/>
        <a:lstStyle/>
        <a:p>
          <a:endParaRPr lang="en-US"/>
        </a:p>
      </dgm:t>
    </dgm:pt>
    <dgm:pt modelId="{DED20DDF-4246-4A7F-98B7-5B81FF1C9659}">
      <dgm:prSet/>
      <dgm:spPr/>
      <dgm:t>
        <a:bodyPr/>
        <a:lstStyle/>
        <a:p>
          <a:r>
            <a:rPr lang="en-US"/>
            <a:t>Identification of problems</a:t>
          </a:r>
        </a:p>
      </dgm:t>
    </dgm:pt>
    <dgm:pt modelId="{596F7742-70DA-4AD1-827B-D2EE17E8F036}" type="parTrans" cxnId="{D795A325-DAB8-464A-9456-0901D47CD525}">
      <dgm:prSet/>
      <dgm:spPr/>
      <dgm:t>
        <a:bodyPr/>
        <a:lstStyle/>
        <a:p>
          <a:endParaRPr lang="en-US"/>
        </a:p>
      </dgm:t>
    </dgm:pt>
    <dgm:pt modelId="{A22243F7-2B73-436F-B970-8F78A3C90958}" type="sibTrans" cxnId="{D795A325-DAB8-464A-9456-0901D47CD525}">
      <dgm:prSet/>
      <dgm:spPr/>
      <dgm:t>
        <a:bodyPr/>
        <a:lstStyle/>
        <a:p>
          <a:endParaRPr lang="en-US"/>
        </a:p>
      </dgm:t>
    </dgm:pt>
    <dgm:pt modelId="{8A7BC612-8414-4DD7-A923-549894D2BC34}">
      <dgm:prSet/>
      <dgm:spPr/>
      <dgm:t>
        <a:bodyPr/>
        <a:lstStyle/>
        <a:p>
          <a:r>
            <a:rPr lang="en-US"/>
            <a:t>Identification of causes</a:t>
          </a:r>
        </a:p>
      </dgm:t>
    </dgm:pt>
    <dgm:pt modelId="{01FD586F-BEE0-4F7A-88F0-27457B0EEA23}" type="parTrans" cxnId="{1A67730A-66CC-471B-B245-A5B5C9BA1020}">
      <dgm:prSet/>
      <dgm:spPr/>
      <dgm:t>
        <a:bodyPr/>
        <a:lstStyle/>
        <a:p>
          <a:endParaRPr lang="en-US"/>
        </a:p>
      </dgm:t>
    </dgm:pt>
    <dgm:pt modelId="{18006547-6D4B-4823-9C35-426DD99E7040}" type="sibTrans" cxnId="{1A67730A-66CC-471B-B245-A5B5C9BA1020}">
      <dgm:prSet/>
      <dgm:spPr/>
      <dgm:t>
        <a:bodyPr/>
        <a:lstStyle/>
        <a:p>
          <a:endParaRPr lang="en-US"/>
        </a:p>
      </dgm:t>
    </dgm:pt>
    <dgm:pt modelId="{AEC50F1F-BC44-470A-AAAF-02F60FF09424}">
      <dgm:prSet/>
      <dgm:spPr/>
      <dgm:t>
        <a:bodyPr/>
        <a:lstStyle/>
        <a:p>
          <a:r>
            <a:rPr lang="en-US"/>
            <a:t>Design of solutions</a:t>
          </a:r>
        </a:p>
      </dgm:t>
    </dgm:pt>
    <dgm:pt modelId="{EC681DE1-BED6-4A32-84CE-4E3993B28151}" type="parTrans" cxnId="{AF408737-2B9E-468B-817A-FB29941AC2DB}">
      <dgm:prSet/>
      <dgm:spPr/>
      <dgm:t>
        <a:bodyPr/>
        <a:lstStyle/>
        <a:p>
          <a:endParaRPr lang="en-US"/>
        </a:p>
      </dgm:t>
    </dgm:pt>
    <dgm:pt modelId="{BBD03D24-D323-4CA0-B030-BEBDACFE753B}" type="sibTrans" cxnId="{AF408737-2B9E-468B-817A-FB29941AC2DB}">
      <dgm:prSet/>
      <dgm:spPr/>
      <dgm:t>
        <a:bodyPr/>
        <a:lstStyle/>
        <a:p>
          <a:endParaRPr lang="en-US"/>
        </a:p>
      </dgm:t>
    </dgm:pt>
    <dgm:pt modelId="{BAED6A20-771C-4C4A-9DE2-F7B92256790A}">
      <dgm:prSet/>
      <dgm:spPr/>
      <dgm:t>
        <a:bodyPr/>
        <a:lstStyle/>
        <a:p>
          <a:r>
            <a:rPr lang="en-US"/>
            <a:t>Fall 2017 – Two graduate classes</a:t>
          </a:r>
        </a:p>
      </dgm:t>
    </dgm:pt>
    <dgm:pt modelId="{84E4C19F-3939-4B0A-8076-62B0B61D9286}" type="parTrans" cxnId="{36D965F6-AF95-4520-92E7-C4BCC68CEB00}">
      <dgm:prSet/>
      <dgm:spPr/>
      <dgm:t>
        <a:bodyPr/>
        <a:lstStyle/>
        <a:p>
          <a:endParaRPr lang="en-US"/>
        </a:p>
      </dgm:t>
    </dgm:pt>
    <dgm:pt modelId="{D67BC115-A981-4026-BD7E-35B7F64D56DD}" type="sibTrans" cxnId="{36D965F6-AF95-4520-92E7-C4BCC68CEB00}">
      <dgm:prSet/>
      <dgm:spPr/>
      <dgm:t>
        <a:bodyPr/>
        <a:lstStyle/>
        <a:p>
          <a:endParaRPr lang="en-US"/>
        </a:p>
      </dgm:t>
    </dgm:pt>
    <dgm:pt modelId="{E56C7B64-9643-48D5-A316-7C117D167D72}">
      <dgm:prSet/>
      <dgm:spPr/>
      <dgm:t>
        <a:bodyPr/>
        <a:lstStyle/>
        <a:p>
          <a:r>
            <a:rPr lang="en-US"/>
            <a:t>No significant differences in case essay scores</a:t>
          </a:r>
        </a:p>
      </dgm:t>
    </dgm:pt>
    <dgm:pt modelId="{5B4B5261-1928-4338-BDEF-13EFD4F4B8BF}" type="parTrans" cxnId="{5E568F9B-0452-4F5E-AD34-2B1665B8D258}">
      <dgm:prSet/>
      <dgm:spPr/>
      <dgm:t>
        <a:bodyPr/>
        <a:lstStyle/>
        <a:p>
          <a:endParaRPr lang="en-US"/>
        </a:p>
      </dgm:t>
    </dgm:pt>
    <dgm:pt modelId="{8AD32654-856A-42BB-88EA-AB352AD3A378}" type="sibTrans" cxnId="{5E568F9B-0452-4F5E-AD34-2B1665B8D258}">
      <dgm:prSet/>
      <dgm:spPr/>
      <dgm:t>
        <a:bodyPr/>
        <a:lstStyle/>
        <a:p>
          <a:endParaRPr lang="en-US"/>
        </a:p>
      </dgm:t>
    </dgm:pt>
    <dgm:pt modelId="{4F466535-AA03-44ED-8C61-D6B259F4B7DD}">
      <dgm:prSet/>
      <dgm:spPr/>
      <dgm:t>
        <a:bodyPr/>
        <a:lstStyle/>
        <a:p>
          <a:r>
            <a:rPr lang="en-US"/>
            <a:t>Full class:</a:t>
          </a:r>
        </a:p>
      </dgm:t>
    </dgm:pt>
    <dgm:pt modelId="{BA19706E-50A5-4C46-8586-5D6445A11D9E}" type="parTrans" cxnId="{CB79BE30-7198-4039-B83C-63D8EA049E1A}">
      <dgm:prSet/>
      <dgm:spPr/>
      <dgm:t>
        <a:bodyPr/>
        <a:lstStyle/>
        <a:p>
          <a:endParaRPr lang="en-US"/>
        </a:p>
      </dgm:t>
    </dgm:pt>
    <dgm:pt modelId="{78727510-7431-4FE2-8CE5-2390F5913A40}" type="sibTrans" cxnId="{CB79BE30-7198-4039-B83C-63D8EA049E1A}">
      <dgm:prSet/>
      <dgm:spPr/>
      <dgm:t>
        <a:bodyPr/>
        <a:lstStyle/>
        <a:p>
          <a:endParaRPr lang="en-US"/>
        </a:p>
      </dgm:t>
    </dgm:pt>
    <dgm:pt modelId="{BC720F20-D4E5-4382-B71E-B490E11EC1C5}">
      <dgm:prSet/>
      <dgm:spPr/>
      <dgm:t>
        <a:bodyPr/>
        <a:lstStyle/>
        <a:p>
          <a:r>
            <a:rPr lang="en-US"/>
            <a:t>Better at enabling preparation for case essay (63.16% and 73.08% )</a:t>
          </a:r>
        </a:p>
      </dgm:t>
    </dgm:pt>
    <dgm:pt modelId="{61020E6C-8BCF-46AC-8C95-72AEEE8348B2}" type="parTrans" cxnId="{2007A65B-A3B9-4A3A-A085-AF0E05049029}">
      <dgm:prSet/>
      <dgm:spPr/>
      <dgm:t>
        <a:bodyPr/>
        <a:lstStyle/>
        <a:p>
          <a:endParaRPr lang="en-US"/>
        </a:p>
      </dgm:t>
    </dgm:pt>
    <dgm:pt modelId="{985E50D2-993F-43DC-8D79-3C7BC98C3365}" type="sibTrans" cxnId="{2007A65B-A3B9-4A3A-A085-AF0E05049029}">
      <dgm:prSet/>
      <dgm:spPr/>
      <dgm:t>
        <a:bodyPr/>
        <a:lstStyle/>
        <a:p>
          <a:endParaRPr lang="en-US"/>
        </a:p>
      </dgm:t>
    </dgm:pt>
    <dgm:pt modelId="{C609D44A-4B6F-4539-AE49-EAA802B6D52A}">
      <dgm:prSet/>
      <dgm:spPr/>
      <dgm:t>
        <a:bodyPr/>
        <a:lstStyle/>
        <a:p>
          <a:r>
            <a:rPr lang="en-US"/>
            <a:t>Better at enabling learning of course material (52.63% and 76.92% )</a:t>
          </a:r>
        </a:p>
      </dgm:t>
    </dgm:pt>
    <dgm:pt modelId="{A976B750-49C2-42C1-9BA1-741D2BD2C20E}" type="parTrans" cxnId="{E045E419-87A3-477F-BE41-4C8A233BD603}">
      <dgm:prSet/>
      <dgm:spPr/>
      <dgm:t>
        <a:bodyPr/>
        <a:lstStyle/>
        <a:p>
          <a:endParaRPr lang="en-US"/>
        </a:p>
      </dgm:t>
    </dgm:pt>
    <dgm:pt modelId="{9ABAB12E-2D54-4BA1-A31F-BE94AE0CBE52}" type="sibTrans" cxnId="{E045E419-87A3-477F-BE41-4C8A233BD603}">
      <dgm:prSet/>
      <dgm:spPr/>
      <dgm:t>
        <a:bodyPr/>
        <a:lstStyle/>
        <a:p>
          <a:endParaRPr lang="en-US"/>
        </a:p>
      </dgm:t>
    </dgm:pt>
    <dgm:pt modelId="{3A327D4D-EEDA-49F6-8D94-E1D136AD530A}">
      <dgm:prSet/>
      <dgm:spPr/>
      <dgm:t>
        <a:bodyPr/>
        <a:lstStyle/>
        <a:p>
          <a:r>
            <a:rPr lang="en-US"/>
            <a:t>Better at enabling participation (42.11% and 50.00% )</a:t>
          </a:r>
        </a:p>
      </dgm:t>
    </dgm:pt>
    <dgm:pt modelId="{11F7F531-3F98-4C31-AC08-9BD154EE855E}" type="parTrans" cxnId="{9C09AB63-5592-4A0F-B95B-5984881AD789}">
      <dgm:prSet/>
      <dgm:spPr/>
      <dgm:t>
        <a:bodyPr/>
        <a:lstStyle/>
        <a:p>
          <a:endParaRPr lang="en-US"/>
        </a:p>
      </dgm:t>
    </dgm:pt>
    <dgm:pt modelId="{EA42FD44-B154-4024-9913-D172332B757F}" type="sibTrans" cxnId="{9C09AB63-5592-4A0F-B95B-5984881AD789}">
      <dgm:prSet/>
      <dgm:spPr/>
      <dgm:t>
        <a:bodyPr/>
        <a:lstStyle/>
        <a:p>
          <a:endParaRPr lang="en-US"/>
        </a:p>
      </dgm:t>
    </dgm:pt>
    <dgm:pt modelId="{433DEC54-1D66-4FB3-95F5-3144268DE4E7}" type="pres">
      <dgm:prSet presAssocID="{722199D8-C99F-44EA-8068-A24B816CEA9F}" presName="linear" presStyleCnt="0">
        <dgm:presLayoutVars>
          <dgm:animLvl val="lvl"/>
          <dgm:resizeHandles val="exact"/>
        </dgm:presLayoutVars>
      </dgm:prSet>
      <dgm:spPr/>
    </dgm:pt>
    <dgm:pt modelId="{D02DC96E-DE2C-42DF-9F07-6CA4697AC559}" type="pres">
      <dgm:prSet presAssocID="{A891C695-70B5-4F9D-9B23-265ADE89866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54479A9-1A64-4ED5-AE79-0894C5D95E28}" type="pres">
      <dgm:prSet presAssocID="{A891C695-70B5-4F9D-9B23-265ADE898663}" presName="childText" presStyleLbl="revTx" presStyleIdx="0" presStyleCnt="2">
        <dgm:presLayoutVars>
          <dgm:bulletEnabled val="1"/>
        </dgm:presLayoutVars>
      </dgm:prSet>
      <dgm:spPr/>
    </dgm:pt>
    <dgm:pt modelId="{682A890E-063D-40F8-B65A-8F797EE1E19B}" type="pres">
      <dgm:prSet presAssocID="{BAED6A20-771C-4C4A-9DE2-F7B92256790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93F68B5F-1A46-4FDE-9015-6D0B7D83C62B}" type="pres">
      <dgm:prSet presAssocID="{BAED6A20-771C-4C4A-9DE2-F7B92256790A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B567E06-A0F7-49CB-AA7B-FF1A72DA75D4}" type="presOf" srcId="{DED20DDF-4246-4A7F-98B7-5B81FF1C9659}" destId="{754479A9-1A64-4ED5-AE79-0894C5D95E28}" srcOrd="0" destOrd="1" presId="urn:microsoft.com/office/officeart/2005/8/layout/vList2"/>
    <dgm:cxn modelId="{1A67730A-66CC-471B-B245-A5B5C9BA1020}" srcId="{D9BAB442-104A-4927-92A6-5E262C9C075F}" destId="{8A7BC612-8414-4DD7-A923-549894D2BC34}" srcOrd="1" destOrd="0" parTransId="{01FD586F-BEE0-4F7A-88F0-27457B0EEA23}" sibTransId="{18006547-6D4B-4823-9C35-426DD99E7040}"/>
    <dgm:cxn modelId="{6BEC960C-8CD3-4363-BB9B-B2E2F79423BF}" type="presOf" srcId="{8A7BC612-8414-4DD7-A923-549894D2BC34}" destId="{754479A9-1A64-4ED5-AE79-0894C5D95E28}" srcOrd="0" destOrd="2" presId="urn:microsoft.com/office/officeart/2005/8/layout/vList2"/>
    <dgm:cxn modelId="{E045E419-87A3-477F-BE41-4C8A233BD603}" srcId="{4F466535-AA03-44ED-8C61-D6B259F4B7DD}" destId="{C609D44A-4B6F-4539-AE49-EAA802B6D52A}" srcOrd="1" destOrd="0" parTransId="{A976B750-49C2-42C1-9BA1-741D2BD2C20E}" sibTransId="{9ABAB12E-2D54-4BA1-A31F-BE94AE0CBE52}"/>
    <dgm:cxn modelId="{D795A325-DAB8-464A-9456-0901D47CD525}" srcId="{D9BAB442-104A-4927-92A6-5E262C9C075F}" destId="{DED20DDF-4246-4A7F-98B7-5B81FF1C9659}" srcOrd="0" destOrd="0" parTransId="{596F7742-70DA-4AD1-827B-D2EE17E8F036}" sibTransId="{A22243F7-2B73-436F-B970-8F78A3C90958}"/>
    <dgm:cxn modelId="{CA6DDE28-BBE2-4B9D-9D4C-CDB6423BE5F6}" type="presOf" srcId="{C609D44A-4B6F-4539-AE49-EAA802B6D52A}" destId="{93F68B5F-1A46-4FDE-9015-6D0B7D83C62B}" srcOrd="0" destOrd="3" presId="urn:microsoft.com/office/officeart/2005/8/layout/vList2"/>
    <dgm:cxn modelId="{384C1F2B-6ACC-454B-A725-11949017EAD6}" type="presOf" srcId="{E56C7B64-9643-48D5-A316-7C117D167D72}" destId="{93F68B5F-1A46-4FDE-9015-6D0B7D83C62B}" srcOrd="0" destOrd="0" presId="urn:microsoft.com/office/officeart/2005/8/layout/vList2"/>
    <dgm:cxn modelId="{DC0D6C2C-A472-4769-98F8-9FC18E7FD455}" type="presOf" srcId="{BAED6A20-771C-4C4A-9DE2-F7B92256790A}" destId="{682A890E-063D-40F8-B65A-8F797EE1E19B}" srcOrd="0" destOrd="0" presId="urn:microsoft.com/office/officeart/2005/8/layout/vList2"/>
    <dgm:cxn modelId="{9EDAB32E-1397-4CB0-8EF1-CB8A7008E373}" type="presOf" srcId="{4F466535-AA03-44ED-8C61-D6B259F4B7DD}" destId="{93F68B5F-1A46-4FDE-9015-6D0B7D83C62B}" srcOrd="0" destOrd="1" presId="urn:microsoft.com/office/officeart/2005/8/layout/vList2"/>
    <dgm:cxn modelId="{CB79BE30-7198-4039-B83C-63D8EA049E1A}" srcId="{BAED6A20-771C-4C4A-9DE2-F7B92256790A}" destId="{4F466535-AA03-44ED-8C61-D6B259F4B7DD}" srcOrd="1" destOrd="0" parTransId="{BA19706E-50A5-4C46-8586-5D6445A11D9E}" sibTransId="{78727510-7431-4FE2-8CE5-2390F5913A40}"/>
    <dgm:cxn modelId="{3B1C3E31-D0D5-4A47-808F-4513F6C0313F}" type="presOf" srcId="{A891C695-70B5-4F9D-9B23-265ADE898663}" destId="{D02DC96E-DE2C-42DF-9F07-6CA4697AC559}" srcOrd="0" destOrd="0" presId="urn:microsoft.com/office/officeart/2005/8/layout/vList2"/>
    <dgm:cxn modelId="{AF408737-2B9E-468B-817A-FB29941AC2DB}" srcId="{D9BAB442-104A-4927-92A6-5E262C9C075F}" destId="{AEC50F1F-BC44-470A-AAAF-02F60FF09424}" srcOrd="2" destOrd="0" parTransId="{EC681DE1-BED6-4A32-84CE-4E3993B28151}" sibTransId="{BBD03D24-D323-4CA0-B030-BEBDACFE753B}"/>
    <dgm:cxn modelId="{2007A65B-A3B9-4A3A-A085-AF0E05049029}" srcId="{4F466535-AA03-44ED-8C61-D6B259F4B7DD}" destId="{BC720F20-D4E5-4382-B71E-B490E11EC1C5}" srcOrd="0" destOrd="0" parTransId="{61020E6C-8BCF-46AC-8C95-72AEEE8348B2}" sibTransId="{985E50D2-993F-43DC-8D79-3C7BC98C3365}"/>
    <dgm:cxn modelId="{8740CA5E-951B-4F85-93A5-A46CE04127A4}" srcId="{722199D8-C99F-44EA-8068-A24B816CEA9F}" destId="{A891C695-70B5-4F9D-9B23-265ADE898663}" srcOrd="0" destOrd="0" parTransId="{D04BC35E-0363-487A-8437-BCBA4FCC6416}" sibTransId="{AA29C702-251C-4A54-80EF-4E0BC2842E5B}"/>
    <dgm:cxn modelId="{9C09AB63-5592-4A0F-B95B-5984881AD789}" srcId="{4F466535-AA03-44ED-8C61-D6B259F4B7DD}" destId="{3A327D4D-EEDA-49F6-8D94-E1D136AD530A}" srcOrd="2" destOrd="0" parTransId="{11F7F531-3F98-4C31-AC08-9BD154EE855E}" sibTransId="{EA42FD44-B154-4024-9913-D172332B757F}"/>
    <dgm:cxn modelId="{D74A9171-46E1-4499-9F8D-981F662BE421}" type="presOf" srcId="{722199D8-C99F-44EA-8068-A24B816CEA9F}" destId="{433DEC54-1D66-4FB3-95F5-3144268DE4E7}" srcOrd="0" destOrd="0" presId="urn:microsoft.com/office/officeart/2005/8/layout/vList2"/>
    <dgm:cxn modelId="{03BEDD56-DAD8-4BA3-AE76-7A420DE49723}" type="presOf" srcId="{3A327D4D-EEDA-49F6-8D94-E1D136AD530A}" destId="{93F68B5F-1A46-4FDE-9015-6D0B7D83C62B}" srcOrd="0" destOrd="4" presId="urn:microsoft.com/office/officeart/2005/8/layout/vList2"/>
    <dgm:cxn modelId="{E42D9E57-5A72-4985-A9B8-46599AC991C6}" type="presOf" srcId="{BC720F20-D4E5-4382-B71E-B490E11EC1C5}" destId="{93F68B5F-1A46-4FDE-9015-6D0B7D83C62B}" srcOrd="0" destOrd="2" presId="urn:microsoft.com/office/officeart/2005/8/layout/vList2"/>
    <dgm:cxn modelId="{5E568F9B-0452-4F5E-AD34-2B1665B8D258}" srcId="{BAED6A20-771C-4C4A-9DE2-F7B92256790A}" destId="{E56C7B64-9643-48D5-A316-7C117D167D72}" srcOrd="0" destOrd="0" parTransId="{5B4B5261-1928-4338-BDEF-13EFD4F4B8BF}" sibTransId="{8AD32654-856A-42BB-88EA-AB352AD3A378}"/>
    <dgm:cxn modelId="{0A655FA0-9EDF-4910-BDB2-2B5CF049CD67}" type="presOf" srcId="{D9BAB442-104A-4927-92A6-5E262C9C075F}" destId="{754479A9-1A64-4ED5-AE79-0894C5D95E28}" srcOrd="0" destOrd="0" presId="urn:microsoft.com/office/officeart/2005/8/layout/vList2"/>
    <dgm:cxn modelId="{83169DBF-F55A-4286-BAE8-E434141E63BD}" type="presOf" srcId="{AEC50F1F-BC44-470A-AAAF-02F60FF09424}" destId="{754479A9-1A64-4ED5-AE79-0894C5D95E28}" srcOrd="0" destOrd="3" presId="urn:microsoft.com/office/officeart/2005/8/layout/vList2"/>
    <dgm:cxn modelId="{3B1215CE-4040-4514-8E79-7C14D2948266}" srcId="{A891C695-70B5-4F9D-9B23-265ADE898663}" destId="{D9BAB442-104A-4927-92A6-5E262C9C075F}" srcOrd="0" destOrd="0" parTransId="{D3C38CD6-FF23-460C-AF65-78F1B126659A}" sibTransId="{53BA31D8-C6FF-40C7-9434-04399C94BBE6}"/>
    <dgm:cxn modelId="{36D965F6-AF95-4520-92E7-C4BCC68CEB00}" srcId="{722199D8-C99F-44EA-8068-A24B816CEA9F}" destId="{BAED6A20-771C-4C4A-9DE2-F7B92256790A}" srcOrd="1" destOrd="0" parTransId="{84E4C19F-3939-4B0A-8076-62B0B61D9286}" sibTransId="{D67BC115-A981-4026-BD7E-35B7F64D56DD}"/>
    <dgm:cxn modelId="{49FB67D9-E569-424D-8D6D-71156D249059}" type="presParOf" srcId="{433DEC54-1D66-4FB3-95F5-3144268DE4E7}" destId="{D02DC96E-DE2C-42DF-9F07-6CA4697AC559}" srcOrd="0" destOrd="0" presId="urn:microsoft.com/office/officeart/2005/8/layout/vList2"/>
    <dgm:cxn modelId="{0FD0F054-0FC3-4A1F-880B-87A388C437BB}" type="presParOf" srcId="{433DEC54-1D66-4FB3-95F5-3144268DE4E7}" destId="{754479A9-1A64-4ED5-AE79-0894C5D95E28}" srcOrd="1" destOrd="0" presId="urn:microsoft.com/office/officeart/2005/8/layout/vList2"/>
    <dgm:cxn modelId="{CBB041F9-C938-4D6B-A62B-ADF34988743A}" type="presParOf" srcId="{433DEC54-1D66-4FB3-95F5-3144268DE4E7}" destId="{682A890E-063D-40F8-B65A-8F797EE1E19B}" srcOrd="2" destOrd="0" presId="urn:microsoft.com/office/officeart/2005/8/layout/vList2"/>
    <dgm:cxn modelId="{A967C6CE-EABE-4C0A-8141-F2761C3E59C3}" type="presParOf" srcId="{433DEC54-1D66-4FB3-95F5-3144268DE4E7}" destId="{93F68B5F-1A46-4FDE-9015-6D0B7D83C62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9D17EC2-3EE9-47A7-B3E3-A61E71DDD8D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9B3CD91-1537-473F-B15B-D5A560FE6E7F}">
      <dgm:prSet/>
      <dgm:spPr/>
      <dgm:t>
        <a:bodyPr/>
        <a:lstStyle/>
        <a:p>
          <a:r>
            <a:rPr lang="en-US"/>
            <a:t>Spring 2019 – One undergraduate class</a:t>
          </a:r>
        </a:p>
      </dgm:t>
    </dgm:pt>
    <dgm:pt modelId="{A73C768F-FDC2-44A8-B4F0-5E2DFF4C69D2}" type="parTrans" cxnId="{0158D9A3-98A0-4112-88EA-A61F8811FBA3}">
      <dgm:prSet/>
      <dgm:spPr/>
      <dgm:t>
        <a:bodyPr/>
        <a:lstStyle/>
        <a:p>
          <a:endParaRPr lang="en-US"/>
        </a:p>
      </dgm:t>
    </dgm:pt>
    <dgm:pt modelId="{F1D39CC3-D111-4874-8BE4-2BC2F5135007}" type="sibTrans" cxnId="{0158D9A3-98A0-4112-88EA-A61F8811FBA3}">
      <dgm:prSet/>
      <dgm:spPr/>
      <dgm:t>
        <a:bodyPr/>
        <a:lstStyle/>
        <a:p>
          <a:endParaRPr lang="en-US"/>
        </a:p>
      </dgm:t>
    </dgm:pt>
    <dgm:pt modelId="{F1051139-0E9B-4F17-AF44-C20E03CBE46C}">
      <dgm:prSet/>
      <dgm:spPr/>
      <dgm:t>
        <a:bodyPr/>
        <a:lstStyle/>
        <a:p>
          <a:r>
            <a:rPr lang="en-US"/>
            <a:t>No significant difference in survey response scores</a:t>
          </a:r>
        </a:p>
      </dgm:t>
    </dgm:pt>
    <dgm:pt modelId="{AAA0E4C3-5114-4BC6-87AF-E6026D88F9F8}" type="parTrans" cxnId="{6B48C620-F037-45D0-93C8-194AF53A2CA2}">
      <dgm:prSet/>
      <dgm:spPr/>
      <dgm:t>
        <a:bodyPr/>
        <a:lstStyle/>
        <a:p>
          <a:endParaRPr lang="en-US"/>
        </a:p>
      </dgm:t>
    </dgm:pt>
    <dgm:pt modelId="{9AA0B7D4-9972-47BB-BE4A-688A95C0DF5A}" type="sibTrans" cxnId="{6B48C620-F037-45D0-93C8-194AF53A2CA2}">
      <dgm:prSet/>
      <dgm:spPr/>
      <dgm:t>
        <a:bodyPr/>
        <a:lstStyle/>
        <a:p>
          <a:endParaRPr lang="en-US"/>
        </a:p>
      </dgm:t>
    </dgm:pt>
    <dgm:pt modelId="{2DE88D1D-760A-4784-AED4-805FE7DB8A74}">
      <dgm:prSet/>
      <dgm:spPr/>
      <dgm:t>
        <a:bodyPr/>
        <a:lstStyle/>
        <a:p>
          <a:r>
            <a:rPr lang="en-US"/>
            <a:t>Identification of problems</a:t>
          </a:r>
        </a:p>
      </dgm:t>
    </dgm:pt>
    <dgm:pt modelId="{939825D0-F366-4142-8A47-435C553BBC10}" type="parTrans" cxnId="{132ECC5B-CFB0-41A9-9CB1-0F6C039CC519}">
      <dgm:prSet/>
      <dgm:spPr/>
      <dgm:t>
        <a:bodyPr/>
        <a:lstStyle/>
        <a:p>
          <a:endParaRPr lang="en-US"/>
        </a:p>
      </dgm:t>
    </dgm:pt>
    <dgm:pt modelId="{E44AD246-2CA2-416A-A14C-A6CEE7D08D55}" type="sibTrans" cxnId="{132ECC5B-CFB0-41A9-9CB1-0F6C039CC519}">
      <dgm:prSet/>
      <dgm:spPr/>
      <dgm:t>
        <a:bodyPr/>
        <a:lstStyle/>
        <a:p>
          <a:endParaRPr lang="en-US"/>
        </a:p>
      </dgm:t>
    </dgm:pt>
    <dgm:pt modelId="{EF3D2ACB-6113-40CA-AA72-A383492DC10D}">
      <dgm:prSet/>
      <dgm:spPr/>
      <dgm:t>
        <a:bodyPr/>
        <a:lstStyle/>
        <a:p>
          <a:r>
            <a:rPr lang="en-US"/>
            <a:t>Identification of causes</a:t>
          </a:r>
        </a:p>
      </dgm:t>
    </dgm:pt>
    <dgm:pt modelId="{611C5D46-9CB8-48AE-AC7D-B9B387783B52}" type="parTrans" cxnId="{AD86F20C-666F-4E4C-B83C-57875635094E}">
      <dgm:prSet/>
      <dgm:spPr/>
      <dgm:t>
        <a:bodyPr/>
        <a:lstStyle/>
        <a:p>
          <a:endParaRPr lang="en-US"/>
        </a:p>
      </dgm:t>
    </dgm:pt>
    <dgm:pt modelId="{FD7E4D48-BA73-4367-888D-30FD7D2BA48F}" type="sibTrans" cxnId="{AD86F20C-666F-4E4C-B83C-57875635094E}">
      <dgm:prSet/>
      <dgm:spPr/>
      <dgm:t>
        <a:bodyPr/>
        <a:lstStyle/>
        <a:p>
          <a:endParaRPr lang="en-US"/>
        </a:p>
      </dgm:t>
    </dgm:pt>
    <dgm:pt modelId="{E026B9A6-27A5-4EF9-A761-A11F8791BD3F}">
      <dgm:prSet/>
      <dgm:spPr/>
      <dgm:t>
        <a:bodyPr/>
        <a:lstStyle/>
        <a:p>
          <a:r>
            <a:rPr lang="en-US"/>
            <a:t>Design of solutions</a:t>
          </a:r>
        </a:p>
      </dgm:t>
    </dgm:pt>
    <dgm:pt modelId="{FB8122B8-5F5E-45FA-8C42-0CC3B023A0F6}" type="parTrans" cxnId="{6ED60ACB-C344-4DE4-9EC6-3690CDFCC484}">
      <dgm:prSet/>
      <dgm:spPr/>
      <dgm:t>
        <a:bodyPr/>
        <a:lstStyle/>
        <a:p>
          <a:endParaRPr lang="en-US"/>
        </a:p>
      </dgm:t>
    </dgm:pt>
    <dgm:pt modelId="{98CC927F-E4E5-4338-9932-E2BEDF047BEE}" type="sibTrans" cxnId="{6ED60ACB-C344-4DE4-9EC6-3690CDFCC484}">
      <dgm:prSet/>
      <dgm:spPr/>
      <dgm:t>
        <a:bodyPr/>
        <a:lstStyle/>
        <a:p>
          <a:endParaRPr lang="en-US"/>
        </a:p>
      </dgm:t>
    </dgm:pt>
    <dgm:pt modelId="{91E361D2-7F2C-4D4A-90FD-FA58A58F160C}">
      <dgm:prSet/>
      <dgm:spPr/>
      <dgm:t>
        <a:bodyPr/>
        <a:lstStyle/>
        <a:p>
          <a:r>
            <a:rPr lang="en-US"/>
            <a:t>Fall 2018 – One graduate classe</a:t>
          </a:r>
        </a:p>
      </dgm:t>
    </dgm:pt>
    <dgm:pt modelId="{2C962027-64EC-4D75-9627-5AD5A6363776}" type="parTrans" cxnId="{B5BAD5F7-8472-4DF0-96BB-9F784CC1B808}">
      <dgm:prSet/>
      <dgm:spPr/>
      <dgm:t>
        <a:bodyPr/>
        <a:lstStyle/>
        <a:p>
          <a:endParaRPr lang="en-US"/>
        </a:p>
      </dgm:t>
    </dgm:pt>
    <dgm:pt modelId="{4C812CD6-3F5A-4460-9373-4347F7AE67D6}" type="sibTrans" cxnId="{B5BAD5F7-8472-4DF0-96BB-9F784CC1B808}">
      <dgm:prSet/>
      <dgm:spPr/>
      <dgm:t>
        <a:bodyPr/>
        <a:lstStyle/>
        <a:p>
          <a:endParaRPr lang="en-US"/>
        </a:p>
      </dgm:t>
    </dgm:pt>
    <dgm:pt modelId="{E5273C0A-D2F1-49D8-90F2-CB7DC299B63E}">
      <dgm:prSet/>
      <dgm:spPr/>
      <dgm:t>
        <a:bodyPr/>
        <a:lstStyle/>
        <a:p>
          <a:r>
            <a:rPr lang="en-US"/>
            <a:t>No significant difference in survey response scores</a:t>
          </a:r>
        </a:p>
      </dgm:t>
    </dgm:pt>
    <dgm:pt modelId="{A4245095-6F0A-4004-97CD-1423BAF2C655}" type="parTrans" cxnId="{E83B2A6E-A39D-45D4-BBEE-2BA3133B2D8C}">
      <dgm:prSet/>
      <dgm:spPr/>
      <dgm:t>
        <a:bodyPr/>
        <a:lstStyle/>
        <a:p>
          <a:endParaRPr lang="en-US"/>
        </a:p>
      </dgm:t>
    </dgm:pt>
    <dgm:pt modelId="{E4B8552D-E788-43EE-84BF-5B4C7B8D73B1}" type="sibTrans" cxnId="{E83B2A6E-A39D-45D4-BBEE-2BA3133B2D8C}">
      <dgm:prSet/>
      <dgm:spPr/>
      <dgm:t>
        <a:bodyPr/>
        <a:lstStyle/>
        <a:p>
          <a:endParaRPr lang="en-US"/>
        </a:p>
      </dgm:t>
    </dgm:pt>
    <dgm:pt modelId="{E5756F0E-E5F5-43A3-AEAD-C8303FAC892D}">
      <dgm:prSet/>
      <dgm:spPr/>
      <dgm:t>
        <a:bodyPr/>
        <a:lstStyle/>
        <a:p>
          <a:r>
            <a:rPr lang="en-US"/>
            <a:t>Identification of problems</a:t>
          </a:r>
        </a:p>
      </dgm:t>
    </dgm:pt>
    <dgm:pt modelId="{7A721C62-8CE1-426B-A8C8-5BA9326A25F8}" type="parTrans" cxnId="{6284350A-7D5C-40C9-AF17-905203F0B712}">
      <dgm:prSet/>
      <dgm:spPr/>
      <dgm:t>
        <a:bodyPr/>
        <a:lstStyle/>
        <a:p>
          <a:endParaRPr lang="en-US"/>
        </a:p>
      </dgm:t>
    </dgm:pt>
    <dgm:pt modelId="{5120E4AA-DB4F-452F-893F-DBAD323CF90F}" type="sibTrans" cxnId="{6284350A-7D5C-40C9-AF17-905203F0B712}">
      <dgm:prSet/>
      <dgm:spPr/>
      <dgm:t>
        <a:bodyPr/>
        <a:lstStyle/>
        <a:p>
          <a:endParaRPr lang="en-US"/>
        </a:p>
      </dgm:t>
    </dgm:pt>
    <dgm:pt modelId="{CA5C742E-EFB4-401A-9171-931F93980934}">
      <dgm:prSet/>
      <dgm:spPr/>
      <dgm:t>
        <a:bodyPr/>
        <a:lstStyle/>
        <a:p>
          <a:r>
            <a:rPr lang="en-US"/>
            <a:t>Identification of causes</a:t>
          </a:r>
        </a:p>
      </dgm:t>
    </dgm:pt>
    <dgm:pt modelId="{98915AB6-EEA6-476F-97CF-288A10114C59}" type="parTrans" cxnId="{5E80846A-84AD-45FE-B2AC-0BB130AE00B5}">
      <dgm:prSet/>
      <dgm:spPr/>
      <dgm:t>
        <a:bodyPr/>
        <a:lstStyle/>
        <a:p>
          <a:endParaRPr lang="en-US"/>
        </a:p>
      </dgm:t>
    </dgm:pt>
    <dgm:pt modelId="{3130F2B3-F1D7-4560-B81F-E360F190D80F}" type="sibTrans" cxnId="{5E80846A-84AD-45FE-B2AC-0BB130AE00B5}">
      <dgm:prSet/>
      <dgm:spPr/>
      <dgm:t>
        <a:bodyPr/>
        <a:lstStyle/>
        <a:p>
          <a:endParaRPr lang="en-US"/>
        </a:p>
      </dgm:t>
    </dgm:pt>
    <dgm:pt modelId="{9C1A3296-31A8-496C-8705-005492316CF0}">
      <dgm:prSet/>
      <dgm:spPr/>
      <dgm:t>
        <a:bodyPr/>
        <a:lstStyle/>
        <a:p>
          <a:r>
            <a:rPr lang="en-US"/>
            <a:t>Design of solutions</a:t>
          </a:r>
        </a:p>
      </dgm:t>
    </dgm:pt>
    <dgm:pt modelId="{89DC5252-9DA2-496D-9149-2206D8C32B69}" type="parTrans" cxnId="{4150C5CE-AE0B-41EC-8E3A-12C5919EA243}">
      <dgm:prSet/>
      <dgm:spPr/>
      <dgm:t>
        <a:bodyPr/>
        <a:lstStyle/>
        <a:p>
          <a:endParaRPr lang="en-US"/>
        </a:p>
      </dgm:t>
    </dgm:pt>
    <dgm:pt modelId="{E49D32F5-D46C-425E-B529-2AA921E91D78}" type="sibTrans" cxnId="{4150C5CE-AE0B-41EC-8E3A-12C5919EA243}">
      <dgm:prSet/>
      <dgm:spPr/>
      <dgm:t>
        <a:bodyPr/>
        <a:lstStyle/>
        <a:p>
          <a:endParaRPr lang="en-US"/>
        </a:p>
      </dgm:t>
    </dgm:pt>
    <dgm:pt modelId="{D50DBEB6-A0B2-450E-867F-6421C3F08EB9}">
      <dgm:prSet/>
      <dgm:spPr/>
      <dgm:t>
        <a:bodyPr/>
        <a:lstStyle/>
        <a:p>
          <a:r>
            <a:rPr lang="en-US"/>
            <a:t>No significant differences in case essay scores</a:t>
          </a:r>
        </a:p>
      </dgm:t>
    </dgm:pt>
    <dgm:pt modelId="{A5F12C9F-E835-4FFF-A76C-2AFE36A6B731}" type="parTrans" cxnId="{5DE6C04A-674F-4773-A466-11AB52E29EF6}">
      <dgm:prSet/>
      <dgm:spPr/>
      <dgm:t>
        <a:bodyPr/>
        <a:lstStyle/>
        <a:p>
          <a:endParaRPr lang="en-US"/>
        </a:p>
      </dgm:t>
    </dgm:pt>
    <dgm:pt modelId="{FEFAFD76-ACF2-4417-859D-DF936D82D823}" type="sibTrans" cxnId="{5DE6C04A-674F-4773-A466-11AB52E29EF6}">
      <dgm:prSet/>
      <dgm:spPr/>
      <dgm:t>
        <a:bodyPr/>
        <a:lstStyle/>
        <a:p>
          <a:endParaRPr lang="en-US"/>
        </a:p>
      </dgm:t>
    </dgm:pt>
    <dgm:pt modelId="{36BB1908-FA40-416D-9661-2B18AFD3B245}" type="pres">
      <dgm:prSet presAssocID="{79D17EC2-3EE9-47A7-B3E3-A61E71DDD8D5}" presName="linear" presStyleCnt="0">
        <dgm:presLayoutVars>
          <dgm:animLvl val="lvl"/>
          <dgm:resizeHandles val="exact"/>
        </dgm:presLayoutVars>
      </dgm:prSet>
      <dgm:spPr/>
    </dgm:pt>
    <dgm:pt modelId="{BAC8C8E5-4980-4DD2-A9EA-841264957228}" type="pres">
      <dgm:prSet presAssocID="{89B3CD91-1537-473F-B15B-D5A560FE6E7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8CF5B36-B015-44E0-91F1-9DB385DA8606}" type="pres">
      <dgm:prSet presAssocID="{89B3CD91-1537-473F-B15B-D5A560FE6E7F}" presName="childText" presStyleLbl="revTx" presStyleIdx="0" presStyleCnt="2">
        <dgm:presLayoutVars>
          <dgm:bulletEnabled val="1"/>
        </dgm:presLayoutVars>
      </dgm:prSet>
      <dgm:spPr/>
    </dgm:pt>
    <dgm:pt modelId="{927A7FE5-2FAF-4691-B9CE-E2AE691A5C7B}" type="pres">
      <dgm:prSet presAssocID="{91E361D2-7F2C-4D4A-90FD-FA58A58F160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B8E937C-E342-4B69-9EE4-97EB1F4376B0}" type="pres">
      <dgm:prSet presAssocID="{91E361D2-7F2C-4D4A-90FD-FA58A58F160C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6284350A-7D5C-40C9-AF17-905203F0B712}" srcId="{E5273C0A-D2F1-49D8-90F2-CB7DC299B63E}" destId="{E5756F0E-E5F5-43A3-AEAD-C8303FAC892D}" srcOrd="0" destOrd="0" parTransId="{7A721C62-8CE1-426B-A8C8-5BA9326A25F8}" sibTransId="{5120E4AA-DB4F-452F-893F-DBAD323CF90F}"/>
    <dgm:cxn modelId="{AD86F20C-666F-4E4C-B83C-57875635094E}" srcId="{F1051139-0E9B-4F17-AF44-C20E03CBE46C}" destId="{EF3D2ACB-6113-40CA-AA72-A383492DC10D}" srcOrd="1" destOrd="0" parTransId="{611C5D46-9CB8-48AE-AC7D-B9B387783B52}" sibTransId="{FD7E4D48-BA73-4367-888D-30FD7D2BA48F}"/>
    <dgm:cxn modelId="{4A0B6E16-7B4A-428A-A360-73B023B1F40D}" type="presOf" srcId="{E5273C0A-D2F1-49D8-90F2-CB7DC299B63E}" destId="{CB8E937C-E342-4B69-9EE4-97EB1F4376B0}" srcOrd="0" destOrd="0" presId="urn:microsoft.com/office/officeart/2005/8/layout/vList2"/>
    <dgm:cxn modelId="{E9FB911E-0A1C-48E3-86B3-E6A2EE7E8FFB}" type="presOf" srcId="{89B3CD91-1537-473F-B15B-D5A560FE6E7F}" destId="{BAC8C8E5-4980-4DD2-A9EA-841264957228}" srcOrd="0" destOrd="0" presId="urn:microsoft.com/office/officeart/2005/8/layout/vList2"/>
    <dgm:cxn modelId="{6B48C620-F037-45D0-93C8-194AF53A2CA2}" srcId="{89B3CD91-1537-473F-B15B-D5A560FE6E7F}" destId="{F1051139-0E9B-4F17-AF44-C20E03CBE46C}" srcOrd="0" destOrd="0" parTransId="{AAA0E4C3-5114-4BC6-87AF-E6026D88F9F8}" sibTransId="{9AA0B7D4-9972-47BB-BE4A-688A95C0DF5A}"/>
    <dgm:cxn modelId="{DA3CF726-01D2-4BEF-B7D9-6533F9E4C548}" type="presOf" srcId="{D50DBEB6-A0B2-450E-867F-6421C3F08EB9}" destId="{CB8E937C-E342-4B69-9EE4-97EB1F4376B0}" srcOrd="0" destOrd="4" presId="urn:microsoft.com/office/officeart/2005/8/layout/vList2"/>
    <dgm:cxn modelId="{321E063C-CA0B-4CE9-9CA1-D600C0474E50}" type="presOf" srcId="{E5756F0E-E5F5-43A3-AEAD-C8303FAC892D}" destId="{CB8E937C-E342-4B69-9EE4-97EB1F4376B0}" srcOrd="0" destOrd="1" presId="urn:microsoft.com/office/officeart/2005/8/layout/vList2"/>
    <dgm:cxn modelId="{132ECC5B-CFB0-41A9-9CB1-0F6C039CC519}" srcId="{F1051139-0E9B-4F17-AF44-C20E03CBE46C}" destId="{2DE88D1D-760A-4784-AED4-805FE7DB8A74}" srcOrd="0" destOrd="0" parTransId="{939825D0-F366-4142-8A47-435C553BBC10}" sibTransId="{E44AD246-2CA2-416A-A14C-A6CEE7D08D55}"/>
    <dgm:cxn modelId="{5E80846A-84AD-45FE-B2AC-0BB130AE00B5}" srcId="{E5273C0A-D2F1-49D8-90F2-CB7DC299B63E}" destId="{CA5C742E-EFB4-401A-9171-931F93980934}" srcOrd="1" destOrd="0" parTransId="{98915AB6-EEA6-476F-97CF-288A10114C59}" sibTransId="{3130F2B3-F1D7-4560-B81F-E360F190D80F}"/>
    <dgm:cxn modelId="{5DE6C04A-674F-4773-A466-11AB52E29EF6}" srcId="{91E361D2-7F2C-4D4A-90FD-FA58A58F160C}" destId="{D50DBEB6-A0B2-450E-867F-6421C3F08EB9}" srcOrd="1" destOrd="0" parTransId="{A5F12C9F-E835-4FFF-A76C-2AFE36A6B731}" sibTransId="{FEFAFD76-ACF2-4417-859D-DF936D82D823}"/>
    <dgm:cxn modelId="{E83B2A6E-A39D-45D4-BBEE-2BA3133B2D8C}" srcId="{91E361D2-7F2C-4D4A-90FD-FA58A58F160C}" destId="{E5273C0A-D2F1-49D8-90F2-CB7DC299B63E}" srcOrd="0" destOrd="0" parTransId="{A4245095-6F0A-4004-97CD-1423BAF2C655}" sibTransId="{E4B8552D-E788-43EE-84BF-5B4C7B8D73B1}"/>
    <dgm:cxn modelId="{E35DB853-90E2-4BCF-9F68-511A5CED271E}" type="presOf" srcId="{2DE88D1D-760A-4784-AED4-805FE7DB8A74}" destId="{E8CF5B36-B015-44E0-91F1-9DB385DA8606}" srcOrd="0" destOrd="1" presId="urn:microsoft.com/office/officeart/2005/8/layout/vList2"/>
    <dgm:cxn modelId="{424A1474-46BE-4541-9DF1-7C59DE02475E}" type="presOf" srcId="{E026B9A6-27A5-4EF9-A761-A11F8791BD3F}" destId="{E8CF5B36-B015-44E0-91F1-9DB385DA8606}" srcOrd="0" destOrd="3" presId="urn:microsoft.com/office/officeart/2005/8/layout/vList2"/>
    <dgm:cxn modelId="{E4063292-2061-45F3-B961-15C212336224}" type="presOf" srcId="{79D17EC2-3EE9-47A7-B3E3-A61E71DDD8D5}" destId="{36BB1908-FA40-416D-9661-2B18AFD3B245}" srcOrd="0" destOrd="0" presId="urn:microsoft.com/office/officeart/2005/8/layout/vList2"/>
    <dgm:cxn modelId="{0158D9A3-98A0-4112-88EA-A61F8811FBA3}" srcId="{79D17EC2-3EE9-47A7-B3E3-A61E71DDD8D5}" destId="{89B3CD91-1537-473F-B15B-D5A560FE6E7F}" srcOrd="0" destOrd="0" parTransId="{A73C768F-FDC2-44A8-B4F0-5E2DFF4C69D2}" sibTransId="{F1D39CC3-D111-4874-8BE4-2BC2F5135007}"/>
    <dgm:cxn modelId="{E91C1EAF-37F8-4316-8B12-40973075B605}" type="presOf" srcId="{91E361D2-7F2C-4D4A-90FD-FA58A58F160C}" destId="{927A7FE5-2FAF-4691-B9CE-E2AE691A5C7B}" srcOrd="0" destOrd="0" presId="urn:microsoft.com/office/officeart/2005/8/layout/vList2"/>
    <dgm:cxn modelId="{7061C0BA-E4CC-48B0-856E-1A60FA3D614B}" type="presOf" srcId="{CA5C742E-EFB4-401A-9171-931F93980934}" destId="{CB8E937C-E342-4B69-9EE4-97EB1F4376B0}" srcOrd="0" destOrd="2" presId="urn:microsoft.com/office/officeart/2005/8/layout/vList2"/>
    <dgm:cxn modelId="{233BC2BA-5CC7-4B56-8287-29D86BFB1996}" type="presOf" srcId="{F1051139-0E9B-4F17-AF44-C20E03CBE46C}" destId="{E8CF5B36-B015-44E0-91F1-9DB385DA8606}" srcOrd="0" destOrd="0" presId="urn:microsoft.com/office/officeart/2005/8/layout/vList2"/>
    <dgm:cxn modelId="{6ED60ACB-C344-4DE4-9EC6-3690CDFCC484}" srcId="{F1051139-0E9B-4F17-AF44-C20E03CBE46C}" destId="{E026B9A6-27A5-4EF9-A761-A11F8791BD3F}" srcOrd="2" destOrd="0" parTransId="{FB8122B8-5F5E-45FA-8C42-0CC3B023A0F6}" sibTransId="{98CC927F-E4E5-4338-9932-E2BEDF047BEE}"/>
    <dgm:cxn modelId="{4150C5CE-AE0B-41EC-8E3A-12C5919EA243}" srcId="{E5273C0A-D2F1-49D8-90F2-CB7DC299B63E}" destId="{9C1A3296-31A8-496C-8705-005492316CF0}" srcOrd="2" destOrd="0" parTransId="{89DC5252-9DA2-496D-9149-2206D8C32B69}" sibTransId="{E49D32F5-D46C-425E-B529-2AA921E91D78}"/>
    <dgm:cxn modelId="{B2FFF5DF-B016-42BE-A800-015F79D63BF6}" type="presOf" srcId="{EF3D2ACB-6113-40CA-AA72-A383492DC10D}" destId="{E8CF5B36-B015-44E0-91F1-9DB385DA8606}" srcOrd="0" destOrd="2" presId="urn:microsoft.com/office/officeart/2005/8/layout/vList2"/>
    <dgm:cxn modelId="{EC6E90E2-3322-402A-B2E4-C05C48491873}" type="presOf" srcId="{9C1A3296-31A8-496C-8705-005492316CF0}" destId="{CB8E937C-E342-4B69-9EE4-97EB1F4376B0}" srcOrd="0" destOrd="3" presId="urn:microsoft.com/office/officeart/2005/8/layout/vList2"/>
    <dgm:cxn modelId="{B5BAD5F7-8472-4DF0-96BB-9F784CC1B808}" srcId="{79D17EC2-3EE9-47A7-B3E3-A61E71DDD8D5}" destId="{91E361D2-7F2C-4D4A-90FD-FA58A58F160C}" srcOrd="1" destOrd="0" parTransId="{2C962027-64EC-4D75-9627-5AD5A6363776}" sibTransId="{4C812CD6-3F5A-4460-9373-4347F7AE67D6}"/>
    <dgm:cxn modelId="{CBF28872-59A2-41D6-8B23-6F4F93692A05}" type="presParOf" srcId="{36BB1908-FA40-416D-9661-2B18AFD3B245}" destId="{BAC8C8E5-4980-4DD2-A9EA-841264957228}" srcOrd="0" destOrd="0" presId="urn:microsoft.com/office/officeart/2005/8/layout/vList2"/>
    <dgm:cxn modelId="{637BABB0-1C04-47F8-ACF6-F8303092D239}" type="presParOf" srcId="{36BB1908-FA40-416D-9661-2B18AFD3B245}" destId="{E8CF5B36-B015-44E0-91F1-9DB385DA8606}" srcOrd="1" destOrd="0" presId="urn:microsoft.com/office/officeart/2005/8/layout/vList2"/>
    <dgm:cxn modelId="{9D314788-5718-4CA3-9FA5-D46B7CB00418}" type="presParOf" srcId="{36BB1908-FA40-416D-9661-2B18AFD3B245}" destId="{927A7FE5-2FAF-4691-B9CE-E2AE691A5C7B}" srcOrd="2" destOrd="0" presId="urn:microsoft.com/office/officeart/2005/8/layout/vList2"/>
    <dgm:cxn modelId="{8AF6730B-F80E-476C-9B33-76E1AA7B7943}" type="presParOf" srcId="{36BB1908-FA40-416D-9661-2B18AFD3B245}" destId="{CB8E937C-E342-4B69-9EE4-97EB1F4376B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729CD80-5FB2-4EE1-9A67-3DD86192B69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2FA40B2-27B9-4E7F-B574-C1D86189D8DE}">
      <dgm:prSet/>
      <dgm:spPr/>
      <dgm:t>
        <a:bodyPr/>
        <a:lstStyle/>
        <a:p>
          <a:r>
            <a:rPr lang="en-US"/>
            <a:t>Spring 2019 – One undergraduate class</a:t>
          </a:r>
        </a:p>
      </dgm:t>
    </dgm:pt>
    <dgm:pt modelId="{2B8B6E9A-91DC-468F-9849-730FDDEA74D9}" type="parTrans" cxnId="{92860000-18B5-461B-819D-6AA02BA5DB80}">
      <dgm:prSet/>
      <dgm:spPr/>
      <dgm:t>
        <a:bodyPr/>
        <a:lstStyle/>
        <a:p>
          <a:endParaRPr lang="en-US"/>
        </a:p>
      </dgm:t>
    </dgm:pt>
    <dgm:pt modelId="{8F168780-C318-4171-9EED-C54106B32C91}" type="sibTrans" cxnId="{92860000-18B5-461B-819D-6AA02BA5DB80}">
      <dgm:prSet/>
      <dgm:spPr/>
      <dgm:t>
        <a:bodyPr/>
        <a:lstStyle/>
        <a:p>
          <a:endParaRPr lang="en-US"/>
        </a:p>
      </dgm:t>
    </dgm:pt>
    <dgm:pt modelId="{3F3D3AB1-F47E-461A-BED7-6E348B2B98B8}">
      <dgm:prSet/>
      <dgm:spPr/>
      <dgm:t>
        <a:bodyPr/>
        <a:lstStyle/>
        <a:p>
          <a:r>
            <a:rPr lang="en-US"/>
            <a:t>Significant difference in survey response scores</a:t>
          </a:r>
        </a:p>
      </dgm:t>
    </dgm:pt>
    <dgm:pt modelId="{CD9E1B72-DB50-4EAB-A29D-484EB9AD6756}" type="parTrans" cxnId="{7277234F-CB08-4DBF-ACDD-8A524CD6F267}">
      <dgm:prSet/>
      <dgm:spPr/>
      <dgm:t>
        <a:bodyPr/>
        <a:lstStyle/>
        <a:p>
          <a:endParaRPr lang="en-US"/>
        </a:p>
      </dgm:t>
    </dgm:pt>
    <dgm:pt modelId="{9B67F5C3-52D2-4974-9031-1DB5FBDEBA6D}" type="sibTrans" cxnId="{7277234F-CB08-4DBF-ACDD-8A524CD6F267}">
      <dgm:prSet/>
      <dgm:spPr/>
      <dgm:t>
        <a:bodyPr/>
        <a:lstStyle/>
        <a:p>
          <a:endParaRPr lang="en-US"/>
        </a:p>
      </dgm:t>
    </dgm:pt>
    <dgm:pt modelId="{97C58771-C9DE-4499-8E50-CA070301A484}">
      <dgm:prSet/>
      <dgm:spPr/>
      <dgm:t>
        <a:bodyPr/>
        <a:lstStyle/>
        <a:p>
          <a:r>
            <a:rPr lang="en-US"/>
            <a:t>Identification of problems</a:t>
          </a:r>
        </a:p>
      </dgm:t>
    </dgm:pt>
    <dgm:pt modelId="{BB40274F-C462-40F7-99FB-A2CA46D9EC47}" type="parTrans" cxnId="{B6E7E069-6F1B-44F0-8371-63EEA2358D8A}">
      <dgm:prSet/>
      <dgm:spPr/>
      <dgm:t>
        <a:bodyPr/>
        <a:lstStyle/>
        <a:p>
          <a:endParaRPr lang="en-US"/>
        </a:p>
      </dgm:t>
    </dgm:pt>
    <dgm:pt modelId="{FD15956C-3012-4F62-98D0-DD84EA34F51A}" type="sibTrans" cxnId="{B6E7E069-6F1B-44F0-8371-63EEA2358D8A}">
      <dgm:prSet/>
      <dgm:spPr/>
      <dgm:t>
        <a:bodyPr/>
        <a:lstStyle/>
        <a:p>
          <a:endParaRPr lang="en-US"/>
        </a:p>
      </dgm:t>
    </dgm:pt>
    <dgm:pt modelId="{1713F24C-77F4-4E74-BC1F-C38B04D95A23}">
      <dgm:prSet/>
      <dgm:spPr/>
      <dgm:t>
        <a:bodyPr/>
        <a:lstStyle/>
        <a:p>
          <a:r>
            <a:rPr lang="en-US"/>
            <a:t>Identification of causes</a:t>
          </a:r>
        </a:p>
      </dgm:t>
    </dgm:pt>
    <dgm:pt modelId="{0D38B2FE-2710-41D6-BBED-90732F6426B3}" type="parTrans" cxnId="{9F4499FB-2540-40C6-9C15-B8784061D89C}">
      <dgm:prSet/>
      <dgm:spPr/>
      <dgm:t>
        <a:bodyPr/>
        <a:lstStyle/>
        <a:p>
          <a:endParaRPr lang="en-US"/>
        </a:p>
      </dgm:t>
    </dgm:pt>
    <dgm:pt modelId="{9C40FBEF-A1DF-4ED0-A312-10B3C5581CDA}" type="sibTrans" cxnId="{9F4499FB-2540-40C6-9C15-B8784061D89C}">
      <dgm:prSet/>
      <dgm:spPr/>
      <dgm:t>
        <a:bodyPr/>
        <a:lstStyle/>
        <a:p>
          <a:endParaRPr lang="en-US"/>
        </a:p>
      </dgm:t>
    </dgm:pt>
    <dgm:pt modelId="{2A73DC5B-37CA-45CD-BE2C-12BD6CB0FADE}">
      <dgm:prSet/>
      <dgm:spPr/>
      <dgm:t>
        <a:bodyPr/>
        <a:lstStyle/>
        <a:p>
          <a:r>
            <a:rPr lang="en-US"/>
            <a:t>Design of solutions</a:t>
          </a:r>
        </a:p>
      </dgm:t>
    </dgm:pt>
    <dgm:pt modelId="{7427907B-6DB7-487B-BE69-02075C74F8B9}" type="parTrans" cxnId="{01DDD2C5-BE9D-4372-A869-5080B8A07A1D}">
      <dgm:prSet/>
      <dgm:spPr/>
      <dgm:t>
        <a:bodyPr/>
        <a:lstStyle/>
        <a:p>
          <a:endParaRPr lang="en-US"/>
        </a:p>
      </dgm:t>
    </dgm:pt>
    <dgm:pt modelId="{99BBEE3C-280C-4679-9417-CE4677603126}" type="sibTrans" cxnId="{01DDD2C5-BE9D-4372-A869-5080B8A07A1D}">
      <dgm:prSet/>
      <dgm:spPr/>
      <dgm:t>
        <a:bodyPr/>
        <a:lstStyle/>
        <a:p>
          <a:endParaRPr lang="en-US"/>
        </a:p>
      </dgm:t>
    </dgm:pt>
    <dgm:pt modelId="{AA6503D7-AFBE-471A-A76D-B56ACB1D146E}">
      <dgm:prSet/>
      <dgm:spPr/>
      <dgm:t>
        <a:bodyPr/>
        <a:lstStyle/>
        <a:p>
          <a:r>
            <a:rPr lang="en-US"/>
            <a:t>Structured format and small group size had best scores</a:t>
          </a:r>
        </a:p>
      </dgm:t>
    </dgm:pt>
    <dgm:pt modelId="{6D920BE3-1629-498C-94FD-B25B92D2586C}" type="parTrans" cxnId="{93FC13B5-A22A-4B7E-AE40-2E2E3B203D7E}">
      <dgm:prSet/>
      <dgm:spPr/>
      <dgm:t>
        <a:bodyPr/>
        <a:lstStyle/>
        <a:p>
          <a:endParaRPr lang="en-US"/>
        </a:p>
      </dgm:t>
    </dgm:pt>
    <dgm:pt modelId="{A18987DC-48B1-423F-A84C-061DD75961A2}" type="sibTrans" cxnId="{93FC13B5-A22A-4B7E-AE40-2E2E3B203D7E}">
      <dgm:prSet/>
      <dgm:spPr/>
      <dgm:t>
        <a:bodyPr/>
        <a:lstStyle/>
        <a:p>
          <a:endParaRPr lang="en-US"/>
        </a:p>
      </dgm:t>
    </dgm:pt>
    <dgm:pt modelId="{60F34120-ED93-4C57-90EF-372AD3BED7C2}">
      <dgm:prSet/>
      <dgm:spPr/>
      <dgm:t>
        <a:bodyPr/>
        <a:lstStyle/>
        <a:p>
          <a:r>
            <a:rPr lang="en-US"/>
            <a:t>Structured format and large group size had worst scores</a:t>
          </a:r>
        </a:p>
      </dgm:t>
    </dgm:pt>
    <dgm:pt modelId="{32126CA5-4562-4A49-B4A0-4AEE7AF73F9A}" type="parTrans" cxnId="{5D555E86-00D5-4934-9F0E-460786F801BB}">
      <dgm:prSet/>
      <dgm:spPr/>
      <dgm:t>
        <a:bodyPr/>
        <a:lstStyle/>
        <a:p>
          <a:endParaRPr lang="en-US"/>
        </a:p>
      </dgm:t>
    </dgm:pt>
    <dgm:pt modelId="{EBFB1F0F-81D6-43EE-ABEE-BEAB82FA1CD8}" type="sibTrans" cxnId="{5D555E86-00D5-4934-9F0E-460786F801BB}">
      <dgm:prSet/>
      <dgm:spPr/>
      <dgm:t>
        <a:bodyPr/>
        <a:lstStyle/>
        <a:p>
          <a:endParaRPr lang="en-US"/>
        </a:p>
      </dgm:t>
    </dgm:pt>
    <dgm:pt modelId="{492DCCEC-9B3E-43BC-96CE-D3E4104A8D3A}" type="pres">
      <dgm:prSet presAssocID="{7729CD80-5FB2-4EE1-9A67-3DD86192B690}" presName="root" presStyleCnt="0">
        <dgm:presLayoutVars>
          <dgm:dir/>
          <dgm:resizeHandles val="exact"/>
        </dgm:presLayoutVars>
      </dgm:prSet>
      <dgm:spPr/>
    </dgm:pt>
    <dgm:pt modelId="{D510C559-BE10-4D0F-A551-EBD3A6E2D18A}" type="pres">
      <dgm:prSet presAssocID="{12FA40B2-27B9-4E7F-B574-C1D86189D8DE}" presName="compNode" presStyleCnt="0"/>
      <dgm:spPr/>
    </dgm:pt>
    <dgm:pt modelId="{9E016924-D1A1-42BD-B2E3-2BC7C5F1F13C}" type="pres">
      <dgm:prSet presAssocID="{12FA40B2-27B9-4E7F-B574-C1D86189D8DE}" presName="bgRect" presStyleLbl="bgShp" presStyleIdx="0" presStyleCnt="4"/>
      <dgm:spPr/>
    </dgm:pt>
    <dgm:pt modelId="{1CD54A88-A336-45F4-8C36-EA7EE29265A7}" type="pres">
      <dgm:prSet presAssocID="{12FA40B2-27B9-4E7F-B574-C1D86189D8D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42729A38-BF7D-4BA9-AB37-78761351CE5E}" type="pres">
      <dgm:prSet presAssocID="{12FA40B2-27B9-4E7F-B574-C1D86189D8DE}" presName="spaceRect" presStyleCnt="0"/>
      <dgm:spPr/>
    </dgm:pt>
    <dgm:pt modelId="{39542915-5D05-46B7-987D-8115DC624B5E}" type="pres">
      <dgm:prSet presAssocID="{12FA40B2-27B9-4E7F-B574-C1D86189D8DE}" presName="parTx" presStyleLbl="revTx" presStyleIdx="0" presStyleCnt="5">
        <dgm:presLayoutVars>
          <dgm:chMax val="0"/>
          <dgm:chPref val="0"/>
        </dgm:presLayoutVars>
      </dgm:prSet>
      <dgm:spPr/>
    </dgm:pt>
    <dgm:pt modelId="{4B704FC6-B8BF-4767-AD07-208A4B9F3D70}" type="pres">
      <dgm:prSet presAssocID="{8F168780-C318-4171-9EED-C54106B32C91}" presName="sibTrans" presStyleCnt="0"/>
      <dgm:spPr/>
    </dgm:pt>
    <dgm:pt modelId="{A074B52B-A5FA-4993-9DB9-61D318F45398}" type="pres">
      <dgm:prSet presAssocID="{3F3D3AB1-F47E-461A-BED7-6E348B2B98B8}" presName="compNode" presStyleCnt="0"/>
      <dgm:spPr/>
    </dgm:pt>
    <dgm:pt modelId="{ECC9D994-06DF-44FF-B905-FC0FE44749B0}" type="pres">
      <dgm:prSet presAssocID="{3F3D3AB1-F47E-461A-BED7-6E348B2B98B8}" presName="bgRect" presStyleLbl="bgShp" presStyleIdx="1" presStyleCnt="4"/>
      <dgm:spPr/>
    </dgm:pt>
    <dgm:pt modelId="{00DD7B0F-AF72-4BCD-A3E5-00555C7E87FE}" type="pres">
      <dgm:prSet presAssocID="{3F3D3AB1-F47E-461A-BED7-6E348B2B98B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FC32F4BA-B0EF-4D90-A673-98F5B1FB421F}" type="pres">
      <dgm:prSet presAssocID="{3F3D3AB1-F47E-461A-BED7-6E348B2B98B8}" presName="spaceRect" presStyleCnt="0"/>
      <dgm:spPr/>
    </dgm:pt>
    <dgm:pt modelId="{CD711439-0FC7-4DE9-9039-37BF9BDA791E}" type="pres">
      <dgm:prSet presAssocID="{3F3D3AB1-F47E-461A-BED7-6E348B2B98B8}" presName="parTx" presStyleLbl="revTx" presStyleIdx="1" presStyleCnt="5">
        <dgm:presLayoutVars>
          <dgm:chMax val="0"/>
          <dgm:chPref val="0"/>
        </dgm:presLayoutVars>
      </dgm:prSet>
      <dgm:spPr/>
    </dgm:pt>
    <dgm:pt modelId="{BBC41166-C141-4BAC-8862-F1022D7597C3}" type="pres">
      <dgm:prSet presAssocID="{3F3D3AB1-F47E-461A-BED7-6E348B2B98B8}" presName="desTx" presStyleLbl="revTx" presStyleIdx="2" presStyleCnt="5">
        <dgm:presLayoutVars/>
      </dgm:prSet>
      <dgm:spPr/>
    </dgm:pt>
    <dgm:pt modelId="{8840FCEC-F9FA-4B20-97B1-892ABB6965F5}" type="pres">
      <dgm:prSet presAssocID="{9B67F5C3-52D2-4974-9031-1DB5FBDEBA6D}" presName="sibTrans" presStyleCnt="0"/>
      <dgm:spPr/>
    </dgm:pt>
    <dgm:pt modelId="{11D41228-B3C4-4A16-AA44-19ABC170B319}" type="pres">
      <dgm:prSet presAssocID="{AA6503D7-AFBE-471A-A76D-B56ACB1D146E}" presName="compNode" presStyleCnt="0"/>
      <dgm:spPr/>
    </dgm:pt>
    <dgm:pt modelId="{E309D9B9-D98F-4B22-8CFF-9BB4468ABDB7}" type="pres">
      <dgm:prSet presAssocID="{AA6503D7-AFBE-471A-A76D-B56ACB1D146E}" presName="bgRect" presStyleLbl="bgShp" presStyleIdx="2" presStyleCnt="4"/>
      <dgm:spPr/>
    </dgm:pt>
    <dgm:pt modelId="{144BEA3C-A376-4483-B4AC-CE6F82126ABD}" type="pres">
      <dgm:prSet presAssocID="{AA6503D7-AFBE-471A-A76D-B56ACB1D146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list"/>
        </a:ext>
      </dgm:extLst>
    </dgm:pt>
    <dgm:pt modelId="{B236BC11-AFC1-4A60-8D4C-D0CA47DC854B}" type="pres">
      <dgm:prSet presAssocID="{AA6503D7-AFBE-471A-A76D-B56ACB1D146E}" presName="spaceRect" presStyleCnt="0"/>
      <dgm:spPr/>
    </dgm:pt>
    <dgm:pt modelId="{8CF368BC-AAD7-4671-88E8-2A684D49A927}" type="pres">
      <dgm:prSet presAssocID="{AA6503D7-AFBE-471A-A76D-B56ACB1D146E}" presName="parTx" presStyleLbl="revTx" presStyleIdx="3" presStyleCnt="5">
        <dgm:presLayoutVars>
          <dgm:chMax val="0"/>
          <dgm:chPref val="0"/>
        </dgm:presLayoutVars>
      </dgm:prSet>
      <dgm:spPr/>
    </dgm:pt>
    <dgm:pt modelId="{3133B068-4808-446F-95C1-1246088AD2D6}" type="pres">
      <dgm:prSet presAssocID="{A18987DC-48B1-423F-A84C-061DD75961A2}" presName="sibTrans" presStyleCnt="0"/>
      <dgm:spPr/>
    </dgm:pt>
    <dgm:pt modelId="{D7644F73-C7FC-42CD-92B4-26C5F0AC06FD}" type="pres">
      <dgm:prSet presAssocID="{60F34120-ED93-4C57-90EF-372AD3BED7C2}" presName="compNode" presStyleCnt="0"/>
      <dgm:spPr/>
    </dgm:pt>
    <dgm:pt modelId="{08C670CD-878A-46D4-858E-633B36C97A6A}" type="pres">
      <dgm:prSet presAssocID="{60F34120-ED93-4C57-90EF-372AD3BED7C2}" presName="bgRect" presStyleLbl="bgShp" presStyleIdx="3" presStyleCnt="4"/>
      <dgm:spPr/>
    </dgm:pt>
    <dgm:pt modelId="{E9F4EA63-0CDF-48A5-9F20-AC657CFF4E50}" type="pres">
      <dgm:prSet presAssocID="{60F34120-ED93-4C57-90EF-372AD3BED7C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EE7DB882-5659-4EE6-9C75-71873A6DC320}" type="pres">
      <dgm:prSet presAssocID="{60F34120-ED93-4C57-90EF-372AD3BED7C2}" presName="spaceRect" presStyleCnt="0"/>
      <dgm:spPr/>
    </dgm:pt>
    <dgm:pt modelId="{2A2FAA62-AB78-4248-BF24-E66B26DEC389}" type="pres">
      <dgm:prSet presAssocID="{60F34120-ED93-4C57-90EF-372AD3BED7C2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92860000-18B5-461B-819D-6AA02BA5DB80}" srcId="{7729CD80-5FB2-4EE1-9A67-3DD86192B690}" destId="{12FA40B2-27B9-4E7F-B574-C1D86189D8DE}" srcOrd="0" destOrd="0" parTransId="{2B8B6E9A-91DC-468F-9849-730FDDEA74D9}" sibTransId="{8F168780-C318-4171-9EED-C54106B32C91}"/>
    <dgm:cxn modelId="{9429EE02-4EE1-4B9C-85ED-00304F665DA8}" type="presOf" srcId="{12FA40B2-27B9-4E7F-B574-C1D86189D8DE}" destId="{39542915-5D05-46B7-987D-8115DC624B5E}" srcOrd="0" destOrd="0" presId="urn:microsoft.com/office/officeart/2018/2/layout/IconVerticalSolidList"/>
    <dgm:cxn modelId="{B6E7E069-6F1B-44F0-8371-63EEA2358D8A}" srcId="{3F3D3AB1-F47E-461A-BED7-6E348B2B98B8}" destId="{97C58771-C9DE-4499-8E50-CA070301A484}" srcOrd="0" destOrd="0" parTransId="{BB40274F-C462-40F7-99FB-A2CA46D9EC47}" sibTransId="{FD15956C-3012-4F62-98D0-DD84EA34F51A}"/>
    <dgm:cxn modelId="{7277234F-CB08-4DBF-ACDD-8A524CD6F267}" srcId="{7729CD80-5FB2-4EE1-9A67-3DD86192B690}" destId="{3F3D3AB1-F47E-461A-BED7-6E348B2B98B8}" srcOrd="1" destOrd="0" parTransId="{CD9E1B72-DB50-4EAB-A29D-484EB9AD6756}" sibTransId="{9B67F5C3-52D2-4974-9031-1DB5FBDEBA6D}"/>
    <dgm:cxn modelId="{73D23B52-B7BB-4C1C-962C-D504381BBDFD}" type="presOf" srcId="{1713F24C-77F4-4E74-BC1F-C38B04D95A23}" destId="{BBC41166-C141-4BAC-8862-F1022D7597C3}" srcOrd="0" destOrd="1" presId="urn:microsoft.com/office/officeart/2018/2/layout/IconVerticalSolidList"/>
    <dgm:cxn modelId="{B7CD875A-9B1B-4A05-B785-EC4A5831FFF7}" type="presOf" srcId="{3F3D3AB1-F47E-461A-BED7-6E348B2B98B8}" destId="{CD711439-0FC7-4DE9-9039-37BF9BDA791E}" srcOrd="0" destOrd="0" presId="urn:microsoft.com/office/officeart/2018/2/layout/IconVerticalSolidList"/>
    <dgm:cxn modelId="{D9BE217C-77FF-46FC-89F2-F3D37F72F871}" type="presOf" srcId="{2A73DC5B-37CA-45CD-BE2C-12BD6CB0FADE}" destId="{BBC41166-C141-4BAC-8862-F1022D7597C3}" srcOrd="0" destOrd="2" presId="urn:microsoft.com/office/officeart/2018/2/layout/IconVerticalSolidList"/>
    <dgm:cxn modelId="{5D555E86-00D5-4934-9F0E-460786F801BB}" srcId="{7729CD80-5FB2-4EE1-9A67-3DD86192B690}" destId="{60F34120-ED93-4C57-90EF-372AD3BED7C2}" srcOrd="3" destOrd="0" parTransId="{32126CA5-4562-4A49-B4A0-4AEE7AF73F9A}" sibTransId="{EBFB1F0F-81D6-43EE-ABEE-BEAB82FA1CD8}"/>
    <dgm:cxn modelId="{8B573389-EB2F-4851-88C6-01513B4CB4E4}" type="presOf" srcId="{97C58771-C9DE-4499-8E50-CA070301A484}" destId="{BBC41166-C141-4BAC-8862-F1022D7597C3}" srcOrd="0" destOrd="0" presId="urn:microsoft.com/office/officeart/2018/2/layout/IconVerticalSolidList"/>
    <dgm:cxn modelId="{93FC13B5-A22A-4B7E-AE40-2E2E3B203D7E}" srcId="{7729CD80-5FB2-4EE1-9A67-3DD86192B690}" destId="{AA6503D7-AFBE-471A-A76D-B56ACB1D146E}" srcOrd="2" destOrd="0" parTransId="{6D920BE3-1629-498C-94FD-B25B92D2586C}" sibTransId="{A18987DC-48B1-423F-A84C-061DD75961A2}"/>
    <dgm:cxn modelId="{E8A084B6-A7D3-43EA-A2E2-B74937C2DD56}" type="presOf" srcId="{7729CD80-5FB2-4EE1-9A67-3DD86192B690}" destId="{492DCCEC-9B3E-43BC-96CE-D3E4104A8D3A}" srcOrd="0" destOrd="0" presId="urn:microsoft.com/office/officeart/2018/2/layout/IconVerticalSolidList"/>
    <dgm:cxn modelId="{01DDD2C5-BE9D-4372-A869-5080B8A07A1D}" srcId="{3F3D3AB1-F47E-461A-BED7-6E348B2B98B8}" destId="{2A73DC5B-37CA-45CD-BE2C-12BD6CB0FADE}" srcOrd="2" destOrd="0" parTransId="{7427907B-6DB7-487B-BE69-02075C74F8B9}" sibTransId="{99BBEE3C-280C-4679-9417-CE4677603126}"/>
    <dgm:cxn modelId="{542707DD-4795-4C72-8B11-0ACA50E06199}" type="presOf" srcId="{60F34120-ED93-4C57-90EF-372AD3BED7C2}" destId="{2A2FAA62-AB78-4248-BF24-E66B26DEC389}" srcOrd="0" destOrd="0" presId="urn:microsoft.com/office/officeart/2018/2/layout/IconVerticalSolidList"/>
    <dgm:cxn modelId="{FB8E76FA-47FA-440C-9957-90566D43CE7C}" type="presOf" srcId="{AA6503D7-AFBE-471A-A76D-B56ACB1D146E}" destId="{8CF368BC-AAD7-4671-88E8-2A684D49A927}" srcOrd="0" destOrd="0" presId="urn:microsoft.com/office/officeart/2018/2/layout/IconVerticalSolidList"/>
    <dgm:cxn modelId="{9F4499FB-2540-40C6-9C15-B8784061D89C}" srcId="{3F3D3AB1-F47E-461A-BED7-6E348B2B98B8}" destId="{1713F24C-77F4-4E74-BC1F-C38B04D95A23}" srcOrd="1" destOrd="0" parTransId="{0D38B2FE-2710-41D6-BBED-90732F6426B3}" sibTransId="{9C40FBEF-A1DF-4ED0-A312-10B3C5581CDA}"/>
    <dgm:cxn modelId="{4767E8C4-5152-4AC6-9045-775676677298}" type="presParOf" srcId="{492DCCEC-9B3E-43BC-96CE-D3E4104A8D3A}" destId="{D510C559-BE10-4D0F-A551-EBD3A6E2D18A}" srcOrd="0" destOrd="0" presId="urn:microsoft.com/office/officeart/2018/2/layout/IconVerticalSolidList"/>
    <dgm:cxn modelId="{EC031B60-335C-4680-86F6-11559E3AEA00}" type="presParOf" srcId="{D510C559-BE10-4D0F-A551-EBD3A6E2D18A}" destId="{9E016924-D1A1-42BD-B2E3-2BC7C5F1F13C}" srcOrd="0" destOrd="0" presId="urn:microsoft.com/office/officeart/2018/2/layout/IconVerticalSolidList"/>
    <dgm:cxn modelId="{E5E26A6F-856E-4273-8DA4-BAEDF02D88BC}" type="presParOf" srcId="{D510C559-BE10-4D0F-A551-EBD3A6E2D18A}" destId="{1CD54A88-A336-45F4-8C36-EA7EE29265A7}" srcOrd="1" destOrd="0" presId="urn:microsoft.com/office/officeart/2018/2/layout/IconVerticalSolidList"/>
    <dgm:cxn modelId="{0E5D37C2-CC9A-4C6E-A575-14B1A4F978A1}" type="presParOf" srcId="{D510C559-BE10-4D0F-A551-EBD3A6E2D18A}" destId="{42729A38-BF7D-4BA9-AB37-78761351CE5E}" srcOrd="2" destOrd="0" presId="urn:microsoft.com/office/officeart/2018/2/layout/IconVerticalSolidList"/>
    <dgm:cxn modelId="{3C754649-D067-4793-9BD5-564D0210CC8F}" type="presParOf" srcId="{D510C559-BE10-4D0F-A551-EBD3A6E2D18A}" destId="{39542915-5D05-46B7-987D-8115DC624B5E}" srcOrd="3" destOrd="0" presId="urn:microsoft.com/office/officeart/2018/2/layout/IconVerticalSolidList"/>
    <dgm:cxn modelId="{377A54A4-FC8C-4D25-BD62-9DBE0702AC9F}" type="presParOf" srcId="{492DCCEC-9B3E-43BC-96CE-D3E4104A8D3A}" destId="{4B704FC6-B8BF-4767-AD07-208A4B9F3D70}" srcOrd="1" destOrd="0" presId="urn:microsoft.com/office/officeart/2018/2/layout/IconVerticalSolidList"/>
    <dgm:cxn modelId="{13D316E2-4CF9-4A6F-9934-5D74481DCF9F}" type="presParOf" srcId="{492DCCEC-9B3E-43BC-96CE-D3E4104A8D3A}" destId="{A074B52B-A5FA-4993-9DB9-61D318F45398}" srcOrd="2" destOrd="0" presId="urn:microsoft.com/office/officeart/2018/2/layout/IconVerticalSolidList"/>
    <dgm:cxn modelId="{8A9592FD-7BCA-4DD1-ACB9-7ED6C1109C1D}" type="presParOf" srcId="{A074B52B-A5FA-4993-9DB9-61D318F45398}" destId="{ECC9D994-06DF-44FF-B905-FC0FE44749B0}" srcOrd="0" destOrd="0" presId="urn:microsoft.com/office/officeart/2018/2/layout/IconVerticalSolidList"/>
    <dgm:cxn modelId="{FC754BD5-DFB0-4D54-A8C6-4AAFA0F6E5A8}" type="presParOf" srcId="{A074B52B-A5FA-4993-9DB9-61D318F45398}" destId="{00DD7B0F-AF72-4BCD-A3E5-00555C7E87FE}" srcOrd="1" destOrd="0" presId="urn:microsoft.com/office/officeart/2018/2/layout/IconVerticalSolidList"/>
    <dgm:cxn modelId="{FD2D4AA5-28CA-4AFB-87AA-94C76E29B0EF}" type="presParOf" srcId="{A074B52B-A5FA-4993-9DB9-61D318F45398}" destId="{FC32F4BA-B0EF-4D90-A673-98F5B1FB421F}" srcOrd="2" destOrd="0" presId="urn:microsoft.com/office/officeart/2018/2/layout/IconVerticalSolidList"/>
    <dgm:cxn modelId="{C3C4A41B-13D0-4F8B-B550-8F869538BB36}" type="presParOf" srcId="{A074B52B-A5FA-4993-9DB9-61D318F45398}" destId="{CD711439-0FC7-4DE9-9039-37BF9BDA791E}" srcOrd="3" destOrd="0" presId="urn:microsoft.com/office/officeart/2018/2/layout/IconVerticalSolidList"/>
    <dgm:cxn modelId="{ACFD809C-7FCE-457C-A7CC-2FFEAC045FEA}" type="presParOf" srcId="{A074B52B-A5FA-4993-9DB9-61D318F45398}" destId="{BBC41166-C141-4BAC-8862-F1022D7597C3}" srcOrd="4" destOrd="0" presId="urn:microsoft.com/office/officeart/2018/2/layout/IconVerticalSolidList"/>
    <dgm:cxn modelId="{2C8176A4-2DA4-4D9C-8404-5584BE0AB6C7}" type="presParOf" srcId="{492DCCEC-9B3E-43BC-96CE-D3E4104A8D3A}" destId="{8840FCEC-F9FA-4B20-97B1-892ABB6965F5}" srcOrd="3" destOrd="0" presId="urn:microsoft.com/office/officeart/2018/2/layout/IconVerticalSolidList"/>
    <dgm:cxn modelId="{5DFB3FC8-6008-42BB-850D-1461DC069E30}" type="presParOf" srcId="{492DCCEC-9B3E-43BC-96CE-D3E4104A8D3A}" destId="{11D41228-B3C4-4A16-AA44-19ABC170B319}" srcOrd="4" destOrd="0" presId="urn:microsoft.com/office/officeart/2018/2/layout/IconVerticalSolidList"/>
    <dgm:cxn modelId="{DBC4833A-6156-465F-A9FD-4D64F8864F23}" type="presParOf" srcId="{11D41228-B3C4-4A16-AA44-19ABC170B319}" destId="{E309D9B9-D98F-4B22-8CFF-9BB4468ABDB7}" srcOrd="0" destOrd="0" presId="urn:microsoft.com/office/officeart/2018/2/layout/IconVerticalSolidList"/>
    <dgm:cxn modelId="{687EC74E-FC45-47EF-BAB1-A998CB232466}" type="presParOf" srcId="{11D41228-B3C4-4A16-AA44-19ABC170B319}" destId="{144BEA3C-A376-4483-B4AC-CE6F82126ABD}" srcOrd="1" destOrd="0" presId="urn:microsoft.com/office/officeart/2018/2/layout/IconVerticalSolidList"/>
    <dgm:cxn modelId="{BD88BF3B-DF8F-4B72-BF69-2FE672EE140C}" type="presParOf" srcId="{11D41228-B3C4-4A16-AA44-19ABC170B319}" destId="{B236BC11-AFC1-4A60-8D4C-D0CA47DC854B}" srcOrd="2" destOrd="0" presId="urn:microsoft.com/office/officeart/2018/2/layout/IconVerticalSolidList"/>
    <dgm:cxn modelId="{2F6ACBE6-FB37-4D46-A740-4481F181313C}" type="presParOf" srcId="{11D41228-B3C4-4A16-AA44-19ABC170B319}" destId="{8CF368BC-AAD7-4671-88E8-2A684D49A927}" srcOrd="3" destOrd="0" presId="urn:microsoft.com/office/officeart/2018/2/layout/IconVerticalSolidList"/>
    <dgm:cxn modelId="{0BBAAB6C-13C6-4BE7-ABAB-6EEC4B0F1C7D}" type="presParOf" srcId="{492DCCEC-9B3E-43BC-96CE-D3E4104A8D3A}" destId="{3133B068-4808-446F-95C1-1246088AD2D6}" srcOrd="5" destOrd="0" presId="urn:microsoft.com/office/officeart/2018/2/layout/IconVerticalSolidList"/>
    <dgm:cxn modelId="{A395082E-A38E-4B8E-BFFC-3586E266AAE6}" type="presParOf" srcId="{492DCCEC-9B3E-43BC-96CE-D3E4104A8D3A}" destId="{D7644F73-C7FC-42CD-92B4-26C5F0AC06FD}" srcOrd="6" destOrd="0" presId="urn:microsoft.com/office/officeart/2018/2/layout/IconVerticalSolidList"/>
    <dgm:cxn modelId="{E8B522F3-0FA1-4DB0-8659-DD8807A6D16B}" type="presParOf" srcId="{D7644F73-C7FC-42CD-92B4-26C5F0AC06FD}" destId="{08C670CD-878A-46D4-858E-633B36C97A6A}" srcOrd="0" destOrd="0" presId="urn:microsoft.com/office/officeart/2018/2/layout/IconVerticalSolidList"/>
    <dgm:cxn modelId="{ED462F7C-3E71-4830-AEC5-6A83235BB3CF}" type="presParOf" srcId="{D7644F73-C7FC-42CD-92B4-26C5F0AC06FD}" destId="{E9F4EA63-0CDF-48A5-9F20-AC657CFF4E50}" srcOrd="1" destOrd="0" presId="urn:microsoft.com/office/officeart/2018/2/layout/IconVerticalSolidList"/>
    <dgm:cxn modelId="{E79A69D1-893B-47A7-B67A-24BB23C47041}" type="presParOf" srcId="{D7644F73-C7FC-42CD-92B4-26C5F0AC06FD}" destId="{EE7DB882-5659-4EE6-9C75-71873A6DC320}" srcOrd="2" destOrd="0" presId="urn:microsoft.com/office/officeart/2018/2/layout/IconVerticalSolidList"/>
    <dgm:cxn modelId="{6AF66237-8A0B-4929-A12A-07CDC9899AEB}" type="presParOf" srcId="{D7644F73-C7FC-42CD-92B4-26C5F0AC06FD}" destId="{2A2FAA62-AB78-4248-BF24-E66B26DEC38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4904D2-0E9F-4EB7-8C23-7F0A00DF0749}">
      <dsp:nvSpPr>
        <dsp:cNvPr id="0" name=""/>
        <dsp:cNvSpPr/>
      </dsp:nvSpPr>
      <dsp:spPr>
        <a:xfrm>
          <a:off x="0" y="4597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0040DD-CF87-4BDC-BAA4-FAA6D2854240}">
      <dsp:nvSpPr>
        <dsp:cNvPr id="0" name=""/>
        <dsp:cNvSpPr/>
      </dsp:nvSpPr>
      <dsp:spPr>
        <a:xfrm>
          <a:off x="296259" y="224956"/>
          <a:ext cx="538654" cy="5386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10091B-D6BF-475B-A25D-C261ECFCA0B8}">
      <dsp:nvSpPr>
        <dsp:cNvPr id="0" name=""/>
        <dsp:cNvSpPr/>
      </dsp:nvSpPr>
      <dsp:spPr>
        <a:xfrm>
          <a:off x="1131174" y="4597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Context: Ill-structured problems</a:t>
          </a:r>
        </a:p>
      </dsp:txBody>
      <dsp:txXfrm>
        <a:off x="1131174" y="4597"/>
        <a:ext cx="5382429" cy="979371"/>
      </dsp:txXfrm>
    </dsp:sp>
    <dsp:sp modelId="{525F7A79-FABC-4843-B6F7-B618B1447F6F}">
      <dsp:nvSpPr>
        <dsp:cNvPr id="0" name=""/>
        <dsp:cNvSpPr/>
      </dsp:nvSpPr>
      <dsp:spPr>
        <a:xfrm>
          <a:off x="0" y="1228812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D235D6-F50D-4E1F-BCDE-BFC253F0A8F2}">
      <dsp:nvSpPr>
        <dsp:cNvPr id="0" name=""/>
        <dsp:cNvSpPr/>
      </dsp:nvSpPr>
      <dsp:spPr>
        <a:xfrm>
          <a:off x="296259" y="1449171"/>
          <a:ext cx="538654" cy="53865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63A6F4-4407-4FA8-90EF-BE162B0DA906}">
      <dsp:nvSpPr>
        <dsp:cNvPr id="0" name=""/>
        <dsp:cNvSpPr/>
      </dsp:nvSpPr>
      <dsp:spPr>
        <a:xfrm>
          <a:off x="1131174" y="1228812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Problem: Online Case Study teaching</a:t>
          </a:r>
        </a:p>
      </dsp:txBody>
      <dsp:txXfrm>
        <a:off x="1131174" y="1228812"/>
        <a:ext cx="5382429" cy="979371"/>
      </dsp:txXfrm>
    </dsp:sp>
    <dsp:sp modelId="{DAB0A66C-FBE3-4711-888E-54821D3BBAB3}">
      <dsp:nvSpPr>
        <dsp:cNvPr id="0" name=""/>
        <dsp:cNvSpPr/>
      </dsp:nvSpPr>
      <dsp:spPr>
        <a:xfrm>
          <a:off x="0" y="2453027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AEBCA5-279F-44C0-871C-D12DEC9251A7}">
      <dsp:nvSpPr>
        <dsp:cNvPr id="0" name=""/>
        <dsp:cNvSpPr/>
      </dsp:nvSpPr>
      <dsp:spPr>
        <a:xfrm>
          <a:off x="296259" y="2673385"/>
          <a:ext cx="538654" cy="53865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EE3234-917F-4E8C-B5A4-19CB891DA7AE}">
      <dsp:nvSpPr>
        <dsp:cNvPr id="0" name=""/>
        <dsp:cNvSpPr/>
      </dsp:nvSpPr>
      <dsp:spPr>
        <a:xfrm>
          <a:off x="1131174" y="2453027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Design of the study</a:t>
          </a:r>
        </a:p>
      </dsp:txBody>
      <dsp:txXfrm>
        <a:off x="1131174" y="2453027"/>
        <a:ext cx="5382429" cy="979371"/>
      </dsp:txXfrm>
    </dsp:sp>
    <dsp:sp modelId="{F787A567-84E9-4438-9DEB-6D300C61CC93}">
      <dsp:nvSpPr>
        <dsp:cNvPr id="0" name=""/>
        <dsp:cNvSpPr/>
      </dsp:nvSpPr>
      <dsp:spPr>
        <a:xfrm>
          <a:off x="0" y="3677241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828172-E25A-42E5-82CA-477BBE6A06C6}">
      <dsp:nvSpPr>
        <dsp:cNvPr id="0" name=""/>
        <dsp:cNvSpPr/>
      </dsp:nvSpPr>
      <dsp:spPr>
        <a:xfrm>
          <a:off x="296259" y="3897600"/>
          <a:ext cx="538654" cy="53865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7C4DDD-E8D9-4306-AB23-F93C7EBFD97A}">
      <dsp:nvSpPr>
        <dsp:cNvPr id="0" name=""/>
        <dsp:cNvSpPr/>
      </dsp:nvSpPr>
      <dsp:spPr>
        <a:xfrm>
          <a:off x="1131174" y="3677241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Results</a:t>
          </a:r>
        </a:p>
      </dsp:txBody>
      <dsp:txXfrm>
        <a:off x="1131174" y="3677241"/>
        <a:ext cx="5382429" cy="979371"/>
      </dsp:txXfrm>
    </dsp:sp>
    <dsp:sp modelId="{42A143B1-1E16-4339-BD04-659DF35B2D5D}">
      <dsp:nvSpPr>
        <dsp:cNvPr id="0" name=""/>
        <dsp:cNvSpPr/>
      </dsp:nvSpPr>
      <dsp:spPr>
        <a:xfrm>
          <a:off x="0" y="4901456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B31993-0B5B-4D3E-8536-7DFAA2F3338A}">
      <dsp:nvSpPr>
        <dsp:cNvPr id="0" name=""/>
        <dsp:cNvSpPr/>
      </dsp:nvSpPr>
      <dsp:spPr>
        <a:xfrm>
          <a:off x="296259" y="5121814"/>
          <a:ext cx="538654" cy="53865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D62476-64A2-4094-A802-70B35F0F7AE5}">
      <dsp:nvSpPr>
        <dsp:cNvPr id="0" name=""/>
        <dsp:cNvSpPr/>
      </dsp:nvSpPr>
      <dsp:spPr>
        <a:xfrm>
          <a:off x="1131174" y="4901456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Discussion</a:t>
          </a:r>
        </a:p>
      </dsp:txBody>
      <dsp:txXfrm>
        <a:off x="1131174" y="4901456"/>
        <a:ext cx="5382429" cy="97937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355A3-819F-4758-A838-090334411508}">
      <dsp:nvSpPr>
        <dsp:cNvPr id="0" name=""/>
        <dsp:cNvSpPr/>
      </dsp:nvSpPr>
      <dsp:spPr>
        <a:xfrm>
          <a:off x="0" y="467127"/>
          <a:ext cx="6513603" cy="15947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Structure and group size alone do not influence learning of problem-solving skills</a:t>
          </a:r>
        </a:p>
      </dsp:txBody>
      <dsp:txXfrm>
        <a:off x="77847" y="544974"/>
        <a:ext cx="6357909" cy="1439016"/>
      </dsp:txXfrm>
    </dsp:sp>
    <dsp:sp modelId="{3A81ECEE-E4D1-47DD-8CD8-8C293074E56B}">
      <dsp:nvSpPr>
        <dsp:cNvPr id="0" name=""/>
        <dsp:cNvSpPr/>
      </dsp:nvSpPr>
      <dsp:spPr>
        <a:xfrm>
          <a:off x="0" y="2145357"/>
          <a:ext cx="6513603" cy="159471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Together, however, they impact learning of problem-solving skills</a:t>
          </a:r>
        </a:p>
      </dsp:txBody>
      <dsp:txXfrm>
        <a:off x="77847" y="2223204"/>
        <a:ext cx="6357909" cy="1439016"/>
      </dsp:txXfrm>
    </dsp:sp>
    <dsp:sp modelId="{19DEE9B5-CA00-48C5-84EA-53382703871A}">
      <dsp:nvSpPr>
        <dsp:cNvPr id="0" name=""/>
        <dsp:cNvSpPr/>
      </dsp:nvSpPr>
      <dsp:spPr>
        <a:xfrm>
          <a:off x="0" y="3823588"/>
          <a:ext cx="6513603" cy="159471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Design of discussion forums should therefore consider both aspects of format to optimize student performance</a:t>
          </a:r>
        </a:p>
      </dsp:txBody>
      <dsp:txXfrm>
        <a:off x="77847" y="3901435"/>
        <a:ext cx="6357909" cy="143901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47CD5F-DC5D-40C5-B58B-E21E919D733B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43A698-E6FC-46B5-A93C-80107E38933B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686A69-DD96-4963-970B-08FDAF688119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Why does structure or group size not affect learning by itself?</a:t>
          </a:r>
        </a:p>
      </dsp:txBody>
      <dsp:txXfrm>
        <a:off x="1941716" y="718"/>
        <a:ext cx="4571887" cy="1681139"/>
      </dsp:txXfrm>
    </dsp:sp>
    <dsp:sp modelId="{24B4363E-CDFE-4D8C-BBEC-BA35D7146485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8109DA-695B-43D4-B6D2-1DACA294F946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B51EB7-B870-463D-96EA-5BF1C51054C7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How do structure and group size interact to develop problem-solving skills?</a:t>
          </a:r>
        </a:p>
      </dsp:txBody>
      <dsp:txXfrm>
        <a:off x="1941716" y="2102143"/>
        <a:ext cx="4571887" cy="1681139"/>
      </dsp:txXfrm>
    </dsp:sp>
    <dsp:sp modelId="{49D5A1A9-EC89-40DC-A863-1369AA341E56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C8A1C3-B8BC-42BC-A7B3-823BCF8C6C8E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E13F64-B637-4E84-865F-71EBC08905D7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What other aspect(s) of online format might affect student learning?</a:t>
          </a:r>
        </a:p>
      </dsp:txBody>
      <dsp:txXfrm>
        <a:off x="1941716" y="4203567"/>
        <a:ext cx="4571887" cy="168113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23083F-69C3-409C-B1B5-85AB2ED5D429}">
      <dsp:nvSpPr>
        <dsp:cNvPr id="0" name=""/>
        <dsp:cNvSpPr/>
      </dsp:nvSpPr>
      <dsp:spPr>
        <a:xfrm>
          <a:off x="0" y="592700"/>
          <a:ext cx="6513603" cy="1193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Naren Peddibhotla (SUNY Polytechnic Institute, Utica)</a:t>
          </a:r>
        </a:p>
      </dsp:txBody>
      <dsp:txXfrm>
        <a:off x="58257" y="650957"/>
        <a:ext cx="6397089" cy="1076886"/>
      </dsp:txXfrm>
    </dsp:sp>
    <dsp:sp modelId="{0133EF77-B55B-4F97-8E83-0CE9DEA9B320}">
      <dsp:nvSpPr>
        <dsp:cNvPr id="0" name=""/>
        <dsp:cNvSpPr/>
      </dsp:nvSpPr>
      <dsp:spPr>
        <a:xfrm>
          <a:off x="0" y="1786100"/>
          <a:ext cx="6513603" cy="1521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>
              <a:hlinkClick xmlns:r="http://schemas.openxmlformats.org/officeDocument/2006/relationships" r:id="rId1"/>
            </a:rPr>
            <a:t>peddibn@sunypoly.edu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315-314-3154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>
              <a:hlinkClick xmlns:r="http://schemas.openxmlformats.org/officeDocument/2006/relationships" r:id="rId2"/>
            </a:rPr>
            <a:t>https://sunypoly.edu/faculty-and-staff/naren-peddibhotla.html</a:t>
          </a:r>
          <a:r>
            <a:rPr lang="en-US" sz="2300" kern="1200"/>
            <a:t> </a:t>
          </a:r>
        </a:p>
      </dsp:txBody>
      <dsp:txXfrm>
        <a:off x="0" y="1786100"/>
        <a:ext cx="6513603" cy="1521450"/>
      </dsp:txXfrm>
    </dsp:sp>
    <dsp:sp modelId="{A846B036-2518-4490-9736-7E3E436EDAB5}">
      <dsp:nvSpPr>
        <dsp:cNvPr id="0" name=""/>
        <dsp:cNvSpPr/>
      </dsp:nvSpPr>
      <dsp:spPr>
        <a:xfrm>
          <a:off x="0" y="3307550"/>
          <a:ext cx="6513603" cy="11934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Arpan Jani (University of Wisconsin – River Falls)</a:t>
          </a:r>
        </a:p>
      </dsp:txBody>
      <dsp:txXfrm>
        <a:off x="58257" y="3365807"/>
        <a:ext cx="6397089" cy="1076886"/>
      </dsp:txXfrm>
    </dsp:sp>
    <dsp:sp modelId="{E76497EF-BF8A-4970-A057-6DC941C7A805}">
      <dsp:nvSpPr>
        <dsp:cNvPr id="0" name=""/>
        <dsp:cNvSpPr/>
      </dsp:nvSpPr>
      <dsp:spPr>
        <a:xfrm>
          <a:off x="0" y="4500950"/>
          <a:ext cx="6513603" cy="791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>
              <a:hlinkClick xmlns:r="http://schemas.openxmlformats.org/officeDocument/2006/relationships" r:id="rId3"/>
            </a:rPr>
            <a:t>arpan.jani@uwrf.edu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>
              <a:hlinkClick xmlns:r="http://schemas.openxmlformats.org/officeDocument/2006/relationships" r:id="rId4"/>
            </a:rPr>
            <a:t>https://www.uwrf.edu/FacultyStaff/5611480.cfm</a:t>
          </a:r>
          <a:r>
            <a:rPr lang="en-US" sz="2300" kern="1200"/>
            <a:t> </a:t>
          </a:r>
        </a:p>
      </dsp:txBody>
      <dsp:txXfrm>
        <a:off x="0" y="4500950"/>
        <a:ext cx="6513603" cy="7917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232FDD-B5A1-4C1A-8810-FD8A060D1B0D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497E80-1C1B-48E7-9B48-61416BA02D7B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A7A1C4-E323-4A47-8351-88B29B1D962B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Business, law, medicine, public administration</a:t>
          </a:r>
        </a:p>
      </dsp:txBody>
      <dsp:txXfrm>
        <a:off x="1941716" y="718"/>
        <a:ext cx="4571887" cy="1681139"/>
      </dsp:txXfrm>
    </dsp:sp>
    <dsp:sp modelId="{70F040D7-3E79-47D1-BF5D-F129728FF5F6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A5DDE8-5CD1-4D52-955A-8F0F7AFE2C6B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DC6E89-3E0B-4D73-8A36-C51AA924DC58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Complex problems</a:t>
          </a:r>
        </a:p>
      </dsp:txBody>
      <dsp:txXfrm>
        <a:off x="1941716" y="2102143"/>
        <a:ext cx="4571887" cy="1681139"/>
      </dsp:txXfrm>
    </dsp:sp>
    <dsp:sp modelId="{E30D52E7-3E62-487E-9152-0F6CCE88B8A1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081D30-4312-4F0A-9CC2-FABEB1E46BC2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B213DB-39E4-46BF-B73B-5790270C5029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Teaching using the Case Study method</a:t>
          </a:r>
        </a:p>
      </dsp:txBody>
      <dsp:txXfrm>
        <a:off x="1941716" y="4203567"/>
        <a:ext cx="4571887" cy="16811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0D48EA-B1BC-4F5F-A590-3207A4C400F3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ACCF55-6FF2-4B23-95D5-3EF6909BC6EC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393224-A912-4AB8-93AB-E756932E5172}">
      <dsp:nvSpPr>
        <dsp:cNvPr id="0" name=""/>
        <dsp:cNvSpPr/>
      </dsp:nvSpPr>
      <dsp:spPr>
        <a:xfrm>
          <a:off x="1429899" y="2442"/>
          <a:ext cx="2931121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Expertise development </a:t>
          </a:r>
        </a:p>
      </dsp:txBody>
      <dsp:txXfrm>
        <a:off x="1429899" y="2442"/>
        <a:ext cx="2931121" cy="1238008"/>
      </dsp:txXfrm>
    </dsp:sp>
    <dsp:sp modelId="{EC2CFC75-A9D3-43FA-93AF-9801AC097691}">
      <dsp:nvSpPr>
        <dsp:cNvPr id="0" name=""/>
        <dsp:cNvSpPr/>
      </dsp:nvSpPr>
      <dsp:spPr>
        <a:xfrm>
          <a:off x="4361021" y="2442"/>
          <a:ext cx="2152582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Deliberate practice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Performance feedback</a:t>
          </a:r>
        </a:p>
      </dsp:txBody>
      <dsp:txXfrm>
        <a:off x="4361021" y="2442"/>
        <a:ext cx="2152582" cy="1238008"/>
      </dsp:txXfrm>
    </dsp:sp>
    <dsp:sp modelId="{E73B9835-3F00-4160-A37C-0FE166C3C759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223011-A04D-46E8-9722-DA51BCB1F8BA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EE5677-51A1-4495-8B73-91045175A6DC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Five challenges for student learning online (Schwartz, 2014)</a:t>
          </a:r>
        </a:p>
      </dsp:txBody>
      <dsp:txXfrm>
        <a:off x="1429899" y="1549953"/>
        <a:ext cx="5083704" cy="1238008"/>
      </dsp:txXfrm>
    </dsp:sp>
    <dsp:sp modelId="{1B72A7E7-89DC-4BA1-85D3-DA859FC7A444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0E3CAD-A627-4A5C-9E76-DD5701DF1368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DCC195-599A-417F-AA11-545A24A00F5B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Live case discussions vs. discussion forums</a:t>
          </a:r>
        </a:p>
      </dsp:txBody>
      <dsp:txXfrm>
        <a:off x="1429899" y="3097464"/>
        <a:ext cx="5083704" cy="1238008"/>
      </dsp:txXfrm>
    </dsp:sp>
    <dsp:sp modelId="{3A62A99B-2C9D-4C6D-BE8F-9B338AD62B16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5AF82C-EF6B-423C-AF9E-4DF5D558F3C7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BABDCD-4F99-4706-9DDC-1E25BFCA5462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Two uses of Discussion Forums</a:t>
          </a:r>
        </a:p>
      </dsp:txBody>
      <dsp:txXfrm>
        <a:off x="1429899" y="4644974"/>
        <a:ext cx="5083704" cy="12380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E55A3-CAD1-40E9-9630-13D99E539E4D}">
      <dsp:nvSpPr>
        <dsp:cNvPr id="0" name=""/>
        <dsp:cNvSpPr/>
      </dsp:nvSpPr>
      <dsp:spPr>
        <a:xfrm>
          <a:off x="0" y="226029"/>
          <a:ext cx="6513603" cy="6955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Two aspects of discussion forum format</a:t>
          </a:r>
        </a:p>
      </dsp:txBody>
      <dsp:txXfrm>
        <a:off x="33955" y="259984"/>
        <a:ext cx="6445693" cy="627655"/>
      </dsp:txXfrm>
    </dsp:sp>
    <dsp:sp modelId="{2D8C029A-68A2-4E83-9976-C57241F71817}">
      <dsp:nvSpPr>
        <dsp:cNvPr id="0" name=""/>
        <dsp:cNvSpPr/>
      </dsp:nvSpPr>
      <dsp:spPr>
        <a:xfrm>
          <a:off x="0" y="921594"/>
          <a:ext cx="6513603" cy="795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Group size (Large vs. Small)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Structure (Structured vs. Semi-structured)</a:t>
          </a:r>
        </a:p>
      </dsp:txBody>
      <dsp:txXfrm>
        <a:off x="0" y="921594"/>
        <a:ext cx="6513603" cy="795397"/>
      </dsp:txXfrm>
    </dsp:sp>
    <dsp:sp modelId="{D793177F-114F-4449-BF32-7E07EBCA07EE}">
      <dsp:nvSpPr>
        <dsp:cNvPr id="0" name=""/>
        <dsp:cNvSpPr/>
      </dsp:nvSpPr>
      <dsp:spPr>
        <a:xfrm>
          <a:off x="0" y="1716991"/>
          <a:ext cx="6513603" cy="695565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Undergraduate students (campus-based)</a:t>
          </a:r>
        </a:p>
      </dsp:txBody>
      <dsp:txXfrm>
        <a:off x="33955" y="1750946"/>
        <a:ext cx="6445693" cy="627655"/>
      </dsp:txXfrm>
    </dsp:sp>
    <dsp:sp modelId="{F3044E41-BCF2-4B88-A117-6EF36A2A3360}">
      <dsp:nvSpPr>
        <dsp:cNvPr id="0" name=""/>
        <dsp:cNvSpPr/>
      </dsp:nvSpPr>
      <dsp:spPr>
        <a:xfrm>
          <a:off x="0" y="2412556"/>
          <a:ext cx="6513603" cy="1440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Three sections of an introductory course at a midwestern university – Spring 2019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Varied by size and structure together in same study</a:t>
          </a:r>
        </a:p>
      </dsp:txBody>
      <dsp:txXfrm>
        <a:off x="0" y="2412556"/>
        <a:ext cx="6513603" cy="1440719"/>
      </dsp:txXfrm>
    </dsp:sp>
    <dsp:sp modelId="{A127C9BE-12C9-41B5-946B-83EC1ED38F07}">
      <dsp:nvSpPr>
        <dsp:cNvPr id="0" name=""/>
        <dsp:cNvSpPr/>
      </dsp:nvSpPr>
      <dsp:spPr>
        <a:xfrm>
          <a:off x="0" y="3853276"/>
          <a:ext cx="6513603" cy="69556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Graduate students (online)</a:t>
          </a:r>
        </a:p>
      </dsp:txBody>
      <dsp:txXfrm>
        <a:off x="33955" y="3887231"/>
        <a:ext cx="6445693" cy="627655"/>
      </dsp:txXfrm>
    </dsp:sp>
    <dsp:sp modelId="{1AD55664-FAB3-483A-A8BF-89AB13B37AC2}">
      <dsp:nvSpPr>
        <dsp:cNvPr id="0" name=""/>
        <dsp:cNvSpPr/>
      </dsp:nvSpPr>
      <dsp:spPr>
        <a:xfrm>
          <a:off x="0" y="4548841"/>
          <a:ext cx="6513603" cy="11105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Three classes of two MBA courses at a university in Northeast US – Fall 2018 and Spring 2019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Varied by size and structure in separate studies</a:t>
          </a:r>
        </a:p>
      </dsp:txBody>
      <dsp:txXfrm>
        <a:off x="0" y="4548841"/>
        <a:ext cx="6513603" cy="11105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8BF1DC-7823-4E9F-96DA-03711AFC04E5}">
      <dsp:nvSpPr>
        <dsp:cNvPr id="0" name=""/>
        <dsp:cNvSpPr/>
      </dsp:nvSpPr>
      <dsp:spPr>
        <a:xfrm>
          <a:off x="0" y="27793"/>
          <a:ext cx="6513603" cy="11512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Undergraduate class: </a:t>
          </a:r>
        </a:p>
      </dsp:txBody>
      <dsp:txXfrm>
        <a:off x="56201" y="83994"/>
        <a:ext cx="6401201" cy="1038877"/>
      </dsp:txXfrm>
    </dsp:sp>
    <dsp:sp modelId="{6F5BEF16-9F4B-4362-BD53-6F1E3D35892B}">
      <dsp:nvSpPr>
        <dsp:cNvPr id="0" name=""/>
        <dsp:cNvSpPr/>
      </dsp:nvSpPr>
      <dsp:spPr>
        <a:xfrm>
          <a:off x="0" y="1179072"/>
          <a:ext cx="6513603" cy="794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60960" rIns="341376" bIns="60960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700" kern="1200"/>
            <a:t>Problem, Cause, Solution</a:t>
          </a:r>
        </a:p>
      </dsp:txBody>
      <dsp:txXfrm>
        <a:off x="0" y="1179072"/>
        <a:ext cx="6513603" cy="794880"/>
      </dsp:txXfrm>
    </dsp:sp>
    <dsp:sp modelId="{0D40188B-1A73-4EC0-97B8-2E5336D1E44D}">
      <dsp:nvSpPr>
        <dsp:cNvPr id="0" name=""/>
        <dsp:cNvSpPr/>
      </dsp:nvSpPr>
      <dsp:spPr>
        <a:xfrm>
          <a:off x="0" y="1973952"/>
          <a:ext cx="6513603" cy="115127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Graduate class: </a:t>
          </a:r>
        </a:p>
      </dsp:txBody>
      <dsp:txXfrm>
        <a:off x="56201" y="2030153"/>
        <a:ext cx="6401201" cy="1038877"/>
      </dsp:txXfrm>
    </dsp:sp>
    <dsp:sp modelId="{F7D0CF29-05A4-41DC-9542-7E3EE66C3636}">
      <dsp:nvSpPr>
        <dsp:cNvPr id="0" name=""/>
        <dsp:cNvSpPr/>
      </dsp:nvSpPr>
      <dsp:spPr>
        <a:xfrm>
          <a:off x="0" y="3125232"/>
          <a:ext cx="6513603" cy="273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60960" rIns="341376" bIns="60960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700" kern="1200"/>
            <a:t>Problem, Most Important problem, Stakeholders, Causes, Solutions, Recommendation, Implementation steps, Pitfalls</a:t>
          </a:r>
        </a:p>
      </dsp:txBody>
      <dsp:txXfrm>
        <a:off x="0" y="3125232"/>
        <a:ext cx="6513603" cy="27324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61B0B8-8D30-43CA-817F-75B9BA24C497}">
      <dsp:nvSpPr>
        <dsp:cNvPr id="0" name=""/>
        <dsp:cNvSpPr/>
      </dsp:nvSpPr>
      <dsp:spPr>
        <a:xfrm>
          <a:off x="0" y="727768"/>
          <a:ext cx="6513603" cy="6475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Undergraduate (Spring 2019) – 89 students</a:t>
          </a:r>
        </a:p>
      </dsp:txBody>
      <dsp:txXfrm>
        <a:off x="31613" y="759381"/>
        <a:ext cx="6450377" cy="584369"/>
      </dsp:txXfrm>
    </dsp:sp>
    <dsp:sp modelId="{ABFA89C1-8285-46F9-A7DB-3AA2CF4BB4BC}">
      <dsp:nvSpPr>
        <dsp:cNvPr id="0" name=""/>
        <dsp:cNvSpPr/>
      </dsp:nvSpPr>
      <dsp:spPr>
        <a:xfrm>
          <a:off x="0" y="1375363"/>
          <a:ext cx="6513603" cy="13134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Group sizes were 8-9 for Large and 4-5 for Small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There were 6 large groups (5 groups of 9 and one group of 8) and 12 small groups – six groups with 5 members and six groups of 4 members.</a:t>
          </a:r>
        </a:p>
      </dsp:txBody>
      <dsp:txXfrm>
        <a:off x="0" y="1375363"/>
        <a:ext cx="6513603" cy="1313414"/>
      </dsp:txXfrm>
    </dsp:sp>
    <dsp:sp modelId="{F59A1D7B-EE1D-4358-AD4C-150019CB50CF}">
      <dsp:nvSpPr>
        <dsp:cNvPr id="0" name=""/>
        <dsp:cNvSpPr/>
      </dsp:nvSpPr>
      <dsp:spPr>
        <a:xfrm>
          <a:off x="0" y="2688778"/>
          <a:ext cx="6513603" cy="647595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Graduate (Fall 2018) – 32 students</a:t>
          </a:r>
        </a:p>
      </dsp:txBody>
      <dsp:txXfrm>
        <a:off x="31613" y="2720391"/>
        <a:ext cx="6450377" cy="584369"/>
      </dsp:txXfrm>
    </dsp:sp>
    <dsp:sp modelId="{3FFF3323-B423-4D44-8ECF-3FC984E3971F}">
      <dsp:nvSpPr>
        <dsp:cNvPr id="0" name=""/>
        <dsp:cNvSpPr/>
      </dsp:nvSpPr>
      <dsp:spPr>
        <a:xfrm>
          <a:off x="0" y="3336372"/>
          <a:ext cx="6513603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Only one group size</a:t>
          </a:r>
        </a:p>
      </dsp:txBody>
      <dsp:txXfrm>
        <a:off x="0" y="3336372"/>
        <a:ext cx="6513603" cy="447120"/>
      </dsp:txXfrm>
    </dsp:sp>
    <dsp:sp modelId="{0A7A4CFB-446D-411B-8BB4-AA04369FC997}">
      <dsp:nvSpPr>
        <dsp:cNvPr id="0" name=""/>
        <dsp:cNvSpPr/>
      </dsp:nvSpPr>
      <dsp:spPr>
        <a:xfrm>
          <a:off x="0" y="3783493"/>
          <a:ext cx="6513603" cy="64759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Graduate (Fall 2017):</a:t>
          </a:r>
        </a:p>
      </dsp:txBody>
      <dsp:txXfrm>
        <a:off x="31613" y="3815106"/>
        <a:ext cx="6450377" cy="584369"/>
      </dsp:txXfrm>
    </dsp:sp>
    <dsp:sp modelId="{34FC72E0-A0DD-4380-AB03-49ECD274D901}">
      <dsp:nvSpPr>
        <dsp:cNvPr id="0" name=""/>
        <dsp:cNvSpPr/>
      </dsp:nvSpPr>
      <dsp:spPr>
        <a:xfrm>
          <a:off x="0" y="4431087"/>
          <a:ext cx="6513603" cy="726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Class 1: 11 (half the class) vs. 22 (full class)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Class 2: 15 (half the class) vs. 30 (full class)</a:t>
          </a:r>
        </a:p>
      </dsp:txBody>
      <dsp:txXfrm>
        <a:off x="0" y="4431087"/>
        <a:ext cx="6513603" cy="72657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2DC96E-DE2C-42DF-9F07-6CA4697AC559}">
      <dsp:nvSpPr>
        <dsp:cNvPr id="0" name=""/>
        <dsp:cNvSpPr/>
      </dsp:nvSpPr>
      <dsp:spPr>
        <a:xfrm>
          <a:off x="0" y="97632"/>
          <a:ext cx="6513603" cy="6715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Spring 2019 – One undergraduate class</a:t>
          </a:r>
        </a:p>
      </dsp:txBody>
      <dsp:txXfrm>
        <a:off x="32784" y="130416"/>
        <a:ext cx="6448035" cy="606012"/>
      </dsp:txXfrm>
    </dsp:sp>
    <dsp:sp modelId="{754479A9-1A64-4ED5-AE79-0894C5D95E28}">
      <dsp:nvSpPr>
        <dsp:cNvPr id="0" name=""/>
        <dsp:cNvSpPr/>
      </dsp:nvSpPr>
      <dsp:spPr>
        <a:xfrm>
          <a:off x="0" y="769213"/>
          <a:ext cx="6513603" cy="1506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No significant difference in survey response scores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Identification of problems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Identification of causes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Design of solutions</a:t>
          </a:r>
        </a:p>
      </dsp:txBody>
      <dsp:txXfrm>
        <a:off x="0" y="769213"/>
        <a:ext cx="6513603" cy="1506960"/>
      </dsp:txXfrm>
    </dsp:sp>
    <dsp:sp modelId="{682A890E-063D-40F8-B65A-8F797EE1E19B}">
      <dsp:nvSpPr>
        <dsp:cNvPr id="0" name=""/>
        <dsp:cNvSpPr/>
      </dsp:nvSpPr>
      <dsp:spPr>
        <a:xfrm>
          <a:off x="0" y="2276173"/>
          <a:ext cx="6513603" cy="6715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Fall 2017 – Two graduate classes</a:t>
          </a:r>
        </a:p>
      </dsp:txBody>
      <dsp:txXfrm>
        <a:off x="32784" y="2308957"/>
        <a:ext cx="6448035" cy="606012"/>
      </dsp:txXfrm>
    </dsp:sp>
    <dsp:sp modelId="{93F68B5F-1A46-4FDE-9015-6D0B7D83C62B}">
      <dsp:nvSpPr>
        <dsp:cNvPr id="0" name=""/>
        <dsp:cNvSpPr/>
      </dsp:nvSpPr>
      <dsp:spPr>
        <a:xfrm>
          <a:off x="0" y="2947753"/>
          <a:ext cx="6513603" cy="2840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No significant differences in case essay scores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Full class: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Better at enabling preparation for case essay (63.16% and 73.08% )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Better at enabling learning of course material (52.63% and 76.92% )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Better at enabling participation (42.11% and 50.00% )</a:t>
          </a:r>
        </a:p>
      </dsp:txBody>
      <dsp:txXfrm>
        <a:off x="0" y="2947753"/>
        <a:ext cx="6513603" cy="28400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C8C8E5-4980-4DD2-A9EA-841264957228}">
      <dsp:nvSpPr>
        <dsp:cNvPr id="0" name=""/>
        <dsp:cNvSpPr/>
      </dsp:nvSpPr>
      <dsp:spPr>
        <a:xfrm>
          <a:off x="0" y="111762"/>
          <a:ext cx="6513603" cy="71954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Spring 2019 – One undergraduate class</a:t>
          </a:r>
        </a:p>
      </dsp:txBody>
      <dsp:txXfrm>
        <a:off x="35125" y="146887"/>
        <a:ext cx="6443353" cy="649299"/>
      </dsp:txXfrm>
    </dsp:sp>
    <dsp:sp modelId="{E8CF5B36-B015-44E0-91F1-9DB385DA8606}">
      <dsp:nvSpPr>
        <dsp:cNvPr id="0" name=""/>
        <dsp:cNvSpPr/>
      </dsp:nvSpPr>
      <dsp:spPr>
        <a:xfrm>
          <a:off x="0" y="831312"/>
          <a:ext cx="6513603" cy="1925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No significant difference in survey response scores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Identification of problems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Identification of causes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Design of solutions</a:t>
          </a:r>
        </a:p>
      </dsp:txBody>
      <dsp:txXfrm>
        <a:off x="0" y="831312"/>
        <a:ext cx="6513603" cy="1925100"/>
      </dsp:txXfrm>
    </dsp:sp>
    <dsp:sp modelId="{927A7FE5-2FAF-4691-B9CE-E2AE691A5C7B}">
      <dsp:nvSpPr>
        <dsp:cNvPr id="0" name=""/>
        <dsp:cNvSpPr/>
      </dsp:nvSpPr>
      <dsp:spPr>
        <a:xfrm>
          <a:off x="0" y="2756413"/>
          <a:ext cx="6513603" cy="71954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Fall 2018 – One graduate classe</a:t>
          </a:r>
        </a:p>
      </dsp:txBody>
      <dsp:txXfrm>
        <a:off x="35125" y="2791538"/>
        <a:ext cx="6443353" cy="649299"/>
      </dsp:txXfrm>
    </dsp:sp>
    <dsp:sp modelId="{CB8E937C-E342-4B69-9EE4-97EB1F4376B0}">
      <dsp:nvSpPr>
        <dsp:cNvPr id="0" name=""/>
        <dsp:cNvSpPr/>
      </dsp:nvSpPr>
      <dsp:spPr>
        <a:xfrm>
          <a:off x="0" y="3475963"/>
          <a:ext cx="6513603" cy="2297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No significant difference in survey response scores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Identification of problems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Identification of causes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Design of solutions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No significant differences in case essay scores</a:t>
          </a:r>
        </a:p>
      </dsp:txBody>
      <dsp:txXfrm>
        <a:off x="0" y="3475963"/>
        <a:ext cx="6513603" cy="22977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016924-D1A1-42BD-B2E3-2BC7C5F1F13C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D54A88-A336-45F4-8C36-EA7EE29265A7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542915-5D05-46B7-987D-8115DC624B5E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Spring 2019 – One undergraduate class</a:t>
          </a:r>
        </a:p>
      </dsp:txBody>
      <dsp:txXfrm>
        <a:off x="1429899" y="2442"/>
        <a:ext cx="5083704" cy="1238008"/>
      </dsp:txXfrm>
    </dsp:sp>
    <dsp:sp modelId="{ECC9D994-06DF-44FF-B905-FC0FE44749B0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DD7B0F-AF72-4BCD-A3E5-00555C7E87FE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711439-0FC7-4DE9-9039-37BF9BDA791E}">
      <dsp:nvSpPr>
        <dsp:cNvPr id="0" name=""/>
        <dsp:cNvSpPr/>
      </dsp:nvSpPr>
      <dsp:spPr>
        <a:xfrm>
          <a:off x="1429899" y="1549953"/>
          <a:ext cx="2931121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Significant difference in survey response scores</a:t>
          </a:r>
        </a:p>
      </dsp:txBody>
      <dsp:txXfrm>
        <a:off x="1429899" y="1549953"/>
        <a:ext cx="2931121" cy="1238008"/>
      </dsp:txXfrm>
    </dsp:sp>
    <dsp:sp modelId="{BBC41166-C141-4BAC-8862-F1022D7597C3}">
      <dsp:nvSpPr>
        <dsp:cNvPr id="0" name=""/>
        <dsp:cNvSpPr/>
      </dsp:nvSpPr>
      <dsp:spPr>
        <a:xfrm>
          <a:off x="4361021" y="1549953"/>
          <a:ext cx="2152582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Identification of problems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Identification of causes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Design of solutions</a:t>
          </a:r>
        </a:p>
      </dsp:txBody>
      <dsp:txXfrm>
        <a:off x="4361021" y="1549953"/>
        <a:ext cx="2152582" cy="1238008"/>
      </dsp:txXfrm>
    </dsp:sp>
    <dsp:sp modelId="{E309D9B9-D98F-4B22-8CFF-9BB4468ABDB7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4BEA3C-A376-4483-B4AC-CE6F82126ABD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F368BC-AAD7-4671-88E8-2A684D49A927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Structured format and small group size had best scores</a:t>
          </a:r>
        </a:p>
      </dsp:txBody>
      <dsp:txXfrm>
        <a:off x="1429899" y="3097464"/>
        <a:ext cx="5083704" cy="1238008"/>
      </dsp:txXfrm>
    </dsp:sp>
    <dsp:sp modelId="{08C670CD-878A-46D4-858E-633B36C97A6A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F4EA63-0CDF-48A5-9F20-AC657CFF4E50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2FAA62-AB78-4248-BF24-E66B26DEC389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Structured format and large group size had worst scores</a:t>
          </a:r>
        </a:p>
      </dsp:txBody>
      <dsp:txXfrm>
        <a:off x="1429899" y="4644974"/>
        <a:ext cx="5083704" cy="1238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ECE2F-9B76-4A66-8F26-41DCF00BB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50B2BF-A194-47E7-9FD9-E923D665DB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7D6B5-B3A7-4388-A97C-C4485FF97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B339-B09A-4D24-A215-DC62288B49C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66863-42C7-4E43-9214-6EDF1E1A7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28225-E2F2-4F05-9C67-40CB3B6E0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3735-0EE6-4C82-908F-223F33DFA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612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63CBF-05B4-47FF-9CED-4C9C5408E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2771ED-BE12-42C8-971D-448F7EE65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68C31-F4AD-4D66-8D92-DD0AC0AEB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B339-B09A-4D24-A215-DC62288B49C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A6693-AFB6-4C02-B583-84F19AFD2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CEC59-1D85-4E44-97BC-6006122E2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3735-0EE6-4C82-908F-223F33DFA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7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14C0EA-836A-4A7A-9A1B-647737FFF4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1B5ACF-2822-4F24-A5AD-BACFA123F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88F87-B62E-403F-9F6B-CFF34DDAC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B339-B09A-4D24-A215-DC62288B49C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0BA47-83C6-4E2E-AA4E-CCC3D1C0B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7CEB42-0672-4425-857F-C53CBD1C0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3735-0EE6-4C82-908F-223F33DFA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23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6438C-B9ED-4B72-983B-CD1C96EC5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BD347-DCC0-42CD-A3F5-0866E013D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7B954B-DAB5-47C1-9808-43DF5AD62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B339-B09A-4D24-A215-DC62288B49C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D3D1E-B2EA-47B8-8393-08375B81F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07DAC-EFDD-43F6-B9D6-D9894F425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3735-0EE6-4C82-908F-223F33DFA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465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44C5C-8123-4505-B7A0-05C4E3113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8FBEED-73A0-4E83-9F85-44777C8BD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5843B-37C0-4359-9E0B-ED6048308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B339-B09A-4D24-A215-DC62288B49C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64383-C667-4C2B-BCA5-D0DAE9965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01229-3BD3-45E2-A476-1DBCA77F1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3735-0EE6-4C82-908F-223F33DFA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3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ED57F-CB84-47A5-9F50-E49558394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3753F-4430-4747-8DC9-66CB6D3CBE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07318E-473C-4653-9222-B177AE46B0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37C9B-A1C9-442C-8AFD-F0421ACE0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B339-B09A-4D24-A215-DC62288B49C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B6CFA8-6092-4234-B9B4-C0C69761C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2392D3-18CF-4716-B324-D736CB518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3735-0EE6-4C82-908F-223F33DFA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82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17843-8C13-4F73-A6B9-1034E9862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1A9A23-C9CC-416D-8178-103942B15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CCE6D7-4172-4620-937B-E4945B8587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99F1A3-70AB-4EB3-885C-9A140FA813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93D541-3B8C-4939-8F02-442FC3DCCC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5165EA-4B83-44A8-848D-509BABC9C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B339-B09A-4D24-A215-DC62288B49C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EDE922-A32F-43B2-ADCE-C27A7508D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9CD59A-26FF-43AB-9C61-6F96B0496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3735-0EE6-4C82-908F-223F33DFA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32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C972D-361B-45D5-BF0F-D7E38F003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C9B1F5-F428-4C49-9361-9313C3DC7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B339-B09A-4D24-A215-DC62288B49C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D0F2DE-FB22-4AB3-AC34-D0DAFB0EB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EBBDC-A255-4D2F-A632-B91E7F9C8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3735-0EE6-4C82-908F-223F33DFA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37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77C7F2-0334-4F9D-BE9F-7C51C090F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B339-B09A-4D24-A215-DC62288B49C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B4E763-FD9C-464D-B3CC-AE76319CB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CE9A33-A536-41A6-BACD-6ADFA3396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3735-0EE6-4C82-908F-223F33DFA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923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113E4-B10A-40AC-A57E-E577B145D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A66FE-2C6C-40F0-8117-02699B4D7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98ECE2-43D6-4985-ADE4-2C6C8B529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9A4FB-A581-4C85-917A-1007A6B9F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B339-B09A-4D24-A215-DC62288B49C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7958CA-E1FD-43AD-ACBD-438FB7076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6BCCA-1B23-4CAB-AABC-309DF9AC8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3735-0EE6-4C82-908F-223F33DFA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56AC5-7248-432F-9B5E-972466DEC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3AA97A-D0C3-4BB5-A096-E7187683D1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D71E37-5F72-4382-B29A-3D6915570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BEEC9-A9D9-41BE-9CD4-F30661AD8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B339-B09A-4D24-A215-DC62288B49C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4C7EA-AA59-4D7E-9B18-011E595E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7DC1EC-4EDC-4E29-AB5C-C4328A355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3735-0EE6-4C82-908F-223F33DFA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58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DE16EF-EBC0-4AA5-A415-A519448CE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D3BE2-469B-4DDE-8060-0978BA273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FF081-B834-4E74-8E33-063A26D349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AB339-B09A-4D24-A215-DC62288B49C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A67C0-26CD-4304-89A5-14CC1CC68C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85284-969F-4ABE-808B-795DA344B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63735-0EE6-4C82-908F-223F33DFA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05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02DF6-7C56-46B3-933B-815098644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/>
              <a:t>How online discussion forum format influences student learning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2EAF9F-CFE6-4902-9FCC-D2412E9D26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Naren Peddibhotla (SUNY Polytechnic Institute)</a:t>
            </a:r>
          </a:p>
          <a:p>
            <a:r>
              <a:rPr lang="en-US" dirty="0"/>
              <a:t>peddibn@sunypoly.edu </a:t>
            </a:r>
          </a:p>
          <a:p>
            <a:r>
              <a:rPr lang="en-US" dirty="0"/>
              <a:t>Arpan Jani (University of Wisconsin – River Falls)</a:t>
            </a:r>
          </a:p>
          <a:p>
            <a:r>
              <a:rPr lang="en-US" dirty="0"/>
              <a:t>arpan.jani@uwrf.edu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14F4B0-92C1-46F6-8AA0-68B15A343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964" y="5257800"/>
            <a:ext cx="4047843" cy="900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900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5ECDC8-495C-4BB8-8EDA-D6105AF5C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Summary of Results (Structure)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7F22D37-5C17-4BAF-8731-32AB5C1981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7025412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6587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FF36D9-8706-487C-82D5-84025BE4D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Summary of Results (Size and Structure)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81B9617-9C99-44C4-900F-75B826D089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319628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9848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05EA7-2B66-4210-AE22-7E7612E5F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ANOVA results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E0005B8-15D6-4968-AFE1-78044C9FDC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7473" y="1503218"/>
            <a:ext cx="9130553" cy="20190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C5D7D75-39FD-466F-AFC4-A82A747351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823855"/>
            <a:ext cx="9130553" cy="26690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9992B90-017D-4D14-9036-184829F3F9D0}"/>
              </a:ext>
            </a:extLst>
          </p:cNvPr>
          <p:cNvSpPr txBox="1"/>
          <p:nvPr/>
        </p:nvSpPr>
        <p:spPr>
          <a:xfrm>
            <a:off x="2885819" y="1400892"/>
            <a:ext cx="5526742" cy="371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Learning Value of Discussion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92C953-F126-41F7-B6F7-876ED3F6F00E}"/>
              </a:ext>
            </a:extLst>
          </p:cNvPr>
          <p:cNvSpPr txBox="1"/>
          <p:nvPr/>
        </p:nvSpPr>
        <p:spPr>
          <a:xfrm>
            <a:off x="2885819" y="3638093"/>
            <a:ext cx="5526742" cy="371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Engagement Value of Discussion</a:t>
            </a:r>
          </a:p>
        </p:txBody>
      </p:sp>
    </p:spTree>
    <p:extLst>
      <p:ext uri="{BB962C8B-B14F-4D97-AF65-F5344CB8AC3E}">
        <p14:creationId xmlns:p14="http://schemas.microsoft.com/office/powerpoint/2010/main" val="2184268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9C522-9A8E-465F-B363-32744618F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1F9CEB-D177-4F4A-8D71-65440B6DE9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929" y="-1"/>
            <a:ext cx="5931685" cy="540581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8B6D4BE-E32B-4CFF-8B1D-FAE8DB3CCA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4756" y="0"/>
            <a:ext cx="6260315" cy="5563772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CA1A018-8E72-4EF2-87BD-D1DE80A89B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087581" y="5563772"/>
            <a:ext cx="10799619" cy="968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Interaction of Degree of Structure and Group Size on Learning Value of Discussion and Engagement</a:t>
            </a:r>
          </a:p>
          <a:p>
            <a:r>
              <a:rPr lang="en-US" sz="1800" dirty="0"/>
              <a:t>Note: Higher values indicate less learning value or less engagement as Strongly disagree was coded as 7 and Strongly Agree as 1</a:t>
            </a:r>
          </a:p>
        </p:txBody>
      </p:sp>
    </p:spTree>
    <p:extLst>
      <p:ext uri="{BB962C8B-B14F-4D97-AF65-F5344CB8AC3E}">
        <p14:creationId xmlns:p14="http://schemas.microsoft.com/office/powerpoint/2010/main" val="3118013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A90485-A23A-4880-826A-9E1ACDB68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Conclusion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59BF8CF-AF3E-4630-84CE-29F2B07107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270516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300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17FE4C-9F65-48D0-9D2C-2F5892932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Discussion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8CA662F-A225-4E97-B335-A850B02FAB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96471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8276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A060CC-9954-44B9-9CD0-99D90A13A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Questions, comments, suggestions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7DDDF2E-7AC7-4549-B7D6-150ABCCB68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79362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1686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FBF625-A0D1-45A6-A57D-828542E57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Structure of the presentation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408E98D-2A5E-4501-A040-E3A799E884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519698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5252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703D6A-C3B0-402A-BD97-4B01E1BFC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Context: Ill-structured problems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0BE6E6E-9BE2-4C8C-9C98-A49ED5D2E6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325149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4884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A3C8D7-D098-4C2E-8B27-3FB42D87B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Problem: Online Case Study teaching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A9762A5-ED5E-489E-AB4B-1B9BC0FC2A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3978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8257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F8F705-D0AF-4C51-9A36-B079ED11F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Design of the study</a:t>
            </a:r>
            <a:br>
              <a:rPr lang="en-US">
                <a:solidFill>
                  <a:srgbClr val="FFFFFF"/>
                </a:solidFill>
              </a:rPr>
            </a:b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30E47DE-2ECF-4A44-BC47-68D249A434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1867512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7857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45B672-4023-4D7B-A9AD-AA045C291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Case essay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0755DD9-0ECD-4296-8722-1EC60092FF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0868182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1357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97EA4B-2737-44FE-B0F0-21EF51A32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Group size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065FA4C-AE7E-4703-8204-273DC56AC1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0886342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8385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613C-8B89-4AF1-8D12-38B119762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73FD758-13DE-41F9-AFA2-137E832A4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122" y="3006608"/>
            <a:ext cx="4693677" cy="263219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42">
            <a:extLst>
              <a:ext uri="{FF2B5EF4-FFF2-40B4-BE49-F238E27FC236}">
                <a16:creationId xmlns:a16="http://schemas.microsoft.com/office/drawing/2014/main" id="{43F56600-EF56-469F-A2AF-5318AB5F9BD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750056" y="-1"/>
            <a:ext cx="544194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" name="Organization Chart 63">
            <a:extLst>
              <a:ext uri="{FF2B5EF4-FFF2-40B4-BE49-F238E27FC236}">
                <a16:creationId xmlns:a16="http://schemas.microsoft.com/office/drawing/2014/main" id="{8AAE67C9-BCBD-4B97-A2F1-036A7F53D4B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39092" y="1392382"/>
            <a:ext cx="10515599" cy="4505331"/>
            <a:chOff x="1802" y="6820"/>
            <a:chExt cx="13677" cy="12593"/>
          </a:xfrm>
        </p:grpSpPr>
        <p:cxnSp>
          <p:nvCxnSpPr>
            <p:cNvPr id="2113" name="_s2113">
              <a:extLst>
                <a:ext uri="{FF2B5EF4-FFF2-40B4-BE49-F238E27FC236}">
                  <a16:creationId xmlns:a16="http://schemas.microsoft.com/office/drawing/2014/main" id="{EA703B0C-FFE2-4F20-926E-85BD70A0EC41}"/>
                </a:ext>
              </a:extLst>
            </p:cNvPr>
            <p:cNvCxnSpPr>
              <a:cxnSpLocks noChangeShapeType="1"/>
              <a:stCxn id="29" idx="1"/>
              <a:endCxn id="28" idx="2"/>
            </p:cNvCxnSpPr>
            <p:nvPr/>
          </p:nvCxnSpPr>
          <p:spPr bwMode="auto">
            <a:xfrm rot="10800000">
              <a:off x="4322" y="10779"/>
              <a:ext cx="358" cy="719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4" name="_s2114">
              <a:extLst>
                <a:ext uri="{FF2B5EF4-FFF2-40B4-BE49-F238E27FC236}">
                  <a16:creationId xmlns:a16="http://schemas.microsoft.com/office/drawing/2014/main" id="{CDEA98EF-6189-4D4B-A1FF-9E118EC535D0}"/>
                </a:ext>
              </a:extLst>
            </p:cNvPr>
            <p:cNvCxnSpPr>
              <a:cxnSpLocks noChangeShapeType="1"/>
              <a:stCxn id="28" idx="1"/>
              <a:endCxn id="27" idx="2"/>
            </p:cNvCxnSpPr>
            <p:nvPr/>
          </p:nvCxnSpPr>
          <p:spPr bwMode="auto">
            <a:xfrm rot="10800000">
              <a:off x="2883" y="9700"/>
              <a:ext cx="360" cy="720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5" name="_s2115">
              <a:extLst>
                <a:ext uri="{FF2B5EF4-FFF2-40B4-BE49-F238E27FC236}">
                  <a16:creationId xmlns:a16="http://schemas.microsoft.com/office/drawing/2014/main" id="{83CD8C82-1F47-4AE1-9582-F55A5C4B6779}"/>
                </a:ext>
              </a:extLst>
            </p:cNvPr>
            <p:cNvCxnSpPr>
              <a:cxnSpLocks noChangeShapeType="1"/>
              <a:stCxn id="27" idx="0"/>
              <a:endCxn id="11" idx="2"/>
            </p:cNvCxnSpPr>
            <p:nvPr/>
          </p:nvCxnSpPr>
          <p:spPr bwMode="auto">
            <a:xfrm rot="16200000">
              <a:off x="2703" y="8799"/>
              <a:ext cx="360" cy="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6" name="_s2116">
              <a:extLst>
                <a:ext uri="{FF2B5EF4-FFF2-40B4-BE49-F238E27FC236}">
                  <a16:creationId xmlns:a16="http://schemas.microsoft.com/office/drawing/2014/main" id="{4E75AB3A-3881-4991-A764-EBBBA9163643}"/>
                </a:ext>
              </a:extLst>
            </p:cNvPr>
            <p:cNvCxnSpPr>
              <a:cxnSpLocks noChangeShapeType="1"/>
              <a:stCxn id="26" idx="1"/>
              <a:endCxn id="21" idx="2"/>
            </p:cNvCxnSpPr>
            <p:nvPr/>
          </p:nvCxnSpPr>
          <p:spPr bwMode="auto">
            <a:xfrm rot="10800000">
              <a:off x="10800" y="14016"/>
              <a:ext cx="358" cy="2878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7" name="_s2117">
              <a:extLst>
                <a:ext uri="{FF2B5EF4-FFF2-40B4-BE49-F238E27FC236}">
                  <a16:creationId xmlns:a16="http://schemas.microsoft.com/office/drawing/2014/main" id="{30A5E58C-4F40-4AE5-BBB4-7545D6B4F04D}"/>
                </a:ext>
              </a:extLst>
            </p:cNvPr>
            <p:cNvCxnSpPr>
              <a:cxnSpLocks noChangeShapeType="1"/>
              <a:stCxn id="25" idx="1"/>
              <a:endCxn id="17" idx="2"/>
            </p:cNvCxnSpPr>
            <p:nvPr/>
          </p:nvCxnSpPr>
          <p:spPr bwMode="auto">
            <a:xfrm rot="10800000">
              <a:off x="9359" y="12937"/>
              <a:ext cx="362" cy="5035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8" name="_s2118">
              <a:extLst>
                <a:ext uri="{FF2B5EF4-FFF2-40B4-BE49-F238E27FC236}">
                  <a16:creationId xmlns:a16="http://schemas.microsoft.com/office/drawing/2014/main" id="{8155BC0E-5104-4243-AF36-6D62B998E5D7}"/>
                </a:ext>
              </a:extLst>
            </p:cNvPr>
            <p:cNvCxnSpPr>
              <a:cxnSpLocks noChangeShapeType="1"/>
              <a:stCxn id="24" idx="1"/>
              <a:endCxn id="18" idx="2"/>
            </p:cNvCxnSpPr>
            <p:nvPr/>
          </p:nvCxnSpPr>
          <p:spPr bwMode="auto">
            <a:xfrm rot="10800000">
              <a:off x="12959" y="9700"/>
              <a:ext cx="360" cy="720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9" name="_s2119">
              <a:extLst>
                <a:ext uri="{FF2B5EF4-FFF2-40B4-BE49-F238E27FC236}">
                  <a16:creationId xmlns:a16="http://schemas.microsoft.com/office/drawing/2014/main" id="{D63725C8-FC3D-4FEA-96F7-1A8EF65AF097}"/>
                </a:ext>
              </a:extLst>
            </p:cNvPr>
            <p:cNvCxnSpPr>
              <a:cxnSpLocks noChangeShapeType="1"/>
              <a:stCxn id="23" idx="1"/>
              <a:endCxn id="21" idx="2"/>
            </p:cNvCxnSpPr>
            <p:nvPr/>
          </p:nvCxnSpPr>
          <p:spPr bwMode="auto">
            <a:xfrm rot="10800000">
              <a:off x="10800" y="14016"/>
              <a:ext cx="358" cy="1798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0" name="_s2120">
              <a:extLst>
                <a:ext uri="{FF2B5EF4-FFF2-40B4-BE49-F238E27FC236}">
                  <a16:creationId xmlns:a16="http://schemas.microsoft.com/office/drawing/2014/main" id="{C593528B-AEF2-4056-A79E-B2F0B365FD8E}"/>
                </a:ext>
              </a:extLst>
            </p:cNvPr>
            <p:cNvCxnSpPr>
              <a:cxnSpLocks noChangeShapeType="1"/>
              <a:stCxn id="22" idx="1"/>
              <a:endCxn id="21" idx="2"/>
            </p:cNvCxnSpPr>
            <p:nvPr/>
          </p:nvCxnSpPr>
          <p:spPr bwMode="auto">
            <a:xfrm rot="10800000">
              <a:off x="10800" y="14016"/>
              <a:ext cx="358" cy="720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1" name="_s2121">
              <a:extLst>
                <a:ext uri="{FF2B5EF4-FFF2-40B4-BE49-F238E27FC236}">
                  <a16:creationId xmlns:a16="http://schemas.microsoft.com/office/drawing/2014/main" id="{CBA820E9-2969-4F85-A108-C3D2F8DBD1A6}"/>
                </a:ext>
              </a:extLst>
            </p:cNvPr>
            <p:cNvCxnSpPr>
              <a:cxnSpLocks noChangeShapeType="1"/>
              <a:stCxn id="21" idx="1"/>
              <a:endCxn id="17" idx="2"/>
            </p:cNvCxnSpPr>
            <p:nvPr/>
          </p:nvCxnSpPr>
          <p:spPr bwMode="auto">
            <a:xfrm rot="10800000">
              <a:off x="9359" y="12937"/>
              <a:ext cx="360" cy="719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2" name="_s2122">
              <a:extLst>
                <a:ext uri="{FF2B5EF4-FFF2-40B4-BE49-F238E27FC236}">
                  <a16:creationId xmlns:a16="http://schemas.microsoft.com/office/drawing/2014/main" id="{036A6800-F93D-4342-8E7C-3C8510AC3AFB}"/>
                </a:ext>
              </a:extLst>
            </p:cNvPr>
            <p:cNvCxnSpPr>
              <a:cxnSpLocks noChangeShapeType="1"/>
              <a:stCxn id="20" idx="1"/>
              <a:endCxn id="16" idx="2"/>
            </p:cNvCxnSpPr>
            <p:nvPr/>
          </p:nvCxnSpPr>
          <p:spPr bwMode="auto">
            <a:xfrm rot="10800000">
              <a:off x="9359" y="10779"/>
              <a:ext cx="360" cy="719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" name="_s2123">
              <a:extLst>
                <a:ext uri="{FF2B5EF4-FFF2-40B4-BE49-F238E27FC236}">
                  <a16:creationId xmlns:a16="http://schemas.microsoft.com/office/drawing/2014/main" id="{7A0021DD-8092-48B8-8639-F3A846799AF2}"/>
                </a:ext>
              </a:extLst>
            </p:cNvPr>
            <p:cNvCxnSpPr>
              <a:cxnSpLocks noChangeShapeType="1"/>
              <a:stCxn id="19" idx="1"/>
              <a:endCxn id="14" idx="2"/>
            </p:cNvCxnSpPr>
            <p:nvPr/>
          </p:nvCxnSpPr>
          <p:spPr bwMode="auto">
            <a:xfrm rot="10800000">
              <a:off x="7920" y="9700"/>
              <a:ext cx="360" cy="9354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4" name="_s2124">
              <a:extLst>
                <a:ext uri="{FF2B5EF4-FFF2-40B4-BE49-F238E27FC236}">
                  <a16:creationId xmlns:a16="http://schemas.microsoft.com/office/drawing/2014/main" id="{A0EBB439-68AD-4644-BF9F-54B9DCE9CE50}"/>
                </a:ext>
              </a:extLst>
            </p:cNvPr>
            <p:cNvCxnSpPr>
              <a:cxnSpLocks noChangeShapeType="1"/>
              <a:stCxn id="18" idx="0"/>
              <a:endCxn id="12" idx="2"/>
            </p:cNvCxnSpPr>
            <p:nvPr/>
          </p:nvCxnSpPr>
          <p:spPr bwMode="auto">
            <a:xfrm rot="5400000" flipH="1">
              <a:off x="10889" y="6910"/>
              <a:ext cx="360" cy="3779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5" name="_s2125">
              <a:extLst>
                <a:ext uri="{FF2B5EF4-FFF2-40B4-BE49-F238E27FC236}">
                  <a16:creationId xmlns:a16="http://schemas.microsoft.com/office/drawing/2014/main" id="{5A272FB4-D601-41BE-A9D7-5425A9EF65A3}"/>
                </a:ext>
              </a:extLst>
            </p:cNvPr>
            <p:cNvCxnSpPr>
              <a:cxnSpLocks noChangeShapeType="1"/>
              <a:stCxn id="17" idx="1"/>
              <a:endCxn id="14" idx="2"/>
            </p:cNvCxnSpPr>
            <p:nvPr/>
          </p:nvCxnSpPr>
          <p:spPr bwMode="auto">
            <a:xfrm rot="10800000">
              <a:off x="7920" y="9700"/>
              <a:ext cx="360" cy="2878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6" name="_s2126">
              <a:extLst>
                <a:ext uri="{FF2B5EF4-FFF2-40B4-BE49-F238E27FC236}">
                  <a16:creationId xmlns:a16="http://schemas.microsoft.com/office/drawing/2014/main" id="{7AB91DF7-C7C6-4245-94C2-B8791D1C6FED}"/>
                </a:ext>
              </a:extLst>
            </p:cNvPr>
            <p:cNvCxnSpPr>
              <a:cxnSpLocks noChangeShapeType="1"/>
              <a:stCxn id="16" idx="1"/>
              <a:endCxn id="14" idx="2"/>
            </p:cNvCxnSpPr>
            <p:nvPr/>
          </p:nvCxnSpPr>
          <p:spPr bwMode="auto">
            <a:xfrm rot="10800000">
              <a:off x="7920" y="9700"/>
              <a:ext cx="360" cy="720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7" name="_s2127">
              <a:extLst>
                <a:ext uri="{FF2B5EF4-FFF2-40B4-BE49-F238E27FC236}">
                  <a16:creationId xmlns:a16="http://schemas.microsoft.com/office/drawing/2014/main" id="{32E79226-BBA9-43B0-ABDD-FE7F20E92E87}"/>
                </a:ext>
              </a:extLst>
            </p:cNvPr>
            <p:cNvCxnSpPr>
              <a:cxnSpLocks noChangeShapeType="1"/>
              <a:stCxn id="15" idx="0"/>
              <a:endCxn id="12" idx="2"/>
            </p:cNvCxnSpPr>
            <p:nvPr/>
          </p:nvCxnSpPr>
          <p:spPr bwMode="auto">
            <a:xfrm rot="5400000" flipH="1">
              <a:off x="9630" y="8169"/>
              <a:ext cx="360" cy="126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8" name="_s2128">
              <a:extLst>
                <a:ext uri="{FF2B5EF4-FFF2-40B4-BE49-F238E27FC236}">
                  <a16:creationId xmlns:a16="http://schemas.microsoft.com/office/drawing/2014/main" id="{1371766D-454B-4779-9770-081BFB152F2C}"/>
                </a:ext>
              </a:extLst>
            </p:cNvPr>
            <p:cNvCxnSpPr>
              <a:cxnSpLocks noChangeShapeType="1"/>
              <a:stCxn id="14" idx="0"/>
              <a:endCxn id="12" idx="2"/>
            </p:cNvCxnSpPr>
            <p:nvPr/>
          </p:nvCxnSpPr>
          <p:spPr bwMode="auto">
            <a:xfrm rot="16200000">
              <a:off x="8371" y="8171"/>
              <a:ext cx="360" cy="1257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9" name="_s2129">
              <a:extLst>
                <a:ext uri="{FF2B5EF4-FFF2-40B4-BE49-F238E27FC236}">
                  <a16:creationId xmlns:a16="http://schemas.microsoft.com/office/drawing/2014/main" id="{C5F609BC-C9A5-41EF-912A-F47F7FBA6C3E}"/>
                </a:ext>
              </a:extLst>
            </p:cNvPr>
            <p:cNvCxnSpPr>
              <a:cxnSpLocks noChangeShapeType="1"/>
              <a:stCxn id="13" idx="0"/>
              <a:endCxn id="12" idx="2"/>
            </p:cNvCxnSpPr>
            <p:nvPr/>
          </p:nvCxnSpPr>
          <p:spPr bwMode="auto">
            <a:xfrm rot="16200000">
              <a:off x="7112" y="6912"/>
              <a:ext cx="360" cy="3775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30" name="_s2130">
              <a:extLst>
                <a:ext uri="{FF2B5EF4-FFF2-40B4-BE49-F238E27FC236}">
                  <a16:creationId xmlns:a16="http://schemas.microsoft.com/office/drawing/2014/main" id="{CC6DF9EE-0004-43C3-9533-16456BA7626D}"/>
                </a:ext>
              </a:extLst>
            </p:cNvPr>
            <p:cNvCxnSpPr>
              <a:cxnSpLocks noChangeShapeType="1"/>
              <a:stCxn id="12" idx="0"/>
              <a:endCxn id="10" idx="2"/>
            </p:cNvCxnSpPr>
            <p:nvPr/>
          </p:nvCxnSpPr>
          <p:spPr bwMode="auto">
            <a:xfrm rot="5400000" flipH="1">
              <a:off x="7423" y="6146"/>
              <a:ext cx="363" cy="3149"/>
            </a:xfrm>
            <a:prstGeom prst="bentConnector3">
              <a:avLst>
                <a:gd name="adj1" fmla="val 49556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31" name="_s2131">
              <a:extLst>
                <a:ext uri="{FF2B5EF4-FFF2-40B4-BE49-F238E27FC236}">
                  <a16:creationId xmlns:a16="http://schemas.microsoft.com/office/drawing/2014/main" id="{A78049DA-318A-4D7B-9A22-1EAD8125F9AF}"/>
                </a:ext>
              </a:extLst>
            </p:cNvPr>
            <p:cNvCxnSpPr>
              <a:cxnSpLocks noChangeShapeType="1"/>
              <a:stCxn id="11" idx="0"/>
              <a:endCxn id="10" idx="2"/>
            </p:cNvCxnSpPr>
            <p:nvPr/>
          </p:nvCxnSpPr>
          <p:spPr bwMode="auto">
            <a:xfrm rot="16200000">
              <a:off x="4278" y="6145"/>
              <a:ext cx="360" cy="3149"/>
            </a:xfrm>
            <a:prstGeom prst="bentConnector3">
              <a:avLst>
                <a:gd name="adj1" fmla="val 49556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_s2132">
              <a:extLst>
                <a:ext uri="{FF2B5EF4-FFF2-40B4-BE49-F238E27FC236}">
                  <a16:creationId xmlns:a16="http://schemas.microsoft.com/office/drawing/2014/main" id="{52D35849-2A93-4117-90B3-95D9C06D1C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1" y="6820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Problem post</a:t>
              </a:r>
              <a:endParaRPr kumimoji="0" lang="en-US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_s2133">
              <a:extLst>
                <a:ext uri="{FF2B5EF4-FFF2-40B4-BE49-F238E27FC236}">
                  <a16:creationId xmlns:a16="http://schemas.microsoft.com/office/drawing/2014/main" id="{F610F191-3113-4F44-BBD8-664E19C5D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2" y="7900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Most important Problem post</a:t>
              </a:r>
              <a:endParaRPr kumimoji="0" lang="en-US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_s2134">
              <a:extLst>
                <a:ext uri="{FF2B5EF4-FFF2-40B4-BE49-F238E27FC236}">
                  <a16:creationId xmlns:a16="http://schemas.microsoft.com/office/drawing/2014/main" id="{8B737CB0-18BF-4422-BF8F-557291E6E4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0" y="7900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Most Important Problem post</a:t>
              </a:r>
              <a:endParaRPr kumimoji="0" lang="en-US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_s2135">
              <a:extLst>
                <a:ext uri="{FF2B5EF4-FFF2-40B4-BE49-F238E27FC236}">
                  <a16:creationId xmlns:a16="http://schemas.microsoft.com/office/drawing/2014/main" id="{AA92FD39-CDBF-4817-A024-C2B3F3322C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2" y="8980"/>
              <a:ext cx="2159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Stakeholder Post</a:t>
              </a:r>
              <a:endParaRPr kumimoji="0" lang="en-US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_s2136">
              <a:extLst>
                <a:ext uri="{FF2B5EF4-FFF2-40B4-BE49-F238E27FC236}">
                  <a16:creationId xmlns:a16="http://schemas.microsoft.com/office/drawing/2014/main" id="{9A52D6CA-101E-4D37-A34B-027C9C866C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1" y="8980"/>
              <a:ext cx="2159" cy="71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Cause post</a:t>
              </a:r>
              <a:endParaRPr kumimoji="0" lang="en-US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_s2137">
              <a:extLst>
                <a:ext uri="{FF2B5EF4-FFF2-40B4-BE49-F238E27FC236}">
                  <a16:creationId xmlns:a16="http://schemas.microsoft.com/office/drawing/2014/main" id="{351DB774-42D0-4A4A-844F-D85F54FA90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60" y="8980"/>
              <a:ext cx="2159" cy="71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Stakeholder post</a:t>
              </a:r>
              <a:endParaRPr kumimoji="0" lang="en-US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_s2138">
              <a:extLst>
                <a:ext uri="{FF2B5EF4-FFF2-40B4-BE49-F238E27FC236}">
                  <a16:creationId xmlns:a16="http://schemas.microsoft.com/office/drawing/2014/main" id="{E9752E75-3FAE-4E13-950F-52FEB13E4B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0" y="10060"/>
              <a:ext cx="2159" cy="71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Solution post</a:t>
              </a:r>
              <a:endParaRPr kumimoji="0" lang="en-US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_s2139">
              <a:extLst>
                <a:ext uri="{FF2B5EF4-FFF2-40B4-BE49-F238E27FC236}">
                  <a16:creationId xmlns:a16="http://schemas.microsoft.com/office/drawing/2014/main" id="{B03BF906-FF17-4E85-8711-69E2A13A1D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0" y="12218"/>
              <a:ext cx="2159" cy="71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Solution post</a:t>
              </a:r>
              <a:endParaRPr kumimoji="0" lang="en-US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_s2140">
              <a:extLst>
                <a:ext uri="{FF2B5EF4-FFF2-40B4-BE49-F238E27FC236}">
                  <a16:creationId xmlns:a16="http://schemas.microsoft.com/office/drawing/2014/main" id="{BD87C01C-0F84-4E98-A6FA-DBAD18E31D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79" y="8980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Cause post</a:t>
              </a:r>
              <a:endParaRPr kumimoji="0" lang="en-US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_s2141">
              <a:extLst>
                <a:ext uri="{FF2B5EF4-FFF2-40B4-BE49-F238E27FC236}">
                  <a16:creationId xmlns:a16="http://schemas.microsoft.com/office/drawing/2014/main" id="{1D862096-38AD-464F-B742-96AA058A38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0" y="18693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Solution post</a:t>
              </a:r>
              <a:endParaRPr kumimoji="0" lang="en-US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_s2142">
              <a:extLst>
                <a:ext uri="{FF2B5EF4-FFF2-40B4-BE49-F238E27FC236}">
                  <a16:creationId xmlns:a16="http://schemas.microsoft.com/office/drawing/2014/main" id="{55A4F136-8E6F-4283-9B34-B6553D136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19" y="11139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Recommendation post</a:t>
              </a:r>
              <a:endParaRPr kumimoji="0" lang="en-US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_s2143">
              <a:extLst>
                <a:ext uri="{FF2B5EF4-FFF2-40B4-BE49-F238E27FC236}">
                  <a16:creationId xmlns:a16="http://schemas.microsoft.com/office/drawing/2014/main" id="{03E653B9-8C0F-4379-89C9-2E3EE4FD68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19" y="13297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Recommendation post</a:t>
              </a:r>
              <a:endParaRPr kumimoji="0" lang="en-US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_s2144">
              <a:extLst>
                <a:ext uri="{FF2B5EF4-FFF2-40B4-BE49-F238E27FC236}">
                  <a16:creationId xmlns:a16="http://schemas.microsoft.com/office/drawing/2014/main" id="{FB8E54B3-B56F-49FB-B2A3-1BFAB44499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59" y="14376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Implementation post</a:t>
              </a:r>
              <a:endParaRPr kumimoji="0" lang="en-US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_s2145">
              <a:extLst>
                <a:ext uri="{FF2B5EF4-FFF2-40B4-BE49-F238E27FC236}">
                  <a16:creationId xmlns:a16="http://schemas.microsoft.com/office/drawing/2014/main" id="{E94F6879-1F4E-4EDC-A8FD-B1B5232C74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59" y="15455"/>
              <a:ext cx="2160" cy="71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Pitfall post</a:t>
              </a:r>
              <a:endParaRPr kumimoji="0" lang="en-US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_s2146">
              <a:extLst>
                <a:ext uri="{FF2B5EF4-FFF2-40B4-BE49-F238E27FC236}">
                  <a16:creationId xmlns:a16="http://schemas.microsoft.com/office/drawing/2014/main" id="{8584328A-8781-486D-92A3-C63D854AC7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19" y="10060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Solution Post</a:t>
              </a:r>
              <a:endParaRPr kumimoji="0" lang="en-US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_s2147">
              <a:extLst>
                <a:ext uri="{FF2B5EF4-FFF2-40B4-BE49-F238E27FC236}">
                  <a16:creationId xmlns:a16="http://schemas.microsoft.com/office/drawing/2014/main" id="{1DC54946-FA17-4823-85A4-1D306061C4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19" y="17613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Recommendation post</a:t>
              </a:r>
              <a:endParaRPr kumimoji="0" lang="en-US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_s2148">
              <a:extLst>
                <a:ext uri="{FF2B5EF4-FFF2-40B4-BE49-F238E27FC236}">
                  <a16:creationId xmlns:a16="http://schemas.microsoft.com/office/drawing/2014/main" id="{1C63F460-641C-4546-8A61-89DF00FFC2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59" y="16533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Implementation post</a:t>
              </a:r>
              <a:endParaRPr kumimoji="0" lang="en-US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_s2149">
              <a:extLst>
                <a:ext uri="{FF2B5EF4-FFF2-40B4-BE49-F238E27FC236}">
                  <a16:creationId xmlns:a16="http://schemas.microsoft.com/office/drawing/2014/main" id="{56F40D9B-82DF-40F9-91DF-6309E28D4C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2" y="8980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Cause post</a:t>
              </a:r>
              <a:endParaRPr kumimoji="0" lang="en-US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_s2150">
              <a:extLst>
                <a:ext uri="{FF2B5EF4-FFF2-40B4-BE49-F238E27FC236}">
                  <a16:creationId xmlns:a16="http://schemas.microsoft.com/office/drawing/2014/main" id="{6ADFA01A-6872-4663-A906-9863F8682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2" y="10060"/>
              <a:ext cx="2159" cy="71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Solution post</a:t>
              </a:r>
              <a:endParaRPr kumimoji="0" lang="en-US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_s2151">
              <a:extLst>
                <a:ext uri="{FF2B5EF4-FFF2-40B4-BE49-F238E27FC236}">
                  <a16:creationId xmlns:a16="http://schemas.microsoft.com/office/drawing/2014/main" id="{DAF1735F-0E40-4734-AB69-F1F1DFC0EE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1" y="11139"/>
              <a:ext cx="2159" cy="71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Recommendation post</a:t>
              </a:r>
              <a:endParaRPr kumimoji="0" lang="en-US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5343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FF5516-7D87-4307-9CB2-04C981503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Summary of Results (Size)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E297490-9762-4155-A08D-EE8345A14C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78206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4866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746</Words>
  <Application>Microsoft Office PowerPoint</Application>
  <PresentationFormat>Widescreen</PresentationFormat>
  <Paragraphs>120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How online discussion forum format influences student learning</vt:lpstr>
      <vt:lpstr>Structure of the presentation</vt:lpstr>
      <vt:lpstr>Context: Ill-structured problems</vt:lpstr>
      <vt:lpstr>Problem: Online Case Study teaching</vt:lpstr>
      <vt:lpstr>Design of the study </vt:lpstr>
      <vt:lpstr>Case essay</vt:lpstr>
      <vt:lpstr>Group size</vt:lpstr>
      <vt:lpstr>Structure</vt:lpstr>
      <vt:lpstr>Summary of Results (Size)</vt:lpstr>
      <vt:lpstr>Summary of Results (Structure)</vt:lpstr>
      <vt:lpstr>Summary of Results (Size and Structure)</vt:lpstr>
      <vt:lpstr>ANOVA results</vt:lpstr>
      <vt:lpstr>PowerPoint Presentation</vt:lpstr>
      <vt:lpstr>Conclusion</vt:lpstr>
      <vt:lpstr>Discussion</vt:lpstr>
      <vt:lpstr>Questions, comments, suggestions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online discussion forum format influences student learning</dc:title>
  <dc:creator>naren Peddibhotla</dc:creator>
  <cp:lastModifiedBy>naren Peddibhotla</cp:lastModifiedBy>
  <cp:revision>2</cp:revision>
  <dcterms:created xsi:type="dcterms:W3CDTF">2019-05-29T21:28:50Z</dcterms:created>
  <dcterms:modified xsi:type="dcterms:W3CDTF">2019-05-29T21:33:23Z</dcterms:modified>
</cp:coreProperties>
</file>