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sldIdLst>
    <p:sldId id="256" r:id="rId2"/>
    <p:sldId id="257" r:id="rId3"/>
    <p:sldId id="266" r:id="rId4"/>
    <p:sldId id="263" r:id="rId5"/>
    <p:sldId id="264" r:id="rId6"/>
    <p:sldId id="265" r:id="rId7"/>
    <p:sldId id="268" r:id="rId8"/>
    <p:sldId id="267" r:id="rId9"/>
    <p:sldId id="260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8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6" autoAdjust="0"/>
    <p:restoredTop sz="94181" autoAdjust="0"/>
  </p:normalViewPr>
  <p:slideViewPr>
    <p:cSldViewPr snapToGrid="0">
      <p:cViewPr varScale="1">
        <p:scale>
          <a:sx n="100" d="100"/>
          <a:sy n="100" d="100"/>
        </p:scale>
        <p:origin x="918" y="90"/>
      </p:cViewPr>
      <p:guideLst/>
    </p:cSldViewPr>
  </p:slideViewPr>
  <p:outlineViewPr>
    <p:cViewPr>
      <p:scale>
        <a:sx n="33" d="100"/>
        <a:sy n="33" d="100"/>
      </p:scale>
      <p:origin x="0" y="-2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dirty="0"/>
              <a:t>Hybrid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Hybrid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5A4-4F80-AB60-C9818B847F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A4-4F80-AB60-C9818B847F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1.5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5A4-4F80-AB60-C9818B847F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5063D9-B8E7-42BE-A2A1-B261AF27A6E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5A4-4F80-AB60-C9818B847F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Seated</c:v>
                </c:pt>
                <c:pt idx="1">
                  <c:v>Outside of Class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4-4F80-AB60-C9818B847F8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dirty="0"/>
              <a:t>Face-to-Face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Face-to-Face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01A-4E73-A837-650B5184EC1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1A-4E73-A837-650B5184EC13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1A-4E73-A837-650B5184EC13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1A-4E73-A837-650B5184EC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Seated</c:v>
                </c:pt>
                <c:pt idx="1">
                  <c:v>Outside of Class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A-4E73-A837-650B5184EC1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cap="none" dirty="0"/>
              <a:t>Online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Online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B2-4D8E-B0C6-4C6B6129E6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Online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6-44DF-9A1A-A11D383FDEF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Seated (9 Hours Time on Task)</a:t>
            </a:r>
          </a:p>
        </c:rich>
      </c:tx>
      <c:layout>
        <c:manualLayout>
          <c:xMode val="edge"/>
          <c:yMode val="edge"/>
          <c:x val="0.147254155046795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 - Seated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843-44C1-8E72-2313671ACE0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843-44C1-8E72-2313671ACE0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43-44C1-8E72-2313671ACE0B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43-44C1-8E72-2313671ACE0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3.0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843-44C1-8E72-2313671ACE0B}"/>
                </c:ext>
              </c:extLst>
            </c:dLbl>
            <c:dLbl>
              <c:idx val="1"/>
              <c:layout>
                <c:manualLayout>
                  <c:x val="6.2226295222846881E-2"/>
                  <c:y val="-0.113997301624303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28988861259358E-2"/>
                      <c:h val="5.7534559881069147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843-44C1-8E72-2313671ACE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483C72-BD7F-4C07-93F4-8E49796C7893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43-44C1-8E72-2313671ACE0B}"/>
                </c:ext>
              </c:extLst>
            </c:dLbl>
            <c:dLbl>
              <c:idx val="3"/>
              <c:layout>
                <c:manualLayout>
                  <c:x val="6.2101856661767922E-2"/>
                  <c:y val="7.90858290193042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1.25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3-44C1-8E72-2313671ACE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Seated Class</c:v>
                </c:pt>
                <c:pt idx="1">
                  <c:v>Reading</c:v>
                </c:pt>
                <c:pt idx="2">
                  <c:v>Other Content</c:v>
                </c:pt>
                <c:pt idx="3">
                  <c:v>Group Project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4.5</c:v>
                </c:pt>
                <c:pt idx="2">
                  <c:v>0.5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3-44C1-8E72-2313671ACE0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Combined (9 Hours Time on Task)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on Task - Blended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4E-4947-9667-355ECB198A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4E-4947-9667-355ECB198A4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4E-4947-9667-355ECB198A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4E-4947-9667-355ECB198A4C}"/>
              </c:ext>
            </c:extLst>
          </c:dPt>
          <c:dPt>
            <c:idx val="4"/>
            <c:bubble3D val="0"/>
            <c:spPr>
              <a:solidFill>
                <a:srgbClr val="448E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4E-4947-9667-355ECB198A4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4E-4947-9667-355ECB198A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Synchronous</c:v>
                </c:pt>
                <c:pt idx="1">
                  <c:v>Discussion</c:v>
                </c:pt>
                <c:pt idx="2">
                  <c:v>Quiz</c:v>
                </c:pt>
                <c:pt idx="3">
                  <c:v>Reading</c:v>
                </c:pt>
                <c:pt idx="4">
                  <c:v>Lecture</c:v>
                </c:pt>
                <c:pt idx="5">
                  <c:v>Other Content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1.25</c:v>
                </c:pt>
                <c:pt idx="1">
                  <c:v>1.5</c:v>
                </c:pt>
                <c:pt idx="2">
                  <c:v>1</c:v>
                </c:pt>
                <c:pt idx="3">
                  <c:v>4.5</c:v>
                </c:pt>
                <c:pt idx="4">
                  <c:v>0.25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4E-4947-9667-355ECB198A4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image" Target="../media/image14.svg"/><Relationship Id="rId16" Type="http://schemas.openxmlformats.org/officeDocument/2006/relationships/image" Target="../media/image28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2E82BA-3B3D-41AD-9977-C8C236EF954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E8EE05B-5AC8-455A-9F8F-FA04A93986DF}">
      <dgm:prSet/>
      <dgm:spPr/>
      <dgm:t>
        <a:bodyPr/>
        <a:lstStyle/>
        <a:p>
          <a:r>
            <a:rPr lang="en-US" dirty="0"/>
            <a:t>Maintain rigor for accreditation </a:t>
          </a:r>
        </a:p>
      </dgm:t>
    </dgm:pt>
    <dgm:pt modelId="{820F466E-4689-41C5-8747-89B60374BD20}" type="parTrans" cxnId="{EE02C01D-CFEE-425C-95AA-688D42A01686}">
      <dgm:prSet/>
      <dgm:spPr/>
      <dgm:t>
        <a:bodyPr/>
        <a:lstStyle/>
        <a:p>
          <a:endParaRPr lang="en-US"/>
        </a:p>
      </dgm:t>
    </dgm:pt>
    <dgm:pt modelId="{5BED2BAF-A1DF-465B-8C19-80C0A85A5C67}" type="sibTrans" cxnId="{EE02C01D-CFEE-425C-95AA-688D42A01686}">
      <dgm:prSet/>
      <dgm:spPr/>
      <dgm:t>
        <a:bodyPr/>
        <a:lstStyle/>
        <a:p>
          <a:endParaRPr lang="en-US"/>
        </a:p>
      </dgm:t>
    </dgm:pt>
    <dgm:pt modelId="{FF06AB17-4566-49C3-9A82-249F95D76F78}">
      <dgm:prSet/>
      <dgm:spPr/>
      <dgm:t>
        <a:bodyPr/>
        <a:lstStyle/>
        <a:p>
          <a:r>
            <a:rPr lang="en-US" dirty="0"/>
            <a:t>Build in appropriate content and assignments </a:t>
          </a:r>
        </a:p>
      </dgm:t>
    </dgm:pt>
    <dgm:pt modelId="{6D2DBF3E-E2D3-4711-B0BF-9E4DD6454F55}" type="parTrans" cxnId="{C72E1DC7-6197-41D7-B896-7974AA93A9F0}">
      <dgm:prSet/>
      <dgm:spPr/>
      <dgm:t>
        <a:bodyPr/>
        <a:lstStyle/>
        <a:p>
          <a:endParaRPr lang="en-US"/>
        </a:p>
      </dgm:t>
    </dgm:pt>
    <dgm:pt modelId="{E462E2D5-5472-45EF-A99D-B01AC33C139C}" type="sibTrans" cxnId="{C72E1DC7-6197-41D7-B896-7974AA93A9F0}">
      <dgm:prSet/>
      <dgm:spPr/>
      <dgm:t>
        <a:bodyPr/>
        <a:lstStyle/>
        <a:p>
          <a:endParaRPr lang="en-US"/>
        </a:p>
      </dgm:t>
    </dgm:pt>
    <dgm:pt modelId="{01897C65-DB80-4285-BA94-3C130A22BE1F}">
      <dgm:prSet/>
      <dgm:spPr/>
      <dgm:t>
        <a:bodyPr/>
        <a:lstStyle/>
        <a:p>
          <a:r>
            <a:rPr lang="en-US"/>
            <a:t>Think realistically about everything students do for a course</a:t>
          </a:r>
        </a:p>
      </dgm:t>
    </dgm:pt>
    <dgm:pt modelId="{7D09129C-EECE-4321-BB90-5CEAAA40F641}" type="parTrans" cxnId="{122EC41F-7DC6-42DF-92B0-CE49C1F2CE20}">
      <dgm:prSet/>
      <dgm:spPr/>
      <dgm:t>
        <a:bodyPr/>
        <a:lstStyle/>
        <a:p>
          <a:endParaRPr lang="en-US"/>
        </a:p>
      </dgm:t>
    </dgm:pt>
    <dgm:pt modelId="{CDC6079D-6BF1-43FE-AE01-4908339DCB0C}" type="sibTrans" cxnId="{122EC41F-7DC6-42DF-92B0-CE49C1F2CE20}">
      <dgm:prSet/>
      <dgm:spPr/>
      <dgm:t>
        <a:bodyPr/>
        <a:lstStyle/>
        <a:p>
          <a:endParaRPr lang="en-US"/>
        </a:p>
      </dgm:t>
    </dgm:pt>
    <dgm:pt modelId="{02D4C10E-0830-4F3C-AD7F-B4BBB4D685BC}">
      <dgm:prSet/>
      <dgm:spPr/>
      <dgm:t>
        <a:bodyPr/>
        <a:lstStyle/>
        <a:p>
          <a:r>
            <a:rPr lang="en-US"/>
            <a:t>Set expectations about what is required and when</a:t>
          </a:r>
        </a:p>
      </dgm:t>
    </dgm:pt>
    <dgm:pt modelId="{D980A23E-FDA9-46F8-85C3-716665638A65}" type="parTrans" cxnId="{AEDAF928-565A-48EA-84E6-1D29ECF3EE52}">
      <dgm:prSet/>
      <dgm:spPr/>
      <dgm:t>
        <a:bodyPr/>
        <a:lstStyle/>
        <a:p>
          <a:endParaRPr lang="en-US"/>
        </a:p>
      </dgm:t>
    </dgm:pt>
    <dgm:pt modelId="{0E3CA08E-C669-4CAD-996D-17AA2B836369}" type="sibTrans" cxnId="{AEDAF928-565A-48EA-84E6-1D29ECF3EE52}">
      <dgm:prSet/>
      <dgm:spPr/>
      <dgm:t>
        <a:bodyPr/>
        <a:lstStyle/>
        <a:p>
          <a:endParaRPr lang="en-US"/>
        </a:p>
      </dgm:t>
    </dgm:pt>
    <dgm:pt modelId="{717F711C-4EBF-4BA3-B0FA-DEF374758F5E}" type="pres">
      <dgm:prSet presAssocID="{AE2E82BA-3B3D-41AD-9977-C8C236EF9542}" presName="root" presStyleCnt="0">
        <dgm:presLayoutVars>
          <dgm:dir/>
          <dgm:resizeHandles val="exact"/>
        </dgm:presLayoutVars>
      </dgm:prSet>
      <dgm:spPr/>
    </dgm:pt>
    <dgm:pt modelId="{E6BBE6A2-850D-4DC3-8DB5-C99242A39A80}" type="pres">
      <dgm:prSet presAssocID="{AE2E82BA-3B3D-41AD-9977-C8C236EF9542}" presName="container" presStyleCnt="0">
        <dgm:presLayoutVars>
          <dgm:dir/>
          <dgm:resizeHandles val="exact"/>
        </dgm:presLayoutVars>
      </dgm:prSet>
      <dgm:spPr/>
    </dgm:pt>
    <dgm:pt modelId="{1DA6B57C-F317-4CD4-8C42-7EA676F2DC9C}" type="pres">
      <dgm:prSet presAssocID="{4E8EE05B-5AC8-455A-9F8F-FA04A93986DF}" presName="compNode" presStyleCnt="0"/>
      <dgm:spPr/>
    </dgm:pt>
    <dgm:pt modelId="{2B00A9CC-756E-4EB0-9983-03AB2BF53364}" type="pres">
      <dgm:prSet presAssocID="{4E8EE05B-5AC8-455A-9F8F-FA04A93986DF}" presName="iconBgRect" presStyleLbl="bgShp" presStyleIdx="0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F0134E9-9309-4697-A535-CEF6710885D2}" type="pres">
      <dgm:prSet presAssocID="{4E8EE05B-5AC8-455A-9F8F-FA04A93986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EE8C94EF-2894-4738-985B-091A2E649BE9}" type="pres">
      <dgm:prSet presAssocID="{4E8EE05B-5AC8-455A-9F8F-FA04A93986DF}" presName="spaceRect" presStyleCnt="0"/>
      <dgm:spPr/>
    </dgm:pt>
    <dgm:pt modelId="{B04EBEAA-6313-492A-89A2-28F017DE1ABD}" type="pres">
      <dgm:prSet presAssocID="{4E8EE05B-5AC8-455A-9F8F-FA04A93986DF}" presName="textRect" presStyleLbl="revTx" presStyleIdx="0" presStyleCnt="4">
        <dgm:presLayoutVars>
          <dgm:chMax val="1"/>
          <dgm:chPref val="1"/>
        </dgm:presLayoutVars>
      </dgm:prSet>
      <dgm:spPr/>
    </dgm:pt>
    <dgm:pt modelId="{20ADFC36-C775-4024-A34F-32FE37834990}" type="pres">
      <dgm:prSet presAssocID="{5BED2BAF-A1DF-465B-8C19-80C0A85A5C67}" presName="sibTrans" presStyleLbl="sibTrans2D1" presStyleIdx="0" presStyleCnt="0"/>
      <dgm:spPr/>
    </dgm:pt>
    <dgm:pt modelId="{7DDCB531-A3EA-4B41-B4B4-F633CCB4879E}" type="pres">
      <dgm:prSet presAssocID="{FF06AB17-4566-49C3-9A82-249F95D76F78}" presName="compNode" presStyleCnt="0"/>
      <dgm:spPr/>
    </dgm:pt>
    <dgm:pt modelId="{DFB426AA-5BEC-4463-9EE9-E8A7E906535A}" type="pres">
      <dgm:prSet presAssocID="{FF06AB17-4566-49C3-9A82-249F95D76F78}" presName="iconBgRect" presStyleLbl="bgShp" presStyleIdx="1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8EED833F-A0FD-459E-A301-8A42ABE759A6}" type="pres">
      <dgm:prSet presAssocID="{FF06AB17-4566-49C3-9A82-249F95D76F7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ueprint"/>
        </a:ext>
      </dgm:extLst>
    </dgm:pt>
    <dgm:pt modelId="{941CD05E-CECA-4E48-BEDA-C5D421437E6E}" type="pres">
      <dgm:prSet presAssocID="{FF06AB17-4566-49C3-9A82-249F95D76F78}" presName="spaceRect" presStyleCnt="0"/>
      <dgm:spPr/>
    </dgm:pt>
    <dgm:pt modelId="{4927994B-3FA5-4D08-9586-9CCC07238CF0}" type="pres">
      <dgm:prSet presAssocID="{FF06AB17-4566-49C3-9A82-249F95D76F78}" presName="textRect" presStyleLbl="revTx" presStyleIdx="1" presStyleCnt="4">
        <dgm:presLayoutVars>
          <dgm:chMax val="1"/>
          <dgm:chPref val="1"/>
        </dgm:presLayoutVars>
      </dgm:prSet>
      <dgm:spPr/>
    </dgm:pt>
    <dgm:pt modelId="{27C4FBF1-80D9-4733-BC5C-A964B1338AAB}" type="pres">
      <dgm:prSet presAssocID="{E462E2D5-5472-45EF-A99D-B01AC33C139C}" presName="sibTrans" presStyleLbl="sibTrans2D1" presStyleIdx="0" presStyleCnt="0"/>
      <dgm:spPr/>
    </dgm:pt>
    <dgm:pt modelId="{9F894212-B0C1-47F4-9475-CBFB7AD1FE17}" type="pres">
      <dgm:prSet presAssocID="{01897C65-DB80-4285-BA94-3C130A22BE1F}" presName="compNode" presStyleCnt="0"/>
      <dgm:spPr/>
    </dgm:pt>
    <dgm:pt modelId="{3D4E6C00-000D-42A9-AD5B-750427EA9ED9}" type="pres">
      <dgm:prSet presAssocID="{01897C65-DB80-4285-BA94-3C130A22BE1F}" presName="iconBgRect" presStyleLbl="bgShp" presStyleIdx="2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0E102442-7773-4B27-B419-CF15E831A61D}" type="pres">
      <dgm:prSet presAssocID="{01897C65-DB80-4285-BA94-3C130A22BE1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8895974-1F86-42E2-8D20-185040148D94}" type="pres">
      <dgm:prSet presAssocID="{01897C65-DB80-4285-BA94-3C130A22BE1F}" presName="spaceRect" presStyleCnt="0"/>
      <dgm:spPr/>
    </dgm:pt>
    <dgm:pt modelId="{B79EAA35-9AA5-4772-B393-80B722093271}" type="pres">
      <dgm:prSet presAssocID="{01897C65-DB80-4285-BA94-3C130A22BE1F}" presName="textRect" presStyleLbl="revTx" presStyleIdx="2" presStyleCnt="4">
        <dgm:presLayoutVars>
          <dgm:chMax val="1"/>
          <dgm:chPref val="1"/>
        </dgm:presLayoutVars>
      </dgm:prSet>
      <dgm:spPr/>
    </dgm:pt>
    <dgm:pt modelId="{8BA0ACB5-B61D-4F2D-AB15-D4511C0F4737}" type="pres">
      <dgm:prSet presAssocID="{CDC6079D-6BF1-43FE-AE01-4908339DCB0C}" presName="sibTrans" presStyleLbl="sibTrans2D1" presStyleIdx="0" presStyleCnt="0"/>
      <dgm:spPr/>
    </dgm:pt>
    <dgm:pt modelId="{20D51FC4-F19F-48FB-8FF0-DEFD19D61A3E}" type="pres">
      <dgm:prSet presAssocID="{02D4C10E-0830-4F3C-AD7F-B4BBB4D685BC}" presName="compNode" presStyleCnt="0"/>
      <dgm:spPr/>
    </dgm:pt>
    <dgm:pt modelId="{2561E350-C28A-4586-937A-B5D959602B70}" type="pres">
      <dgm:prSet presAssocID="{02D4C10E-0830-4F3C-AD7F-B4BBB4D685BC}" presName="iconBgRect" presStyleLbl="bgShp" presStyleIdx="3" presStyleCnt="4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9FEEF15-90DE-48C0-A253-B16D2CA24FDD}" type="pres">
      <dgm:prSet presAssocID="{02D4C10E-0830-4F3C-AD7F-B4BBB4D685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5A3315A4-D950-44F2-8EAD-E69EFEEC2D9B}" type="pres">
      <dgm:prSet presAssocID="{02D4C10E-0830-4F3C-AD7F-B4BBB4D685BC}" presName="spaceRect" presStyleCnt="0"/>
      <dgm:spPr/>
    </dgm:pt>
    <dgm:pt modelId="{2622783D-180C-4F46-829F-74BC96F6D0B9}" type="pres">
      <dgm:prSet presAssocID="{02D4C10E-0830-4F3C-AD7F-B4BBB4D685B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1791702-CB46-48B4-A49D-6938BAA6C186}" type="presOf" srcId="{E462E2D5-5472-45EF-A99D-B01AC33C139C}" destId="{27C4FBF1-80D9-4733-BC5C-A964B1338AAB}" srcOrd="0" destOrd="0" presId="urn:microsoft.com/office/officeart/2018/2/layout/IconCircleList"/>
    <dgm:cxn modelId="{57D3200A-72BC-4068-BD20-EF51EBBA81CF}" type="presOf" srcId="{AE2E82BA-3B3D-41AD-9977-C8C236EF9542}" destId="{717F711C-4EBF-4BA3-B0FA-DEF374758F5E}" srcOrd="0" destOrd="0" presId="urn:microsoft.com/office/officeart/2018/2/layout/IconCircleList"/>
    <dgm:cxn modelId="{EE02C01D-CFEE-425C-95AA-688D42A01686}" srcId="{AE2E82BA-3B3D-41AD-9977-C8C236EF9542}" destId="{4E8EE05B-5AC8-455A-9F8F-FA04A93986DF}" srcOrd="0" destOrd="0" parTransId="{820F466E-4689-41C5-8747-89B60374BD20}" sibTransId="{5BED2BAF-A1DF-465B-8C19-80C0A85A5C67}"/>
    <dgm:cxn modelId="{122EC41F-7DC6-42DF-92B0-CE49C1F2CE20}" srcId="{AE2E82BA-3B3D-41AD-9977-C8C236EF9542}" destId="{01897C65-DB80-4285-BA94-3C130A22BE1F}" srcOrd="2" destOrd="0" parTransId="{7D09129C-EECE-4321-BB90-5CEAAA40F641}" sibTransId="{CDC6079D-6BF1-43FE-AE01-4908339DCB0C}"/>
    <dgm:cxn modelId="{AEDAF928-565A-48EA-84E6-1D29ECF3EE52}" srcId="{AE2E82BA-3B3D-41AD-9977-C8C236EF9542}" destId="{02D4C10E-0830-4F3C-AD7F-B4BBB4D685BC}" srcOrd="3" destOrd="0" parTransId="{D980A23E-FDA9-46F8-85C3-716665638A65}" sibTransId="{0E3CA08E-C669-4CAD-996D-17AA2B836369}"/>
    <dgm:cxn modelId="{7BFE4D63-8B20-4F55-A253-14F04482EAE3}" type="presOf" srcId="{FF06AB17-4566-49C3-9A82-249F95D76F78}" destId="{4927994B-3FA5-4D08-9586-9CCC07238CF0}" srcOrd="0" destOrd="0" presId="urn:microsoft.com/office/officeart/2018/2/layout/IconCircleList"/>
    <dgm:cxn modelId="{FB53FE51-F2B6-498C-86CE-E942CAD17824}" type="presOf" srcId="{CDC6079D-6BF1-43FE-AE01-4908339DCB0C}" destId="{8BA0ACB5-B61D-4F2D-AB15-D4511C0F4737}" srcOrd="0" destOrd="0" presId="urn:microsoft.com/office/officeart/2018/2/layout/IconCircleList"/>
    <dgm:cxn modelId="{14D22257-6331-4C26-B7CC-F04B14B48794}" type="presOf" srcId="{5BED2BAF-A1DF-465B-8C19-80C0A85A5C67}" destId="{20ADFC36-C775-4024-A34F-32FE37834990}" srcOrd="0" destOrd="0" presId="urn:microsoft.com/office/officeart/2018/2/layout/IconCircleList"/>
    <dgm:cxn modelId="{761C8581-C978-4610-97A6-A0736B8F248A}" type="presOf" srcId="{4E8EE05B-5AC8-455A-9F8F-FA04A93986DF}" destId="{B04EBEAA-6313-492A-89A2-28F017DE1ABD}" srcOrd="0" destOrd="0" presId="urn:microsoft.com/office/officeart/2018/2/layout/IconCircleList"/>
    <dgm:cxn modelId="{C72E1DC7-6197-41D7-B896-7974AA93A9F0}" srcId="{AE2E82BA-3B3D-41AD-9977-C8C236EF9542}" destId="{FF06AB17-4566-49C3-9A82-249F95D76F78}" srcOrd="1" destOrd="0" parTransId="{6D2DBF3E-E2D3-4711-B0BF-9E4DD6454F55}" sibTransId="{E462E2D5-5472-45EF-A99D-B01AC33C139C}"/>
    <dgm:cxn modelId="{B26B6EC9-866E-4432-92BE-7F38E07B306D}" type="presOf" srcId="{02D4C10E-0830-4F3C-AD7F-B4BBB4D685BC}" destId="{2622783D-180C-4F46-829F-74BC96F6D0B9}" srcOrd="0" destOrd="0" presId="urn:microsoft.com/office/officeart/2018/2/layout/IconCircleList"/>
    <dgm:cxn modelId="{47DF91C9-FBDF-453B-8ECB-C5A7CB63F432}" type="presOf" srcId="{01897C65-DB80-4285-BA94-3C130A22BE1F}" destId="{B79EAA35-9AA5-4772-B393-80B722093271}" srcOrd="0" destOrd="0" presId="urn:microsoft.com/office/officeart/2018/2/layout/IconCircleList"/>
    <dgm:cxn modelId="{6A280F55-257C-4365-8D3E-F8B2E0F3DF6E}" type="presParOf" srcId="{717F711C-4EBF-4BA3-B0FA-DEF374758F5E}" destId="{E6BBE6A2-850D-4DC3-8DB5-C99242A39A80}" srcOrd="0" destOrd="0" presId="urn:microsoft.com/office/officeart/2018/2/layout/IconCircleList"/>
    <dgm:cxn modelId="{528BA9A0-3D96-45B6-BD85-0137AA82E75D}" type="presParOf" srcId="{E6BBE6A2-850D-4DC3-8DB5-C99242A39A80}" destId="{1DA6B57C-F317-4CD4-8C42-7EA676F2DC9C}" srcOrd="0" destOrd="0" presId="urn:microsoft.com/office/officeart/2018/2/layout/IconCircleList"/>
    <dgm:cxn modelId="{13D26318-DE35-496C-9AA6-BB7D89F4B712}" type="presParOf" srcId="{1DA6B57C-F317-4CD4-8C42-7EA676F2DC9C}" destId="{2B00A9CC-756E-4EB0-9983-03AB2BF53364}" srcOrd="0" destOrd="0" presId="urn:microsoft.com/office/officeart/2018/2/layout/IconCircleList"/>
    <dgm:cxn modelId="{A17DA719-6659-473E-A6EC-E708AA83CACF}" type="presParOf" srcId="{1DA6B57C-F317-4CD4-8C42-7EA676F2DC9C}" destId="{0F0134E9-9309-4697-A535-CEF6710885D2}" srcOrd="1" destOrd="0" presId="urn:microsoft.com/office/officeart/2018/2/layout/IconCircleList"/>
    <dgm:cxn modelId="{3F388A7B-2E70-40F7-926C-CA8865CFDC4C}" type="presParOf" srcId="{1DA6B57C-F317-4CD4-8C42-7EA676F2DC9C}" destId="{EE8C94EF-2894-4738-985B-091A2E649BE9}" srcOrd="2" destOrd="0" presId="urn:microsoft.com/office/officeart/2018/2/layout/IconCircleList"/>
    <dgm:cxn modelId="{0AFCB397-DA9E-4404-BBFF-60A76F5977BC}" type="presParOf" srcId="{1DA6B57C-F317-4CD4-8C42-7EA676F2DC9C}" destId="{B04EBEAA-6313-492A-89A2-28F017DE1ABD}" srcOrd="3" destOrd="0" presId="urn:microsoft.com/office/officeart/2018/2/layout/IconCircleList"/>
    <dgm:cxn modelId="{F316F9C0-5748-4E85-99E1-687967E7E96E}" type="presParOf" srcId="{E6BBE6A2-850D-4DC3-8DB5-C99242A39A80}" destId="{20ADFC36-C775-4024-A34F-32FE37834990}" srcOrd="1" destOrd="0" presId="urn:microsoft.com/office/officeart/2018/2/layout/IconCircleList"/>
    <dgm:cxn modelId="{2C02C4D9-91FC-4F71-AA0C-9DE6F3485BB8}" type="presParOf" srcId="{E6BBE6A2-850D-4DC3-8DB5-C99242A39A80}" destId="{7DDCB531-A3EA-4B41-B4B4-F633CCB4879E}" srcOrd="2" destOrd="0" presId="urn:microsoft.com/office/officeart/2018/2/layout/IconCircleList"/>
    <dgm:cxn modelId="{37806C35-3D09-452E-AE0A-B51D71562309}" type="presParOf" srcId="{7DDCB531-A3EA-4B41-B4B4-F633CCB4879E}" destId="{DFB426AA-5BEC-4463-9EE9-E8A7E906535A}" srcOrd="0" destOrd="0" presId="urn:microsoft.com/office/officeart/2018/2/layout/IconCircleList"/>
    <dgm:cxn modelId="{1915F4A7-CAF3-4F41-B020-616D964B3C3F}" type="presParOf" srcId="{7DDCB531-A3EA-4B41-B4B4-F633CCB4879E}" destId="{8EED833F-A0FD-459E-A301-8A42ABE759A6}" srcOrd="1" destOrd="0" presId="urn:microsoft.com/office/officeart/2018/2/layout/IconCircleList"/>
    <dgm:cxn modelId="{FE6129D7-5BBC-4A51-9C93-6154B4922C36}" type="presParOf" srcId="{7DDCB531-A3EA-4B41-B4B4-F633CCB4879E}" destId="{941CD05E-CECA-4E48-BEDA-C5D421437E6E}" srcOrd="2" destOrd="0" presId="urn:microsoft.com/office/officeart/2018/2/layout/IconCircleList"/>
    <dgm:cxn modelId="{50C4B3D2-3912-41D9-B94E-DBB6CCA6C302}" type="presParOf" srcId="{7DDCB531-A3EA-4B41-B4B4-F633CCB4879E}" destId="{4927994B-3FA5-4D08-9586-9CCC07238CF0}" srcOrd="3" destOrd="0" presId="urn:microsoft.com/office/officeart/2018/2/layout/IconCircleList"/>
    <dgm:cxn modelId="{2954CA6A-2CA7-4DEC-98D2-672A49C0FF3B}" type="presParOf" srcId="{E6BBE6A2-850D-4DC3-8DB5-C99242A39A80}" destId="{27C4FBF1-80D9-4733-BC5C-A964B1338AAB}" srcOrd="3" destOrd="0" presId="urn:microsoft.com/office/officeart/2018/2/layout/IconCircleList"/>
    <dgm:cxn modelId="{7C2003EA-B650-424F-B408-88A86515E5F2}" type="presParOf" srcId="{E6BBE6A2-850D-4DC3-8DB5-C99242A39A80}" destId="{9F894212-B0C1-47F4-9475-CBFB7AD1FE17}" srcOrd="4" destOrd="0" presId="urn:microsoft.com/office/officeart/2018/2/layout/IconCircleList"/>
    <dgm:cxn modelId="{8C0E41FB-117B-49EF-9497-26D852E1E2DA}" type="presParOf" srcId="{9F894212-B0C1-47F4-9475-CBFB7AD1FE17}" destId="{3D4E6C00-000D-42A9-AD5B-750427EA9ED9}" srcOrd="0" destOrd="0" presId="urn:microsoft.com/office/officeart/2018/2/layout/IconCircleList"/>
    <dgm:cxn modelId="{B41F7671-9926-465A-B833-0D4B88469E95}" type="presParOf" srcId="{9F894212-B0C1-47F4-9475-CBFB7AD1FE17}" destId="{0E102442-7773-4B27-B419-CF15E831A61D}" srcOrd="1" destOrd="0" presId="urn:microsoft.com/office/officeart/2018/2/layout/IconCircleList"/>
    <dgm:cxn modelId="{460F9023-9DFA-4FB2-885A-1A74562265AA}" type="presParOf" srcId="{9F894212-B0C1-47F4-9475-CBFB7AD1FE17}" destId="{B8895974-1F86-42E2-8D20-185040148D94}" srcOrd="2" destOrd="0" presId="urn:microsoft.com/office/officeart/2018/2/layout/IconCircleList"/>
    <dgm:cxn modelId="{B0052BA9-E470-4656-9D2C-3D4407A82B35}" type="presParOf" srcId="{9F894212-B0C1-47F4-9475-CBFB7AD1FE17}" destId="{B79EAA35-9AA5-4772-B393-80B722093271}" srcOrd="3" destOrd="0" presId="urn:microsoft.com/office/officeart/2018/2/layout/IconCircleList"/>
    <dgm:cxn modelId="{93FA70A3-EEA4-4B9C-9825-B44961BCD0DB}" type="presParOf" srcId="{E6BBE6A2-850D-4DC3-8DB5-C99242A39A80}" destId="{8BA0ACB5-B61D-4F2D-AB15-D4511C0F4737}" srcOrd="5" destOrd="0" presId="urn:microsoft.com/office/officeart/2018/2/layout/IconCircleList"/>
    <dgm:cxn modelId="{AB6613EF-CAE3-4EAD-AC6D-070B3A7104AD}" type="presParOf" srcId="{E6BBE6A2-850D-4DC3-8DB5-C99242A39A80}" destId="{20D51FC4-F19F-48FB-8FF0-DEFD19D61A3E}" srcOrd="6" destOrd="0" presId="urn:microsoft.com/office/officeart/2018/2/layout/IconCircleList"/>
    <dgm:cxn modelId="{8C9FCC42-6A81-4AB1-AA78-84B9FE4FD4A8}" type="presParOf" srcId="{20D51FC4-F19F-48FB-8FF0-DEFD19D61A3E}" destId="{2561E350-C28A-4586-937A-B5D959602B70}" srcOrd="0" destOrd="0" presId="urn:microsoft.com/office/officeart/2018/2/layout/IconCircleList"/>
    <dgm:cxn modelId="{34EFE429-A28A-447E-B5D0-A6E1F70F421E}" type="presParOf" srcId="{20D51FC4-F19F-48FB-8FF0-DEFD19D61A3E}" destId="{39FEEF15-90DE-48C0-A253-B16D2CA24FDD}" srcOrd="1" destOrd="0" presId="urn:microsoft.com/office/officeart/2018/2/layout/IconCircleList"/>
    <dgm:cxn modelId="{5C0B40F4-73E7-4856-9195-F62BA458E9E2}" type="presParOf" srcId="{20D51FC4-F19F-48FB-8FF0-DEFD19D61A3E}" destId="{5A3315A4-D950-44F2-8EAD-E69EFEEC2D9B}" srcOrd="2" destOrd="0" presId="urn:microsoft.com/office/officeart/2018/2/layout/IconCircleList"/>
    <dgm:cxn modelId="{90CF9CCC-1A9E-44D6-B4E7-41A6EB4D368E}" type="presParOf" srcId="{20D51FC4-F19F-48FB-8FF0-DEFD19D61A3E}" destId="{2622783D-180C-4F46-829F-74BC96F6D0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8E5EB-6B81-4249-A2F9-9A1E36B7FC5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FAD7F3D-2101-47CD-B239-5378C10716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Seated or synchronous learning time</a:t>
          </a:r>
        </a:p>
      </dgm:t>
    </dgm:pt>
    <dgm:pt modelId="{5495AE04-A6E2-4E39-83A3-A2BBE161B704}" type="parTrans" cxnId="{3247B932-85BE-45C1-B8B0-4E733F1F54FB}">
      <dgm:prSet/>
      <dgm:spPr/>
      <dgm:t>
        <a:bodyPr/>
        <a:lstStyle/>
        <a:p>
          <a:endParaRPr lang="en-US"/>
        </a:p>
      </dgm:t>
    </dgm:pt>
    <dgm:pt modelId="{5B06305F-FA31-406C-9ABB-245A325B772D}" type="sibTrans" cxnId="{3247B932-85BE-45C1-B8B0-4E733F1F54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FFA8FD5-DE53-4AB5-B204-1C3625B496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Reading or watching lectures</a:t>
          </a:r>
        </a:p>
      </dgm:t>
    </dgm:pt>
    <dgm:pt modelId="{149FC7B6-D388-40C0-83C9-28B3E8C54091}" type="parTrans" cxnId="{B403451D-AA24-4429-9D1B-270FD868A914}">
      <dgm:prSet/>
      <dgm:spPr/>
      <dgm:t>
        <a:bodyPr/>
        <a:lstStyle/>
        <a:p>
          <a:endParaRPr lang="en-US"/>
        </a:p>
      </dgm:t>
    </dgm:pt>
    <dgm:pt modelId="{B09FC166-AF2E-4E45-8754-33BBFE2EB265}" type="sibTrans" cxnId="{B403451D-AA24-4429-9D1B-270FD868A9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BB61417-B3B4-40E7-A462-699861C3B8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Reading other materials</a:t>
          </a:r>
        </a:p>
      </dgm:t>
    </dgm:pt>
    <dgm:pt modelId="{8DD832EC-8C46-448E-8666-709DD0293385}" type="parTrans" cxnId="{7209CA25-DE15-4C67-BE68-6842C8471342}">
      <dgm:prSet/>
      <dgm:spPr/>
      <dgm:t>
        <a:bodyPr/>
        <a:lstStyle/>
        <a:p>
          <a:endParaRPr lang="en-US"/>
        </a:p>
      </dgm:t>
    </dgm:pt>
    <dgm:pt modelId="{196040AE-3A5F-4E4B-86B6-84AA71C217F1}" type="sibTrans" cxnId="{7209CA25-DE15-4C67-BE68-6842C847134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983904-1FA7-400B-BABB-0F645029D44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Watching other content</a:t>
          </a:r>
        </a:p>
      </dgm:t>
    </dgm:pt>
    <dgm:pt modelId="{2284FAC6-981E-4FBA-8D81-E199C988CBD3}" type="parTrans" cxnId="{8AE7DB3B-27DF-4204-B2A8-9BD9FBD75F22}">
      <dgm:prSet/>
      <dgm:spPr/>
      <dgm:t>
        <a:bodyPr/>
        <a:lstStyle/>
        <a:p>
          <a:endParaRPr lang="en-US"/>
        </a:p>
      </dgm:t>
    </dgm:pt>
    <dgm:pt modelId="{9F758324-49B3-4913-BFE3-858BEDE0A35E}" type="sibTrans" cxnId="{8AE7DB3B-27DF-4204-B2A8-9BD9FBD75F2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CF1F51-545A-4B30-9FA4-DBF3AF9A9A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Participating in  discussions</a:t>
          </a:r>
        </a:p>
      </dgm:t>
    </dgm:pt>
    <dgm:pt modelId="{ABA78F6A-46FA-4985-A2C3-C5B035E5A14C}" type="parTrans" cxnId="{3B33F923-9A31-4CB2-8DF8-B0A3A1EC5ECE}">
      <dgm:prSet/>
      <dgm:spPr/>
      <dgm:t>
        <a:bodyPr/>
        <a:lstStyle/>
        <a:p>
          <a:endParaRPr lang="en-US"/>
        </a:p>
      </dgm:t>
    </dgm:pt>
    <dgm:pt modelId="{2ED68DBF-0D40-4A00-BAF9-242463E31CCA}" type="sibTrans" cxnId="{3B33F923-9A31-4CB2-8DF8-B0A3A1EC5EC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B9340AA-1DDE-4772-97A2-11E1A730D8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Doing </a:t>
          </a:r>
          <a:br>
            <a:rPr lang="en-US" dirty="0"/>
          </a:br>
          <a:r>
            <a:rPr lang="en-US" dirty="0"/>
            <a:t>research</a:t>
          </a:r>
        </a:p>
      </dgm:t>
    </dgm:pt>
    <dgm:pt modelId="{162655D4-5B86-46CA-B7F1-A1832CFA7DF7}" type="parTrans" cxnId="{F6CB2348-8D5D-419D-8273-00A914ADD73E}">
      <dgm:prSet/>
      <dgm:spPr/>
      <dgm:t>
        <a:bodyPr/>
        <a:lstStyle/>
        <a:p>
          <a:endParaRPr lang="en-US"/>
        </a:p>
      </dgm:t>
    </dgm:pt>
    <dgm:pt modelId="{0EC3C9E5-FDC0-4E89-943A-58198E4331F1}" type="sibTrans" cxnId="{F6CB2348-8D5D-419D-8273-00A914ADD7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CD4C8A-8BE2-4339-93E6-883440B8FC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Writing </a:t>
          </a:r>
          <a:br>
            <a:rPr lang="en-US" sz="2400" dirty="0"/>
          </a:br>
          <a:r>
            <a:rPr lang="en-US" sz="2400" dirty="0"/>
            <a:t>papers </a:t>
          </a:r>
        </a:p>
      </dgm:t>
    </dgm:pt>
    <dgm:pt modelId="{10BE768A-15F4-43E8-91B4-1DA62C7CF084}" type="parTrans" cxnId="{47FA6655-67E5-4941-AE1F-C24FEBDE74D8}">
      <dgm:prSet/>
      <dgm:spPr/>
      <dgm:t>
        <a:bodyPr/>
        <a:lstStyle/>
        <a:p>
          <a:endParaRPr lang="en-US"/>
        </a:p>
      </dgm:t>
    </dgm:pt>
    <dgm:pt modelId="{3B9CAB82-CCA6-4C87-9477-EDF6B48185FB}" type="sibTrans" cxnId="{47FA6655-67E5-4941-AE1F-C24FEBDE74D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D10F7B-332D-4F3B-8D67-48125DD639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Completing  assignments or projects</a:t>
          </a:r>
        </a:p>
      </dgm:t>
    </dgm:pt>
    <dgm:pt modelId="{4246D073-657A-4801-9497-B173898C7855}" type="parTrans" cxnId="{D814EC39-BB7A-4DBC-91BB-BCAD0EAF0215}">
      <dgm:prSet/>
      <dgm:spPr/>
      <dgm:t>
        <a:bodyPr/>
        <a:lstStyle/>
        <a:p>
          <a:endParaRPr lang="en-US"/>
        </a:p>
      </dgm:t>
    </dgm:pt>
    <dgm:pt modelId="{648BE54D-81A4-4590-879F-4485CC200178}" type="sibTrans" cxnId="{D814EC39-BB7A-4DBC-91BB-BCAD0EAF02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01E7D08-1713-49E3-803F-0A8FB2AD3CE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Studying</a:t>
          </a:r>
        </a:p>
      </dgm:t>
    </dgm:pt>
    <dgm:pt modelId="{51EFC679-DB49-473B-973A-10C020939BF4}" type="parTrans" cxnId="{2A348B5C-916F-43FB-A9A4-62548A7BA1F7}">
      <dgm:prSet/>
      <dgm:spPr/>
      <dgm:t>
        <a:bodyPr/>
        <a:lstStyle/>
        <a:p>
          <a:endParaRPr lang="en-US"/>
        </a:p>
      </dgm:t>
    </dgm:pt>
    <dgm:pt modelId="{DA2E20C4-FC77-48A0-AE5A-FEC0A0393B17}" type="sibTrans" cxnId="{2A348B5C-916F-43FB-A9A4-62548A7BA1F7}">
      <dgm:prSet/>
      <dgm:spPr/>
      <dgm:t>
        <a:bodyPr/>
        <a:lstStyle/>
        <a:p>
          <a:endParaRPr lang="en-US"/>
        </a:p>
      </dgm:t>
    </dgm:pt>
    <dgm:pt modelId="{DC599C9A-FBAB-494C-9B50-10D46BE2558B}" type="pres">
      <dgm:prSet presAssocID="{7758E5EB-6B81-4249-A2F9-9A1E36B7FC53}" presName="root" presStyleCnt="0">
        <dgm:presLayoutVars>
          <dgm:dir/>
          <dgm:resizeHandles val="exact"/>
        </dgm:presLayoutVars>
      </dgm:prSet>
      <dgm:spPr/>
    </dgm:pt>
    <dgm:pt modelId="{AC9AF844-BB07-4BB1-BE19-62B5C62E427C}" type="pres">
      <dgm:prSet presAssocID="{7758E5EB-6B81-4249-A2F9-9A1E36B7FC53}" presName="container" presStyleCnt="0">
        <dgm:presLayoutVars>
          <dgm:dir/>
          <dgm:resizeHandles val="exact"/>
        </dgm:presLayoutVars>
      </dgm:prSet>
      <dgm:spPr/>
    </dgm:pt>
    <dgm:pt modelId="{CE9620B8-3AED-46C5-B4DB-492CF46F2A0C}" type="pres">
      <dgm:prSet presAssocID="{9FAD7F3D-2101-47CD-B239-5378C1071607}" presName="compNode" presStyleCnt="0"/>
      <dgm:spPr/>
    </dgm:pt>
    <dgm:pt modelId="{546CC360-DE30-48F5-836A-0A0C498E23E8}" type="pres">
      <dgm:prSet presAssocID="{9FAD7F3D-2101-47CD-B239-5378C1071607}" presName="iconBgRect" presStyleLbl="bgShp" presStyleIdx="0" presStyleCnt="9"/>
      <dgm:spPr/>
    </dgm:pt>
    <dgm:pt modelId="{26E99637-F801-4844-8FB4-429A038F5957}" type="pres">
      <dgm:prSet presAssocID="{9FAD7F3D-2101-47CD-B239-5378C1071607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5BBE9B7-8D3C-4078-98F8-A2D1F4ED5F89}" type="pres">
      <dgm:prSet presAssocID="{9FAD7F3D-2101-47CD-B239-5378C1071607}" presName="spaceRect" presStyleCnt="0"/>
      <dgm:spPr/>
    </dgm:pt>
    <dgm:pt modelId="{E9049E37-BAE0-4492-9318-03FD86836AF0}" type="pres">
      <dgm:prSet presAssocID="{9FAD7F3D-2101-47CD-B239-5378C1071607}" presName="textRect" presStyleLbl="revTx" presStyleIdx="0" presStyleCnt="9">
        <dgm:presLayoutVars>
          <dgm:chMax val="1"/>
          <dgm:chPref val="1"/>
        </dgm:presLayoutVars>
      </dgm:prSet>
      <dgm:spPr/>
    </dgm:pt>
    <dgm:pt modelId="{AE0310E1-8A90-4571-870D-AC546CC62A24}" type="pres">
      <dgm:prSet presAssocID="{5B06305F-FA31-406C-9ABB-245A325B772D}" presName="sibTrans" presStyleLbl="sibTrans2D1" presStyleIdx="0" presStyleCnt="0"/>
      <dgm:spPr/>
    </dgm:pt>
    <dgm:pt modelId="{5AAD4D09-231C-40DD-B0F8-D84F154EB1EB}" type="pres">
      <dgm:prSet presAssocID="{EFFA8FD5-DE53-4AB5-B204-1C3625B49646}" presName="compNode" presStyleCnt="0"/>
      <dgm:spPr/>
    </dgm:pt>
    <dgm:pt modelId="{96B824C0-F9B5-4336-B2BE-AED35A8B5382}" type="pres">
      <dgm:prSet presAssocID="{EFFA8FD5-DE53-4AB5-B204-1C3625B49646}" presName="iconBgRect" presStyleLbl="bgShp" presStyleIdx="1" presStyleCnt="9"/>
      <dgm:spPr/>
    </dgm:pt>
    <dgm:pt modelId="{FAB1B857-030C-41B5-A80C-141EDF9C12D2}" type="pres">
      <dgm:prSet presAssocID="{EFFA8FD5-DE53-4AB5-B204-1C3625B49646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FA665FF7-F54F-422E-BB69-A4336A85E2AE}" type="pres">
      <dgm:prSet presAssocID="{EFFA8FD5-DE53-4AB5-B204-1C3625B49646}" presName="spaceRect" presStyleCnt="0"/>
      <dgm:spPr/>
    </dgm:pt>
    <dgm:pt modelId="{AB7FE0EC-1342-49EE-ADC8-74848C17A237}" type="pres">
      <dgm:prSet presAssocID="{EFFA8FD5-DE53-4AB5-B204-1C3625B49646}" presName="textRect" presStyleLbl="revTx" presStyleIdx="1" presStyleCnt="9">
        <dgm:presLayoutVars>
          <dgm:chMax val="1"/>
          <dgm:chPref val="1"/>
        </dgm:presLayoutVars>
      </dgm:prSet>
      <dgm:spPr/>
    </dgm:pt>
    <dgm:pt modelId="{129E4E20-D73B-465C-A9F7-5A0B45BB2038}" type="pres">
      <dgm:prSet presAssocID="{B09FC166-AF2E-4E45-8754-33BBFE2EB265}" presName="sibTrans" presStyleLbl="sibTrans2D1" presStyleIdx="0" presStyleCnt="0"/>
      <dgm:spPr/>
    </dgm:pt>
    <dgm:pt modelId="{8394055F-224A-43BC-9933-F8B2146B85C7}" type="pres">
      <dgm:prSet presAssocID="{8BB61417-B3B4-40E7-A462-699861C3B8ED}" presName="compNode" presStyleCnt="0"/>
      <dgm:spPr/>
    </dgm:pt>
    <dgm:pt modelId="{B8C4D60E-B8D5-4236-B612-2D37F3305BD7}" type="pres">
      <dgm:prSet presAssocID="{8BB61417-B3B4-40E7-A462-699861C3B8ED}" presName="iconBgRect" presStyleLbl="bgShp" presStyleIdx="2" presStyleCnt="9"/>
      <dgm:spPr/>
    </dgm:pt>
    <dgm:pt modelId="{E535433B-6C35-47F0-9E95-AF2BFDA18013}" type="pres">
      <dgm:prSet presAssocID="{8BB61417-B3B4-40E7-A462-699861C3B8ED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"/>
        </a:ext>
      </dgm:extLst>
    </dgm:pt>
    <dgm:pt modelId="{5473F251-EFAB-4248-8C4E-EB3A4123E4B4}" type="pres">
      <dgm:prSet presAssocID="{8BB61417-B3B4-40E7-A462-699861C3B8ED}" presName="spaceRect" presStyleCnt="0"/>
      <dgm:spPr/>
    </dgm:pt>
    <dgm:pt modelId="{C7A1B99C-1537-40C0-A948-97F1ABE8A303}" type="pres">
      <dgm:prSet presAssocID="{8BB61417-B3B4-40E7-A462-699861C3B8ED}" presName="textRect" presStyleLbl="revTx" presStyleIdx="2" presStyleCnt="9">
        <dgm:presLayoutVars>
          <dgm:chMax val="1"/>
          <dgm:chPref val="1"/>
        </dgm:presLayoutVars>
      </dgm:prSet>
      <dgm:spPr/>
    </dgm:pt>
    <dgm:pt modelId="{BD8C78BB-E7D9-4F63-B2B5-7D52E6B026C9}" type="pres">
      <dgm:prSet presAssocID="{196040AE-3A5F-4E4B-86B6-84AA71C217F1}" presName="sibTrans" presStyleLbl="sibTrans2D1" presStyleIdx="0" presStyleCnt="0"/>
      <dgm:spPr/>
    </dgm:pt>
    <dgm:pt modelId="{5F83F45A-23DD-4691-9480-0C27A9E9835A}" type="pres">
      <dgm:prSet presAssocID="{63983904-1FA7-400B-BABB-0F645029D440}" presName="compNode" presStyleCnt="0"/>
      <dgm:spPr/>
    </dgm:pt>
    <dgm:pt modelId="{6E1FB173-E49D-45B5-AF13-517BC54DACE9}" type="pres">
      <dgm:prSet presAssocID="{63983904-1FA7-400B-BABB-0F645029D440}" presName="iconBgRect" presStyleLbl="bgShp" presStyleIdx="3" presStyleCnt="9"/>
      <dgm:spPr/>
    </dgm:pt>
    <dgm:pt modelId="{C026BA2E-9162-468A-923C-86EB936A7243}" type="pres">
      <dgm:prSet presAssocID="{63983904-1FA7-400B-BABB-0F645029D440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pcorn"/>
        </a:ext>
      </dgm:extLst>
    </dgm:pt>
    <dgm:pt modelId="{58169B1C-B89E-4290-BE9D-B8826DFAB868}" type="pres">
      <dgm:prSet presAssocID="{63983904-1FA7-400B-BABB-0F645029D440}" presName="spaceRect" presStyleCnt="0"/>
      <dgm:spPr/>
    </dgm:pt>
    <dgm:pt modelId="{30E10E0E-DF33-4E17-AAE5-DB1BB4BFA765}" type="pres">
      <dgm:prSet presAssocID="{63983904-1FA7-400B-BABB-0F645029D440}" presName="textRect" presStyleLbl="revTx" presStyleIdx="3" presStyleCnt="9">
        <dgm:presLayoutVars>
          <dgm:chMax val="1"/>
          <dgm:chPref val="1"/>
        </dgm:presLayoutVars>
      </dgm:prSet>
      <dgm:spPr/>
    </dgm:pt>
    <dgm:pt modelId="{4ED811DC-A661-42BF-937F-6895195742BE}" type="pres">
      <dgm:prSet presAssocID="{9F758324-49B3-4913-BFE3-858BEDE0A35E}" presName="sibTrans" presStyleLbl="sibTrans2D1" presStyleIdx="0" presStyleCnt="0"/>
      <dgm:spPr/>
    </dgm:pt>
    <dgm:pt modelId="{D3E52181-DA60-4B9D-97DE-0B94C10306C8}" type="pres">
      <dgm:prSet presAssocID="{59CF1F51-545A-4B30-9FA4-DBF3AF9A9AF3}" presName="compNode" presStyleCnt="0"/>
      <dgm:spPr/>
    </dgm:pt>
    <dgm:pt modelId="{AD6682DB-ED89-4EC4-A2BB-DF97395B09A7}" type="pres">
      <dgm:prSet presAssocID="{59CF1F51-545A-4B30-9FA4-DBF3AF9A9AF3}" presName="iconBgRect" presStyleLbl="bgShp" presStyleIdx="4" presStyleCnt="9"/>
      <dgm:spPr/>
    </dgm:pt>
    <dgm:pt modelId="{E0DBAC92-DBE4-447F-85FD-097BD05E3DFB}" type="pres">
      <dgm:prSet presAssocID="{59CF1F51-545A-4B30-9FA4-DBF3AF9A9AF3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DCE2441-C4E4-4675-8DC5-251AB70D6B42}" type="pres">
      <dgm:prSet presAssocID="{59CF1F51-545A-4B30-9FA4-DBF3AF9A9AF3}" presName="spaceRect" presStyleCnt="0"/>
      <dgm:spPr/>
    </dgm:pt>
    <dgm:pt modelId="{B6F33174-E0F5-414D-87B2-D30835B8E676}" type="pres">
      <dgm:prSet presAssocID="{59CF1F51-545A-4B30-9FA4-DBF3AF9A9AF3}" presName="textRect" presStyleLbl="revTx" presStyleIdx="4" presStyleCnt="9">
        <dgm:presLayoutVars>
          <dgm:chMax val="1"/>
          <dgm:chPref val="1"/>
        </dgm:presLayoutVars>
      </dgm:prSet>
      <dgm:spPr/>
    </dgm:pt>
    <dgm:pt modelId="{375DBE05-7DA4-4866-B5DB-B4979D6895B3}" type="pres">
      <dgm:prSet presAssocID="{2ED68DBF-0D40-4A00-BAF9-242463E31CCA}" presName="sibTrans" presStyleLbl="sibTrans2D1" presStyleIdx="0" presStyleCnt="0"/>
      <dgm:spPr/>
    </dgm:pt>
    <dgm:pt modelId="{E8E1050F-02F5-42DA-9553-FAF813F022D3}" type="pres">
      <dgm:prSet presAssocID="{5B9340AA-1DDE-4772-97A2-11E1A730D85E}" presName="compNode" presStyleCnt="0"/>
      <dgm:spPr/>
    </dgm:pt>
    <dgm:pt modelId="{76213E7F-15FD-41AA-955B-1B2186B15D8E}" type="pres">
      <dgm:prSet presAssocID="{5B9340AA-1DDE-4772-97A2-11E1A730D85E}" presName="iconBgRect" presStyleLbl="bgShp" presStyleIdx="5" presStyleCnt="9"/>
      <dgm:spPr/>
    </dgm:pt>
    <dgm:pt modelId="{25D0C65A-5A86-458A-99D7-4DB49E49A640}" type="pres">
      <dgm:prSet presAssocID="{5B9340AA-1DDE-4772-97A2-11E1A730D85E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6DD7E28B-7CAC-4877-8A7A-71B5953F2F4B}" type="pres">
      <dgm:prSet presAssocID="{5B9340AA-1DDE-4772-97A2-11E1A730D85E}" presName="spaceRect" presStyleCnt="0"/>
      <dgm:spPr/>
    </dgm:pt>
    <dgm:pt modelId="{01F6B665-1B16-475A-A195-BF32460A146A}" type="pres">
      <dgm:prSet presAssocID="{5B9340AA-1DDE-4772-97A2-11E1A730D85E}" presName="textRect" presStyleLbl="revTx" presStyleIdx="5" presStyleCnt="9">
        <dgm:presLayoutVars>
          <dgm:chMax val="1"/>
          <dgm:chPref val="1"/>
        </dgm:presLayoutVars>
      </dgm:prSet>
      <dgm:spPr/>
    </dgm:pt>
    <dgm:pt modelId="{39D64602-F695-4240-93E5-88C4ED91730C}" type="pres">
      <dgm:prSet presAssocID="{0EC3C9E5-FDC0-4E89-943A-58198E4331F1}" presName="sibTrans" presStyleLbl="sibTrans2D1" presStyleIdx="0" presStyleCnt="0"/>
      <dgm:spPr/>
    </dgm:pt>
    <dgm:pt modelId="{6975A4CC-2BFB-44A6-AABE-7CBB7B38FCA3}" type="pres">
      <dgm:prSet presAssocID="{ECCD4C8A-8BE2-4339-93E6-883440B8FC00}" presName="compNode" presStyleCnt="0"/>
      <dgm:spPr/>
    </dgm:pt>
    <dgm:pt modelId="{63EC6EBE-A7AD-4104-BBE7-9E971E6F160D}" type="pres">
      <dgm:prSet presAssocID="{ECCD4C8A-8BE2-4339-93E6-883440B8FC00}" presName="iconBgRect" presStyleLbl="bgShp" presStyleIdx="6" presStyleCnt="9"/>
      <dgm:spPr/>
    </dgm:pt>
    <dgm:pt modelId="{55C4CC88-BE07-43A4-8655-83F8DD66160F}" type="pres">
      <dgm:prSet presAssocID="{ECCD4C8A-8BE2-4339-93E6-883440B8FC00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32D2DFB-0280-42C2-B217-C0BA658F0E35}" type="pres">
      <dgm:prSet presAssocID="{ECCD4C8A-8BE2-4339-93E6-883440B8FC00}" presName="spaceRect" presStyleCnt="0"/>
      <dgm:spPr/>
    </dgm:pt>
    <dgm:pt modelId="{83683225-8F84-46D6-8C1D-CD15D9830BFE}" type="pres">
      <dgm:prSet presAssocID="{ECCD4C8A-8BE2-4339-93E6-883440B8FC00}" presName="textRect" presStyleLbl="revTx" presStyleIdx="6" presStyleCnt="9">
        <dgm:presLayoutVars>
          <dgm:chMax val="1"/>
          <dgm:chPref val="1"/>
        </dgm:presLayoutVars>
      </dgm:prSet>
      <dgm:spPr/>
    </dgm:pt>
    <dgm:pt modelId="{14840EA6-BEE7-406B-B4DB-44252C4A7ADB}" type="pres">
      <dgm:prSet presAssocID="{3B9CAB82-CCA6-4C87-9477-EDF6B48185FB}" presName="sibTrans" presStyleLbl="sibTrans2D1" presStyleIdx="0" presStyleCnt="0"/>
      <dgm:spPr/>
    </dgm:pt>
    <dgm:pt modelId="{18D5D8CE-407D-46BC-A0A2-43F31C1FBC50}" type="pres">
      <dgm:prSet presAssocID="{B3D10F7B-332D-4F3B-8D67-48125DD63962}" presName="compNode" presStyleCnt="0"/>
      <dgm:spPr/>
    </dgm:pt>
    <dgm:pt modelId="{E26AFBA3-F987-4C9B-9139-EEB08FE312C6}" type="pres">
      <dgm:prSet presAssocID="{B3D10F7B-332D-4F3B-8D67-48125DD63962}" presName="iconBgRect" presStyleLbl="bgShp" presStyleIdx="7" presStyleCnt="9"/>
      <dgm:spPr/>
    </dgm:pt>
    <dgm:pt modelId="{DC896E5C-CC3A-4820-A9ED-8806F78F180B}" type="pres">
      <dgm:prSet presAssocID="{B3D10F7B-332D-4F3B-8D67-48125DD63962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st"/>
        </a:ext>
      </dgm:extLst>
    </dgm:pt>
    <dgm:pt modelId="{3B7C02A8-FE80-4591-84E9-28A2E55A1BDC}" type="pres">
      <dgm:prSet presAssocID="{B3D10F7B-332D-4F3B-8D67-48125DD63962}" presName="spaceRect" presStyleCnt="0"/>
      <dgm:spPr/>
    </dgm:pt>
    <dgm:pt modelId="{5896547F-2B7F-4949-B977-8A687351FC51}" type="pres">
      <dgm:prSet presAssocID="{B3D10F7B-332D-4F3B-8D67-48125DD63962}" presName="textRect" presStyleLbl="revTx" presStyleIdx="7" presStyleCnt="9">
        <dgm:presLayoutVars>
          <dgm:chMax val="1"/>
          <dgm:chPref val="1"/>
        </dgm:presLayoutVars>
      </dgm:prSet>
      <dgm:spPr/>
    </dgm:pt>
    <dgm:pt modelId="{C78F041C-997B-40D0-9313-53E676BB7425}" type="pres">
      <dgm:prSet presAssocID="{648BE54D-81A4-4590-879F-4485CC200178}" presName="sibTrans" presStyleLbl="sibTrans2D1" presStyleIdx="0" presStyleCnt="0"/>
      <dgm:spPr/>
    </dgm:pt>
    <dgm:pt modelId="{5B4322D2-FBCB-4547-8E16-B6F9E756F990}" type="pres">
      <dgm:prSet presAssocID="{201E7D08-1713-49E3-803F-0A8FB2AD3CE8}" presName="compNode" presStyleCnt="0"/>
      <dgm:spPr/>
    </dgm:pt>
    <dgm:pt modelId="{AF34BF67-4AD8-4A9C-9C16-3CCE174EFF24}" type="pres">
      <dgm:prSet presAssocID="{201E7D08-1713-49E3-803F-0A8FB2AD3CE8}" presName="iconBgRect" presStyleLbl="bgShp" presStyleIdx="8" presStyleCnt="9"/>
      <dgm:spPr/>
    </dgm:pt>
    <dgm:pt modelId="{B1C33171-89EA-481F-A64F-B398471830A5}" type="pres">
      <dgm:prSet presAssocID="{201E7D08-1713-49E3-803F-0A8FB2AD3CE8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8D5FC4F-9C86-4CCC-A5FC-2BE06133175D}" type="pres">
      <dgm:prSet presAssocID="{201E7D08-1713-49E3-803F-0A8FB2AD3CE8}" presName="spaceRect" presStyleCnt="0"/>
      <dgm:spPr/>
    </dgm:pt>
    <dgm:pt modelId="{A4F18DAC-F6D1-4B09-A84B-A1418E458B12}" type="pres">
      <dgm:prSet presAssocID="{201E7D08-1713-49E3-803F-0A8FB2AD3CE8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2904B714-1DFA-4E8E-8E00-BB94574EB14D}" type="presOf" srcId="{EFFA8FD5-DE53-4AB5-B204-1C3625B49646}" destId="{AB7FE0EC-1342-49EE-ADC8-74848C17A237}" srcOrd="0" destOrd="0" presId="urn:microsoft.com/office/officeart/2018/2/layout/IconCircleList"/>
    <dgm:cxn modelId="{709DAD18-C937-4797-A26F-6C4792D5D33C}" type="presOf" srcId="{63983904-1FA7-400B-BABB-0F645029D440}" destId="{30E10E0E-DF33-4E17-AAE5-DB1BB4BFA765}" srcOrd="0" destOrd="0" presId="urn:microsoft.com/office/officeart/2018/2/layout/IconCircleList"/>
    <dgm:cxn modelId="{B403451D-AA24-4429-9D1B-270FD868A914}" srcId="{7758E5EB-6B81-4249-A2F9-9A1E36B7FC53}" destId="{EFFA8FD5-DE53-4AB5-B204-1C3625B49646}" srcOrd="1" destOrd="0" parTransId="{149FC7B6-D388-40C0-83C9-28B3E8C54091}" sibTransId="{B09FC166-AF2E-4E45-8754-33BBFE2EB265}"/>
    <dgm:cxn modelId="{3B33F923-9A31-4CB2-8DF8-B0A3A1EC5ECE}" srcId="{7758E5EB-6B81-4249-A2F9-9A1E36B7FC53}" destId="{59CF1F51-545A-4B30-9FA4-DBF3AF9A9AF3}" srcOrd="4" destOrd="0" parTransId="{ABA78F6A-46FA-4985-A2C3-C5B035E5A14C}" sibTransId="{2ED68DBF-0D40-4A00-BAF9-242463E31CCA}"/>
    <dgm:cxn modelId="{7209CA25-DE15-4C67-BE68-6842C8471342}" srcId="{7758E5EB-6B81-4249-A2F9-9A1E36B7FC53}" destId="{8BB61417-B3B4-40E7-A462-699861C3B8ED}" srcOrd="2" destOrd="0" parTransId="{8DD832EC-8C46-448E-8666-709DD0293385}" sibTransId="{196040AE-3A5F-4E4B-86B6-84AA71C217F1}"/>
    <dgm:cxn modelId="{C0FCFA28-D3D4-46F1-99E0-4F311338E6D6}" type="presOf" srcId="{ECCD4C8A-8BE2-4339-93E6-883440B8FC00}" destId="{83683225-8F84-46D6-8C1D-CD15D9830BFE}" srcOrd="0" destOrd="0" presId="urn:microsoft.com/office/officeart/2018/2/layout/IconCircleList"/>
    <dgm:cxn modelId="{3247B932-85BE-45C1-B8B0-4E733F1F54FB}" srcId="{7758E5EB-6B81-4249-A2F9-9A1E36B7FC53}" destId="{9FAD7F3D-2101-47CD-B239-5378C1071607}" srcOrd="0" destOrd="0" parTransId="{5495AE04-A6E2-4E39-83A3-A2BBE161B704}" sibTransId="{5B06305F-FA31-406C-9ABB-245A325B772D}"/>
    <dgm:cxn modelId="{D814EC39-BB7A-4DBC-91BB-BCAD0EAF0215}" srcId="{7758E5EB-6B81-4249-A2F9-9A1E36B7FC53}" destId="{B3D10F7B-332D-4F3B-8D67-48125DD63962}" srcOrd="7" destOrd="0" parTransId="{4246D073-657A-4801-9497-B173898C7855}" sibTransId="{648BE54D-81A4-4590-879F-4485CC200178}"/>
    <dgm:cxn modelId="{8AE7DB3B-27DF-4204-B2A8-9BD9FBD75F22}" srcId="{7758E5EB-6B81-4249-A2F9-9A1E36B7FC53}" destId="{63983904-1FA7-400B-BABB-0F645029D440}" srcOrd="3" destOrd="0" parTransId="{2284FAC6-981E-4FBA-8D81-E199C988CBD3}" sibTransId="{9F758324-49B3-4913-BFE3-858BEDE0A35E}"/>
    <dgm:cxn modelId="{2A348B5C-916F-43FB-A9A4-62548A7BA1F7}" srcId="{7758E5EB-6B81-4249-A2F9-9A1E36B7FC53}" destId="{201E7D08-1713-49E3-803F-0A8FB2AD3CE8}" srcOrd="8" destOrd="0" parTransId="{51EFC679-DB49-473B-973A-10C020939BF4}" sibTransId="{DA2E20C4-FC77-48A0-AE5A-FEC0A0393B17}"/>
    <dgm:cxn modelId="{3D917F46-B396-40ED-81F3-59D7B22136A0}" type="presOf" srcId="{7758E5EB-6B81-4249-A2F9-9A1E36B7FC53}" destId="{DC599C9A-FBAB-494C-9B50-10D46BE2558B}" srcOrd="0" destOrd="0" presId="urn:microsoft.com/office/officeart/2018/2/layout/IconCircleList"/>
    <dgm:cxn modelId="{F6CB2348-8D5D-419D-8273-00A914ADD73E}" srcId="{7758E5EB-6B81-4249-A2F9-9A1E36B7FC53}" destId="{5B9340AA-1DDE-4772-97A2-11E1A730D85E}" srcOrd="5" destOrd="0" parTransId="{162655D4-5B86-46CA-B7F1-A1832CFA7DF7}" sibTransId="{0EC3C9E5-FDC0-4E89-943A-58198E4331F1}"/>
    <dgm:cxn modelId="{47FA6655-67E5-4941-AE1F-C24FEBDE74D8}" srcId="{7758E5EB-6B81-4249-A2F9-9A1E36B7FC53}" destId="{ECCD4C8A-8BE2-4339-93E6-883440B8FC00}" srcOrd="6" destOrd="0" parTransId="{10BE768A-15F4-43E8-91B4-1DA62C7CF084}" sibTransId="{3B9CAB82-CCA6-4C87-9477-EDF6B48185FB}"/>
    <dgm:cxn modelId="{D9147176-8465-41BB-BF55-3930A697A498}" type="presOf" srcId="{3B9CAB82-CCA6-4C87-9477-EDF6B48185FB}" destId="{14840EA6-BEE7-406B-B4DB-44252C4A7ADB}" srcOrd="0" destOrd="0" presId="urn:microsoft.com/office/officeart/2018/2/layout/IconCircleList"/>
    <dgm:cxn modelId="{C0D27E78-E82A-4891-8F2A-9374CDCC1818}" type="presOf" srcId="{648BE54D-81A4-4590-879F-4485CC200178}" destId="{C78F041C-997B-40D0-9313-53E676BB7425}" srcOrd="0" destOrd="0" presId="urn:microsoft.com/office/officeart/2018/2/layout/IconCircleList"/>
    <dgm:cxn modelId="{111E4759-6421-4B0F-941C-38B8699E41AB}" type="presOf" srcId="{0EC3C9E5-FDC0-4E89-943A-58198E4331F1}" destId="{39D64602-F695-4240-93E5-88C4ED91730C}" srcOrd="0" destOrd="0" presId="urn:microsoft.com/office/officeart/2018/2/layout/IconCircleList"/>
    <dgm:cxn modelId="{6624977A-DCA5-479C-98E1-0D52D61FD9FB}" type="presOf" srcId="{9F758324-49B3-4913-BFE3-858BEDE0A35E}" destId="{4ED811DC-A661-42BF-937F-6895195742BE}" srcOrd="0" destOrd="0" presId="urn:microsoft.com/office/officeart/2018/2/layout/IconCircleList"/>
    <dgm:cxn modelId="{358BBD80-2A96-4D32-9C55-648B05B5D5E3}" type="presOf" srcId="{8BB61417-B3B4-40E7-A462-699861C3B8ED}" destId="{C7A1B99C-1537-40C0-A948-97F1ABE8A303}" srcOrd="0" destOrd="0" presId="urn:microsoft.com/office/officeart/2018/2/layout/IconCircleList"/>
    <dgm:cxn modelId="{9F78FA86-DB73-4D05-A6AC-40A24E7B484E}" type="presOf" srcId="{B09FC166-AF2E-4E45-8754-33BBFE2EB265}" destId="{129E4E20-D73B-465C-A9F7-5A0B45BB2038}" srcOrd="0" destOrd="0" presId="urn:microsoft.com/office/officeart/2018/2/layout/IconCircleList"/>
    <dgm:cxn modelId="{B766518F-DB7F-499D-B286-78FB08046AA7}" type="presOf" srcId="{9FAD7F3D-2101-47CD-B239-5378C1071607}" destId="{E9049E37-BAE0-4492-9318-03FD86836AF0}" srcOrd="0" destOrd="0" presId="urn:microsoft.com/office/officeart/2018/2/layout/IconCircleList"/>
    <dgm:cxn modelId="{3776DBAF-17F0-4037-A954-283F39F20DC2}" type="presOf" srcId="{B3D10F7B-332D-4F3B-8D67-48125DD63962}" destId="{5896547F-2B7F-4949-B977-8A687351FC51}" srcOrd="0" destOrd="0" presId="urn:microsoft.com/office/officeart/2018/2/layout/IconCircleList"/>
    <dgm:cxn modelId="{015CC8B7-3FC3-4B66-BC67-D870D598AB0B}" type="presOf" srcId="{5B06305F-FA31-406C-9ABB-245A325B772D}" destId="{AE0310E1-8A90-4571-870D-AC546CC62A24}" srcOrd="0" destOrd="0" presId="urn:microsoft.com/office/officeart/2018/2/layout/IconCircleList"/>
    <dgm:cxn modelId="{754BB4CA-FB40-4CED-8B6F-717C9632E9AC}" type="presOf" srcId="{196040AE-3A5F-4E4B-86B6-84AA71C217F1}" destId="{BD8C78BB-E7D9-4F63-B2B5-7D52E6B026C9}" srcOrd="0" destOrd="0" presId="urn:microsoft.com/office/officeart/2018/2/layout/IconCircleList"/>
    <dgm:cxn modelId="{7D2FB1DD-D980-4300-88C3-14DD9681FBC4}" type="presOf" srcId="{59CF1F51-545A-4B30-9FA4-DBF3AF9A9AF3}" destId="{B6F33174-E0F5-414D-87B2-D30835B8E676}" srcOrd="0" destOrd="0" presId="urn:microsoft.com/office/officeart/2018/2/layout/IconCircleList"/>
    <dgm:cxn modelId="{876F34E7-8A7A-4E53-99CD-54D94117795A}" type="presOf" srcId="{5B9340AA-1DDE-4772-97A2-11E1A730D85E}" destId="{01F6B665-1B16-475A-A195-BF32460A146A}" srcOrd="0" destOrd="0" presId="urn:microsoft.com/office/officeart/2018/2/layout/IconCircleList"/>
    <dgm:cxn modelId="{5FD565E8-021C-4379-B7F3-E121D9F4E48E}" type="presOf" srcId="{201E7D08-1713-49E3-803F-0A8FB2AD3CE8}" destId="{A4F18DAC-F6D1-4B09-A84B-A1418E458B12}" srcOrd="0" destOrd="0" presId="urn:microsoft.com/office/officeart/2018/2/layout/IconCircleList"/>
    <dgm:cxn modelId="{6E9D7CF9-9882-43B9-9AF7-C0DB199F570F}" type="presOf" srcId="{2ED68DBF-0D40-4A00-BAF9-242463E31CCA}" destId="{375DBE05-7DA4-4866-B5DB-B4979D6895B3}" srcOrd="0" destOrd="0" presId="urn:microsoft.com/office/officeart/2018/2/layout/IconCircleList"/>
    <dgm:cxn modelId="{A46BB60C-CEB2-486F-8ACD-CC11D76F7691}" type="presParOf" srcId="{DC599C9A-FBAB-494C-9B50-10D46BE2558B}" destId="{AC9AF844-BB07-4BB1-BE19-62B5C62E427C}" srcOrd="0" destOrd="0" presId="urn:microsoft.com/office/officeart/2018/2/layout/IconCircleList"/>
    <dgm:cxn modelId="{9A529FC6-B9BB-4F13-8E83-C77C52E123D2}" type="presParOf" srcId="{AC9AF844-BB07-4BB1-BE19-62B5C62E427C}" destId="{CE9620B8-3AED-46C5-B4DB-492CF46F2A0C}" srcOrd="0" destOrd="0" presId="urn:microsoft.com/office/officeart/2018/2/layout/IconCircleList"/>
    <dgm:cxn modelId="{E1581EEE-7695-4E6E-8310-7C12D748894F}" type="presParOf" srcId="{CE9620B8-3AED-46C5-B4DB-492CF46F2A0C}" destId="{546CC360-DE30-48F5-836A-0A0C498E23E8}" srcOrd="0" destOrd="0" presId="urn:microsoft.com/office/officeart/2018/2/layout/IconCircleList"/>
    <dgm:cxn modelId="{EAA6CE4B-2C0F-4EA7-A2EE-761183F1578A}" type="presParOf" srcId="{CE9620B8-3AED-46C5-B4DB-492CF46F2A0C}" destId="{26E99637-F801-4844-8FB4-429A038F5957}" srcOrd="1" destOrd="0" presId="urn:microsoft.com/office/officeart/2018/2/layout/IconCircleList"/>
    <dgm:cxn modelId="{2CD44DB1-3205-4C51-BC16-E3A52FC8474F}" type="presParOf" srcId="{CE9620B8-3AED-46C5-B4DB-492CF46F2A0C}" destId="{05BBE9B7-8D3C-4078-98F8-A2D1F4ED5F89}" srcOrd="2" destOrd="0" presId="urn:microsoft.com/office/officeart/2018/2/layout/IconCircleList"/>
    <dgm:cxn modelId="{C3F2CFBC-2436-4017-9420-7C8560206E41}" type="presParOf" srcId="{CE9620B8-3AED-46C5-B4DB-492CF46F2A0C}" destId="{E9049E37-BAE0-4492-9318-03FD86836AF0}" srcOrd="3" destOrd="0" presId="urn:microsoft.com/office/officeart/2018/2/layout/IconCircleList"/>
    <dgm:cxn modelId="{5DE2100E-DE37-4170-9A06-DCFCC879B60D}" type="presParOf" srcId="{AC9AF844-BB07-4BB1-BE19-62B5C62E427C}" destId="{AE0310E1-8A90-4571-870D-AC546CC62A24}" srcOrd="1" destOrd="0" presId="urn:microsoft.com/office/officeart/2018/2/layout/IconCircleList"/>
    <dgm:cxn modelId="{DC102EF8-7654-436D-99D8-1F8DF6C8EE0E}" type="presParOf" srcId="{AC9AF844-BB07-4BB1-BE19-62B5C62E427C}" destId="{5AAD4D09-231C-40DD-B0F8-D84F154EB1EB}" srcOrd="2" destOrd="0" presId="urn:microsoft.com/office/officeart/2018/2/layout/IconCircleList"/>
    <dgm:cxn modelId="{A31DACC9-1A8B-4315-89E7-1D250C1215BB}" type="presParOf" srcId="{5AAD4D09-231C-40DD-B0F8-D84F154EB1EB}" destId="{96B824C0-F9B5-4336-B2BE-AED35A8B5382}" srcOrd="0" destOrd="0" presId="urn:microsoft.com/office/officeart/2018/2/layout/IconCircleList"/>
    <dgm:cxn modelId="{7AC82885-3591-4DC2-A1DB-D3B36D89B077}" type="presParOf" srcId="{5AAD4D09-231C-40DD-B0F8-D84F154EB1EB}" destId="{FAB1B857-030C-41B5-A80C-141EDF9C12D2}" srcOrd="1" destOrd="0" presId="urn:microsoft.com/office/officeart/2018/2/layout/IconCircleList"/>
    <dgm:cxn modelId="{A942007A-5A9B-430D-AC15-550C91A57781}" type="presParOf" srcId="{5AAD4D09-231C-40DD-B0F8-D84F154EB1EB}" destId="{FA665FF7-F54F-422E-BB69-A4336A85E2AE}" srcOrd="2" destOrd="0" presId="urn:microsoft.com/office/officeart/2018/2/layout/IconCircleList"/>
    <dgm:cxn modelId="{94E3CBF3-CFAD-4185-B28E-D497D868AF6A}" type="presParOf" srcId="{5AAD4D09-231C-40DD-B0F8-D84F154EB1EB}" destId="{AB7FE0EC-1342-49EE-ADC8-74848C17A237}" srcOrd="3" destOrd="0" presId="urn:microsoft.com/office/officeart/2018/2/layout/IconCircleList"/>
    <dgm:cxn modelId="{E4430AFA-D40A-4FA4-81E1-3DBEF330E351}" type="presParOf" srcId="{AC9AF844-BB07-4BB1-BE19-62B5C62E427C}" destId="{129E4E20-D73B-465C-A9F7-5A0B45BB2038}" srcOrd="3" destOrd="0" presId="urn:microsoft.com/office/officeart/2018/2/layout/IconCircleList"/>
    <dgm:cxn modelId="{08FABF51-07A5-4756-82D9-9F57974BE69C}" type="presParOf" srcId="{AC9AF844-BB07-4BB1-BE19-62B5C62E427C}" destId="{8394055F-224A-43BC-9933-F8B2146B85C7}" srcOrd="4" destOrd="0" presId="urn:microsoft.com/office/officeart/2018/2/layout/IconCircleList"/>
    <dgm:cxn modelId="{2EA607A7-B28D-40A6-A490-0C5EF85357BB}" type="presParOf" srcId="{8394055F-224A-43BC-9933-F8B2146B85C7}" destId="{B8C4D60E-B8D5-4236-B612-2D37F3305BD7}" srcOrd="0" destOrd="0" presId="urn:microsoft.com/office/officeart/2018/2/layout/IconCircleList"/>
    <dgm:cxn modelId="{55366E03-A927-4D5F-B0A6-DADAD9B2F18F}" type="presParOf" srcId="{8394055F-224A-43BC-9933-F8B2146B85C7}" destId="{E535433B-6C35-47F0-9E95-AF2BFDA18013}" srcOrd="1" destOrd="0" presId="urn:microsoft.com/office/officeart/2018/2/layout/IconCircleList"/>
    <dgm:cxn modelId="{68F87CA6-6B1F-4637-B355-F972E6F09460}" type="presParOf" srcId="{8394055F-224A-43BC-9933-F8B2146B85C7}" destId="{5473F251-EFAB-4248-8C4E-EB3A4123E4B4}" srcOrd="2" destOrd="0" presId="urn:microsoft.com/office/officeart/2018/2/layout/IconCircleList"/>
    <dgm:cxn modelId="{F8490345-AEE6-4423-A517-4E3E95B15100}" type="presParOf" srcId="{8394055F-224A-43BC-9933-F8B2146B85C7}" destId="{C7A1B99C-1537-40C0-A948-97F1ABE8A303}" srcOrd="3" destOrd="0" presId="urn:microsoft.com/office/officeart/2018/2/layout/IconCircleList"/>
    <dgm:cxn modelId="{DD53CF8E-0511-47E1-BE42-D51854C37BC6}" type="presParOf" srcId="{AC9AF844-BB07-4BB1-BE19-62B5C62E427C}" destId="{BD8C78BB-E7D9-4F63-B2B5-7D52E6B026C9}" srcOrd="5" destOrd="0" presId="urn:microsoft.com/office/officeart/2018/2/layout/IconCircleList"/>
    <dgm:cxn modelId="{C7394230-8603-43C0-8B06-8C54A555FB13}" type="presParOf" srcId="{AC9AF844-BB07-4BB1-BE19-62B5C62E427C}" destId="{5F83F45A-23DD-4691-9480-0C27A9E9835A}" srcOrd="6" destOrd="0" presId="urn:microsoft.com/office/officeart/2018/2/layout/IconCircleList"/>
    <dgm:cxn modelId="{DB2ECDF5-CA19-4B35-B421-7A69D68C77C1}" type="presParOf" srcId="{5F83F45A-23DD-4691-9480-0C27A9E9835A}" destId="{6E1FB173-E49D-45B5-AF13-517BC54DACE9}" srcOrd="0" destOrd="0" presId="urn:microsoft.com/office/officeart/2018/2/layout/IconCircleList"/>
    <dgm:cxn modelId="{DCC19180-2A4B-4D93-A3B3-5666DCEA6DD5}" type="presParOf" srcId="{5F83F45A-23DD-4691-9480-0C27A9E9835A}" destId="{C026BA2E-9162-468A-923C-86EB936A7243}" srcOrd="1" destOrd="0" presId="urn:microsoft.com/office/officeart/2018/2/layout/IconCircleList"/>
    <dgm:cxn modelId="{0A32416E-D606-4B38-8866-CBA9EA9C8F98}" type="presParOf" srcId="{5F83F45A-23DD-4691-9480-0C27A9E9835A}" destId="{58169B1C-B89E-4290-BE9D-B8826DFAB868}" srcOrd="2" destOrd="0" presId="urn:microsoft.com/office/officeart/2018/2/layout/IconCircleList"/>
    <dgm:cxn modelId="{9423A453-5A48-4C22-BF7D-0294556CD74F}" type="presParOf" srcId="{5F83F45A-23DD-4691-9480-0C27A9E9835A}" destId="{30E10E0E-DF33-4E17-AAE5-DB1BB4BFA765}" srcOrd="3" destOrd="0" presId="urn:microsoft.com/office/officeart/2018/2/layout/IconCircleList"/>
    <dgm:cxn modelId="{5505FC96-EE73-462E-B3B7-887871477A0E}" type="presParOf" srcId="{AC9AF844-BB07-4BB1-BE19-62B5C62E427C}" destId="{4ED811DC-A661-42BF-937F-6895195742BE}" srcOrd="7" destOrd="0" presId="urn:microsoft.com/office/officeart/2018/2/layout/IconCircleList"/>
    <dgm:cxn modelId="{B9BB6B00-9687-47D8-8195-B91C7FAFA725}" type="presParOf" srcId="{AC9AF844-BB07-4BB1-BE19-62B5C62E427C}" destId="{D3E52181-DA60-4B9D-97DE-0B94C10306C8}" srcOrd="8" destOrd="0" presId="urn:microsoft.com/office/officeart/2018/2/layout/IconCircleList"/>
    <dgm:cxn modelId="{1BD22EB3-C2DA-48B6-848E-DC2486F0DA5E}" type="presParOf" srcId="{D3E52181-DA60-4B9D-97DE-0B94C10306C8}" destId="{AD6682DB-ED89-4EC4-A2BB-DF97395B09A7}" srcOrd="0" destOrd="0" presId="urn:microsoft.com/office/officeart/2018/2/layout/IconCircleList"/>
    <dgm:cxn modelId="{75B405BD-D345-4AD1-A591-14C2A287487F}" type="presParOf" srcId="{D3E52181-DA60-4B9D-97DE-0B94C10306C8}" destId="{E0DBAC92-DBE4-447F-85FD-097BD05E3DFB}" srcOrd="1" destOrd="0" presId="urn:microsoft.com/office/officeart/2018/2/layout/IconCircleList"/>
    <dgm:cxn modelId="{F036DD5D-AEA3-4877-85D8-FB09A5A5245C}" type="presParOf" srcId="{D3E52181-DA60-4B9D-97DE-0B94C10306C8}" destId="{CDCE2441-C4E4-4675-8DC5-251AB70D6B42}" srcOrd="2" destOrd="0" presId="urn:microsoft.com/office/officeart/2018/2/layout/IconCircleList"/>
    <dgm:cxn modelId="{B17E7323-7053-4717-BBCF-1CED30066E0C}" type="presParOf" srcId="{D3E52181-DA60-4B9D-97DE-0B94C10306C8}" destId="{B6F33174-E0F5-414D-87B2-D30835B8E676}" srcOrd="3" destOrd="0" presId="urn:microsoft.com/office/officeart/2018/2/layout/IconCircleList"/>
    <dgm:cxn modelId="{130BCFC6-F640-4DC2-AFCC-A006C38585F5}" type="presParOf" srcId="{AC9AF844-BB07-4BB1-BE19-62B5C62E427C}" destId="{375DBE05-7DA4-4866-B5DB-B4979D6895B3}" srcOrd="9" destOrd="0" presId="urn:microsoft.com/office/officeart/2018/2/layout/IconCircleList"/>
    <dgm:cxn modelId="{CA553095-CE69-4F4C-9DEB-FF01333DF822}" type="presParOf" srcId="{AC9AF844-BB07-4BB1-BE19-62B5C62E427C}" destId="{E8E1050F-02F5-42DA-9553-FAF813F022D3}" srcOrd="10" destOrd="0" presId="urn:microsoft.com/office/officeart/2018/2/layout/IconCircleList"/>
    <dgm:cxn modelId="{22D7EA2D-5363-415E-A5D0-9F3BD73ADE93}" type="presParOf" srcId="{E8E1050F-02F5-42DA-9553-FAF813F022D3}" destId="{76213E7F-15FD-41AA-955B-1B2186B15D8E}" srcOrd="0" destOrd="0" presId="urn:microsoft.com/office/officeart/2018/2/layout/IconCircleList"/>
    <dgm:cxn modelId="{871E4964-E828-4BBC-9227-B8F5A850874C}" type="presParOf" srcId="{E8E1050F-02F5-42DA-9553-FAF813F022D3}" destId="{25D0C65A-5A86-458A-99D7-4DB49E49A640}" srcOrd="1" destOrd="0" presId="urn:microsoft.com/office/officeart/2018/2/layout/IconCircleList"/>
    <dgm:cxn modelId="{DBA8A747-A810-4B01-80E0-A43A5C8CCAC8}" type="presParOf" srcId="{E8E1050F-02F5-42DA-9553-FAF813F022D3}" destId="{6DD7E28B-7CAC-4877-8A7A-71B5953F2F4B}" srcOrd="2" destOrd="0" presId="urn:microsoft.com/office/officeart/2018/2/layout/IconCircleList"/>
    <dgm:cxn modelId="{A4843502-A589-4376-8C27-EE1F374D9B60}" type="presParOf" srcId="{E8E1050F-02F5-42DA-9553-FAF813F022D3}" destId="{01F6B665-1B16-475A-A195-BF32460A146A}" srcOrd="3" destOrd="0" presId="urn:microsoft.com/office/officeart/2018/2/layout/IconCircleList"/>
    <dgm:cxn modelId="{982187EB-E386-4312-AA5D-D06B8DAE2AE4}" type="presParOf" srcId="{AC9AF844-BB07-4BB1-BE19-62B5C62E427C}" destId="{39D64602-F695-4240-93E5-88C4ED91730C}" srcOrd="11" destOrd="0" presId="urn:microsoft.com/office/officeart/2018/2/layout/IconCircleList"/>
    <dgm:cxn modelId="{A9D771D3-C867-4302-8343-8BF7A4C4B249}" type="presParOf" srcId="{AC9AF844-BB07-4BB1-BE19-62B5C62E427C}" destId="{6975A4CC-2BFB-44A6-AABE-7CBB7B38FCA3}" srcOrd="12" destOrd="0" presId="urn:microsoft.com/office/officeart/2018/2/layout/IconCircleList"/>
    <dgm:cxn modelId="{C0A620FF-334A-41E3-87D3-EA31F831A1D3}" type="presParOf" srcId="{6975A4CC-2BFB-44A6-AABE-7CBB7B38FCA3}" destId="{63EC6EBE-A7AD-4104-BBE7-9E971E6F160D}" srcOrd="0" destOrd="0" presId="urn:microsoft.com/office/officeart/2018/2/layout/IconCircleList"/>
    <dgm:cxn modelId="{C965BFAD-4F9D-461F-BED6-4FC7D896766D}" type="presParOf" srcId="{6975A4CC-2BFB-44A6-AABE-7CBB7B38FCA3}" destId="{55C4CC88-BE07-43A4-8655-83F8DD66160F}" srcOrd="1" destOrd="0" presId="urn:microsoft.com/office/officeart/2018/2/layout/IconCircleList"/>
    <dgm:cxn modelId="{682015B0-2F4F-42F2-A581-5AB6094790EA}" type="presParOf" srcId="{6975A4CC-2BFB-44A6-AABE-7CBB7B38FCA3}" destId="{432D2DFB-0280-42C2-B217-C0BA658F0E35}" srcOrd="2" destOrd="0" presId="urn:microsoft.com/office/officeart/2018/2/layout/IconCircleList"/>
    <dgm:cxn modelId="{63E78B83-9521-4E55-9F56-055260509C82}" type="presParOf" srcId="{6975A4CC-2BFB-44A6-AABE-7CBB7B38FCA3}" destId="{83683225-8F84-46D6-8C1D-CD15D9830BFE}" srcOrd="3" destOrd="0" presId="urn:microsoft.com/office/officeart/2018/2/layout/IconCircleList"/>
    <dgm:cxn modelId="{C9E7681B-3A0D-4911-9D4C-F63A0ECE9692}" type="presParOf" srcId="{AC9AF844-BB07-4BB1-BE19-62B5C62E427C}" destId="{14840EA6-BEE7-406B-B4DB-44252C4A7ADB}" srcOrd="13" destOrd="0" presId="urn:microsoft.com/office/officeart/2018/2/layout/IconCircleList"/>
    <dgm:cxn modelId="{03F8CE67-3B88-4BE8-89C2-AB64CE27CF06}" type="presParOf" srcId="{AC9AF844-BB07-4BB1-BE19-62B5C62E427C}" destId="{18D5D8CE-407D-46BC-A0A2-43F31C1FBC50}" srcOrd="14" destOrd="0" presId="urn:microsoft.com/office/officeart/2018/2/layout/IconCircleList"/>
    <dgm:cxn modelId="{AF05CACB-2FCC-4A21-9BD4-A15170F193B5}" type="presParOf" srcId="{18D5D8CE-407D-46BC-A0A2-43F31C1FBC50}" destId="{E26AFBA3-F987-4C9B-9139-EEB08FE312C6}" srcOrd="0" destOrd="0" presId="urn:microsoft.com/office/officeart/2018/2/layout/IconCircleList"/>
    <dgm:cxn modelId="{A68E937B-5BE0-436A-B6E4-F05603159AF8}" type="presParOf" srcId="{18D5D8CE-407D-46BC-A0A2-43F31C1FBC50}" destId="{DC896E5C-CC3A-4820-A9ED-8806F78F180B}" srcOrd="1" destOrd="0" presId="urn:microsoft.com/office/officeart/2018/2/layout/IconCircleList"/>
    <dgm:cxn modelId="{8D3F5C3E-E0EB-49DD-A43C-90832AD51E91}" type="presParOf" srcId="{18D5D8CE-407D-46BC-A0A2-43F31C1FBC50}" destId="{3B7C02A8-FE80-4591-84E9-28A2E55A1BDC}" srcOrd="2" destOrd="0" presId="urn:microsoft.com/office/officeart/2018/2/layout/IconCircleList"/>
    <dgm:cxn modelId="{D9F62907-CFE7-440C-BBBA-C2C04F2C4361}" type="presParOf" srcId="{18D5D8CE-407D-46BC-A0A2-43F31C1FBC50}" destId="{5896547F-2B7F-4949-B977-8A687351FC51}" srcOrd="3" destOrd="0" presId="urn:microsoft.com/office/officeart/2018/2/layout/IconCircleList"/>
    <dgm:cxn modelId="{9CE54D12-2210-45F0-8D4E-FC95FC6513F7}" type="presParOf" srcId="{AC9AF844-BB07-4BB1-BE19-62B5C62E427C}" destId="{C78F041C-997B-40D0-9313-53E676BB7425}" srcOrd="15" destOrd="0" presId="urn:microsoft.com/office/officeart/2018/2/layout/IconCircleList"/>
    <dgm:cxn modelId="{2757F906-55C4-42B9-85AE-EBF0317562EF}" type="presParOf" srcId="{AC9AF844-BB07-4BB1-BE19-62B5C62E427C}" destId="{5B4322D2-FBCB-4547-8E16-B6F9E756F990}" srcOrd="16" destOrd="0" presId="urn:microsoft.com/office/officeart/2018/2/layout/IconCircleList"/>
    <dgm:cxn modelId="{48C04A2B-9771-4C38-AC5F-E1534426E064}" type="presParOf" srcId="{5B4322D2-FBCB-4547-8E16-B6F9E756F990}" destId="{AF34BF67-4AD8-4A9C-9C16-3CCE174EFF24}" srcOrd="0" destOrd="0" presId="urn:microsoft.com/office/officeart/2018/2/layout/IconCircleList"/>
    <dgm:cxn modelId="{6CA5DEC9-E66D-4E8B-83AF-11DCA19897F6}" type="presParOf" srcId="{5B4322D2-FBCB-4547-8E16-B6F9E756F990}" destId="{B1C33171-89EA-481F-A64F-B398471830A5}" srcOrd="1" destOrd="0" presId="urn:microsoft.com/office/officeart/2018/2/layout/IconCircleList"/>
    <dgm:cxn modelId="{906D07C1-77BF-4C0E-A5B8-7D7DFB15CE3F}" type="presParOf" srcId="{5B4322D2-FBCB-4547-8E16-B6F9E756F990}" destId="{08D5FC4F-9C86-4CCC-A5FC-2BE06133175D}" srcOrd="2" destOrd="0" presId="urn:microsoft.com/office/officeart/2018/2/layout/IconCircleList"/>
    <dgm:cxn modelId="{DA71DABC-60AD-46D5-B9D4-7BF41D64FB4B}" type="presParOf" srcId="{5B4322D2-FBCB-4547-8E16-B6F9E756F990}" destId="{A4F18DAC-F6D1-4B09-A84B-A1418E458B1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0A9CC-756E-4EB0-9983-03AB2BF53364}">
      <dsp:nvSpPr>
        <dsp:cNvPr id="0" name=""/>
        <dsp:cNvSpPr/>
      </dsp:nvSpPr>
      <dsp:spPr>
        <a:xfrm>
          <a:off x="134825" y="250218"/>
          <a:ext cx="1295909" cy="12959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134E9-9309-4697-A535-CEF6710885D2}">
      <dsp:nvSpPr>
        <dsp:cNvPr id="0" name=""/>
        <dsp:cNvSpPr/>
      </dsp:nvSpPr>
      <dsp:spPr>
        <a:xfrm>
          <a:off x="406966" y="522360"/>
          <a:ext cx="751627" cy="7516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EBEAA-6313-492A-89A2-28F017DE1ABD}">
      <dsp:nvSpPr>
        <dsp:cNvPr id="0" name=""/>
        <dsp:cNvSpPr/>
      </dsp:nvSpPr>
      <dsp:spPr>
        <a:xfrm>
          <a:off x="1708430" y="250218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 rigor for accreditation </a:t>
          </a:r>
        </a:p>
      </dsp:txBody>
      <dsp:txXfrm>
        <a:off x="1708430" y="250218"/>
        <a:ext cx="3054644" cy="1295909"/>
      </dsp:txXfrm>
    </dsp:sp>
    <dsp:sp modelId="{DFB426AA-5BEC-4463-9EE9-E8A7E906535A}">
      <dsp:nvSpPr>
        <dsp:cNvPr id="0" name=""/>
        <dsp:cNvSpPr/>
      </dsp:nvSpPr>
      <dsp:spPr>
        <a:xfrm>
          <a:off x="5295324" y="250218"/>
          <a:ext cx="1295909" cy="129590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833F-A0FD-459E-A301-8A42ABE759A6}">
      <dsp:nvSpPr>
        <dsp:cNvPr id="0" name=""/>
        <dsp:cNvSpPr/>
      </dsp:nvSpPr>
      <dsp:spPr>
        <a:xfrm>
          <a:off x="5567465" y="522360"/>
          <a:ext cx="751627" cy="7516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994B-3FA5-4D08-9586-9CCC07238CF0}">
      <dsp:nvSpPr>
        <dsp:cNvPr id="0" name=""/>
        <dsp:cNvSpPr/>
      </dsp:nvSpPr>
      <dsp:spPr>
        <a:xfrm>
          <a:off x="6868929" y="250218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Build in appropriate content and assignments </a:t>
          </a:r>
        </a:p>
      </dsp:txBody>
      <dsp:txXfrm>
        <a:off x="6868929" y="250218"/>
        <a:ext cx="3054644" cy="1295909"/>
      </dsp:txXfrm>
    </dsp:sp>
    <dsp:sp modelId="{3D4E6C00-000D-42A9-AD5B-750427EA9ED9}">
      <dsp:nvSpPr>
        <dsp:cNvPr id="0" name=""/>
        <dsp:cNvSpPr/>
      </dsp:nvSpPr>
      <dsp:spPr>
        <a:xfrm>
          <a:off x="134825" y="2179483"/>
          <a:ext cx="1295909" cy="12959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02442-7773-4B27-B419-CF15E831A61D}">
      <dsp:nvSpPr>
        <dsp:cNvPr id="0" name=""/>
        <dsp:cNvSpPr/>
      </dsp:nvSpPr>
      <dsp:spPr>
        <a:xfrm>
          <a:off x="406966" y="2451624"/>
          <a:ext cx="751627" cy="7516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EAA35-9AA5-4772-B393-80B722093271}">
      <dsp:nvSpPr>
        <dsp:cNvPr id="0" name=""/>
        <dsp:cNvSpPr/>
      </dsp:nvSpPr>
      <dsp:spPr>
        <a:xfrm>
          <a:off x="1708430" y="217948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Think realistically about everything students do for a course</a:t>
          </a:r>
        </a:p>
      </dsp:txBody>
      <dsp:txXfrm>
        <a:off x="1708430" y="2179483"/>
        <a:ext cx="3054644" cy="1295909"/>
      </dsp:txXfrm>
    </dsp:sp>
    <dsp:sp modelId="{2561E350-C28A-4586-937A-B5D959602B70}">
      <dsp:nvSpPr>
        <dsp:cNvPr id="0" name=""/>
        <dsp:cNvSpPr/>
      </dsp:nvSpPr>
      <dsp:spPr>
        <a:xfrm>
          <a:off x="5295324" y="2179483"/>
          <a:ext cx="1295909" cy="129590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EEF15-90DE-48C0-A253-B16D2CA24FDD}">
      <dsp:nvSpPr>
        <dsp:cNvPr id="0" name=""/>
        <dsp:cNvSpPr/>
      </dsp:nvSpPr>
      <dsp:spPr>
        <a:xfrm>
          <a:off x="5567465" y="2451624"/>
          <a:ext cx="751627" cy="7516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2783D-180C-4F46-829F-74BC96F6D0B9}">
      <dsp:nvSpPr>
        <dsp:cNvPr id="0" name=""/>
        <dsp:cNvSpPr/>
      </dsp:nvSpPr>
      <dsp:spPr>
        <a:xfrm>
          <a:off x="6868929" y="2179483"/>
          <a:ext cx="3054644" cy="129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Set expectations about what is required and when</a:t>
          </a:r>
        </a:p>
      </dsp:txBody>
      <dsp:txXfrm>
        <a:off x="6868929" y="2179483"/>
        <a:ext cx="3054644" cy="1295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CC360-DE30-48F5-836A-0A0C498E23E8}">
      <dsp:nvSpPr>
        <dsp:cNvPr id="0" name=""/>
        <dsp:cNvSpPr/>
      </dsp:nvSpPr>
      <dsp:spPr>
        <a:xfrm>
          <a:off x="344932" y="1125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99637-F801-4844-8FB4-429A038F5957}">
      <dsp:nvSpPr>
        <dsp:cNvPr id="0" name=""/>
        <dsp:cNvSpPr/>
      </dsp:nvSpPr>
      <dsp:spPr>
        <a:xfrm>
          <a:off x="51548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49E37-BAE0-4492-9318-03FD86836AF0}">
      <dsp:nvSpPr>
        <dsp:cNvPr id="0" name=""/>
        <dsp:cNvSpPr/>
      </dsp:nvSpPr>
      <dsp:spPr>
        <a:xfrm>
          <a:off x="1331094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Seated or synchronous learning time</a:t>
          </a:r>
        </a:p>
      </dsp:txBody>
      <dsp:txXfrm>
        <a:off x="1331094" y="11252"/>
        <a:ext cx="1914313" cy="812133"/>
      </dsp:txXfrm>
    </dsp:sp>
    <dsp:sp modelId="{96B824C0-F9B5-4336-B2BE-AED35A8B5382}">
      <dsp:nvSpPr>
        <dsp:cNvPr id="0" name=""/>
        <dsp:cNvSpPr/>
      </dsp:nvSpPr>
      <dsp:spPr>
        <a:xfrm>
          <a:off x="3578962" y="1125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1B857-030C-41B5-A80C-141EDF9C12D2}">
      <dsp:nvSpPr>
        <dsp:cNvPr id="0" name=""/>
        <dsp:cNvSpPr/>
      </dsp:nvSpPr>
      <dsp:spPr>
        <a:xfrm>
          <a:off x="374951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FE0EC-1342-49EE-ADC8-74848C17A237}">
      <dsp:nvSpPr>
        <dsp:cNvPr id="0" name=""/>
        <dsp:cNvSpPr/>
      </dsp:nvSpPr>
      <dsp:spPr>
        <a:xfrm>
          <a:off x="4565123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Reading or watching lectures</a:t>
          </a:r>
        </a:p>
      </dsp:txBody>
      <dsp:txXfrm>
        <a:off x="4565123" y="11252"/>
        <a:ext cx="1914313" cy="812133"/>
      </dsp:txXfrm>
    </dsp:sp>
    <dsp:sp modelId="{B8C4D60E-B8D5-4236-B612-2D37F3305BD7}">
      <dsp:nvSpPr>
        <dsp:cNvPr id="0" name=""/>
        <dsp:cNvSpPr/>
      </dsp:nvSpPr>
      <dsp:spPr>
        <a:xfrm>
          <a:off x="6812992" y="1125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35433B-6C35-47F0-9E95-AF2BFDA18013}">
      <dsp:nvSpPr>
        <dsp:cNvPr id="0" name=""/>
        <dsp:cNvSpPr/>
      </dsp:nvSpPr>
      <dsp:spPr>
        <a:xfrm>
          <a:off x="6983540" y="18180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1B99C-1537-40C0-A948-97F1ABE8A303}">
      <dsp:nvSpPr>
        <dsp:cNvPr id="0" name=""/>
        <dsp:cNvSpPr/>
      </dsp:nvSpPr>
      <dsp:spPr>
        <a:xfrm>
          <a:off x="7799153" y="1125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Reading other materials</a:t>
          </a:r>
        </a:p>
      </dsp:txBody>
      <dsp:txXfrm>
        <a:off x="7799153" y="11252"/>
        <a:ext cx="1914313" cy="812133"/>
      </dsp:txXfrm>
    </dsp:sp>
    <dsp:sp modelId="{6E1FB173-E49D-45B5-AF13-517BC54DACE9}">
      <dsp:nvSpPr>
        <dsp:cNvPr id="0" name=""/>
        <dsp:cNvSpPr/>
      </dsp:nvSpPr>
      <dsp:spPr>
        <a:xfrm>
          <a:off x="344932" y="14567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6BA2E-9162-468A-923C-86EB936A7243}">
      <dsp:nvSpPr>
        <dsp:cNvPr id="0" name=""/>
        <dsp:cNvSpPr/>
      </dsp:nvSpPr>
      <dsp:spPr>
        <a:xfrm>
          <a:off x="51548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10E0E-DF33-4E17-AAE5-DB1BB4BFA765}">
      <dsp:nvSpPr>
        <dsp:cNvPr id="0" name=""/>
        <dsp:cNvSpPr/>
      </dsp:nvSpPr>
      <dsp:spPr>
        <a:xfrm>
          <a:off x="1331094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Watching other content</a:t>
          </a:r>
        </a:p>
      </dsp:txBody>
      <dsp:txXfrm>
        <a:off x="1331094" y="1456739"/>
        <a:ext cx="1914313" cy="812133"/>
      </dsp:txXfrm>
    </dsp:sp>
    <dsp:sp modelId="{AD6682DB-ED89-4EC4-A2BB-DF97395B09A7}">
      <dsp:nvSpPr>
        <dsp:cNvPr id="0" name=""/>
        <dsp:cNvSpPr/>
      </dsp:nvSpPr>
      <dsp:spPr>
        <a:xfrm>
          <a:off x="3578962" y="14567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BAC92-DBE4-447F-85FD-097BD05E3DFB}">
      <dsp:nvSpPr>
        <dsp:cNvPr id="0" name=""/>
        <dsp:cNvSpPr/>
      </dsp:nvSpPr>
      <dsp:spPr>
        <a:xfrm>
          <a:off x="374951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33174-E0F5-414D-87B2-D30835B8E676}">
      <dsp:nvSpPr>
        <dsp:cNvPr id="0" name=""/>
        <dsp:cNvSpPr/>
      </dsp:nvSpPr>
      <dsp:spPr>
        <a:xfrm>
          <a:off x="4565123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Participating in  discussions</a:t>
          </a:r>
        </a:p>
      </dsp:txBody>
      <dsp:txXfrm>
        <a:off x="4565123" y="1456739"/>
        <a:ext cx="1914313" cy="812133"/>
      </dsp:txXfrm>
    </dsp:sp>
    <dsp:sp modelId="{76213E7F-15FD-41AA-955B-1B2186B15D8E}">
      <dsp:nvSpPr>
        <dsp:cNvPr id="0" name=""/>
        <dsp:cNvSpPr/>
      </dsp:nvSpPr>
      <dsp:spPr>
        <a:xfrm>
          <a:off x="6812992" y="1456739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C65A-5A86-458A-99D7-4DB49E49A640}">
      <dsp:nvSpPr>
        <dsp:cNvPr id="0" name=""/>
        <dsp:cNvSpPr/>
      </dsp:nvSpPr>
      <dsp:spPr>
        <a:xfrm>
          <a:off x="6983540" y="1627287"/>
          <a:ext cx="471037" cy="47103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6B665-1B16-475A-A195-BF32460A146A}">
      <dsp:nvSpPr>
        <dsp:cNvPr id="0" name=""/>
        <dsp:cNvSpPr/>
      </dsp:nvSpPr>
      <dsp:spPr>
        <a:xfrm>
          <a:off x="7799153" y="14567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Doing </a:t>
          </a:r>
          <a:br>
            <a:rPr lang="en-US" sz="2400" kern="1200" dirty="0"/>
          </a:br>
          <a:r>
            <a:rPr lang="en-US" sz="2400" kern="1200" dirty="0"/>
            <a:t>research</a:t>
          </a:r>
        </a:p>
      </dsp:txBody>
      <dsp:txXfrm>
        <a:off x="7799153" y="1456739"/>
        <a:ext cx="1914313" cy="812133"/>
      </dsp:txXfrm>
    </dsp:sp>
    <dsp:sp modelId="{63EC6EBE-A7AD-4104-BBE7-9E971E6F160D}">
      <dsp:nvSpPr>
        <dsp:cNvPr id="0" name=""/>
        <dsp:cNvSpPr/>
      </dsp:nvSpPr>
      <dsp:spPr>
        <a:xfrm>
          <a:off x="344932" y="2902226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C4CC88-BE07-43A4-8655-83F8DD66160F}">
      <dsp:nvSpPr>
        <dsp:cNvPr id="0" name=""/>
        <dsp:cNvSpPr/>
      </dsp:nvSpPr>
      <dsp:spPr>
        <a:xfrm>
          <a:off x="515480" y="3072774"/>
          <a:ext cx="471037" cy="47103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83225-8F84-46D6-8C1D-CD15D9830BFE}">
      <dsp:nvSpPr>
        <dsp:cNvPr id="0" name=""/>
        <dsp:cNvSpPr/>
      </dsp:nvSpPr>
      <dsp:spPr>
        <a:xfrm>
          <a:off x="1331094" y="290222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Writing </a:t>
          </a:r>
          <a:br>
            <a:rPr lang="en-US" sz="2400" kern="1200" dirty="0"/>
          </a:br>
          <a:r>
            <a:rPr lang="en-US" sz="2400" kern="1200" dirty="0"/>
            <a:t>papers </a:t>
          </a:r>
        </a:p>
      </dsp:txBody>
      <dsp:txXfrm>
        <a:off x="1331094" y="2902226"/>
        <a:ext cx="1914313" cy="812133"/>
      </dsp:txXfrm>
    </dsp:sp>
    <dsp:sp modelId="{E26AFBA3-F987-4C9B-9139-EEB08FE312C6}">
      <dsp:nvSpPr>
        <dsp:cNvPr id="0" name=""/>
        <dsp:cNvSpPr/>
      </dsp:nvSpPr>
      <dsp:spPr>
        <a:xfrm>
          <a:off x="3578962" y="2902226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96E5C-CC3A-4820-A9ED-8806F78F180B}">
      <dsp:nvSpPr>
        <dsp:cNvPr id="0" name=""/>
        <dsp:cNvSpPr/>
      </dsp:nvSpPr>
      <dsp:spPr>
        <a:xfrm>
          <a:off x="3749510" y="3072774"/>
          <a:ext cx="471037" cy="47103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6547F-2B7F-4949-B977-8A687351FC51}">
      <dsp:nvSpPr>
        <dsp:cNvPr id="0" name=""/>
        <dsp:cNvSpPr/>
      </dsp:nvSpPr>
      <dsp:spPr>
        <a:xfrm>
          <a:off x="4565123" y="290222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Completing  assignments or projects</a:t>
          </a:r>
        </a:p>
      </dsp:txBody>
      <dsp:txXfrm>
        <a:off x="4565123" y="2902226"/>
        <a:ext cx="1914313" cy="812133"/>
      </dsp:txXfrm>
    </dsp:sp>
    <dsp:sp modelId="{AF34BF67-4AD8-4A9C-9C16-3CCE174EFF24}">
      <dsp:nvSpPr>
        <dsp:cNvPr id="0" name=""/>
        <dsp:cNvSpPr/>
      </dsp:nvSpPr>
      <dsp:spPr>
        <a:xfrm>
          <a:off x="6812992" y="2902226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33171-89EA-481F-A64F-B398471830A5}">
      <dsp:nvSpPr>
        <dsp:cNvPr id="0" name=""/>
        <dsp:cNvSpPr/>
      </dsp:nvSpPr>
      <dsp:spPr>
        <a:xfrm>
          <a:off x="6983540" y="3072774"/>
          <a:ext cx="471037" cy="471037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18DAC-F6D1-4B09-A84B-A1418E458B12}">
      <dsp:nvSpPr>
        <dsp:cNvPr id="0" name=""/>
        <dsp:cNvSpPr/>
      </dsp:nvSpPr>
      <dsp:spPr>
        <a:xfrm>
          <a:off x="7799153" y="2902226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Studying</a:t>
          </a:r>
        </a:p>
      </dsp:txBody>
      <dsp:txXfrm>
        <a:off x="7799153" y="2902226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0425-EE18-4F4B-B9FE-5186C0A61B2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F87E-5CA7-4418-8A83-401387AEC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5F87E-5CA7-4418-8A83-401387AEC8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25F87E-5CA7-4418-8A83-401387AEC8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3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8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17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1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2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6/23/2020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4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30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3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18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d.gov/college-university-evaluation/distance-education-program-policie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UNY Remote Teaching Institute: Practical Course Design Webinar Series Logo">
            <a:extLst>
              <a:ext uri="{FF2B5EF4-FFF2-40B4-BE49-F238E27FC236}">
                <a16:creationId xmlns:a16="http://schemas.microsoft.com/office/drawing/2014/main" id="{F77C555A-5C4E-441C-ACD3-CE6653DCC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24000">
                <a:schemeClr val="bg1">
                  <a:alpha val="20000"/>
                </a:schemeClr>
              </a:gs>
              <a:gs pos="78000">
                <a:schemeClr val="bg1">
                  <a:alpha val="30000"/>
                </a:schemeClr>
              </a:gs>
              <a:gs pos="50000">
                <a:schemeClr val="bg1">
                  <a:alpha val="30000"/>
                </a:schemeClr>
              </a:gs>
              <a:gs pos="100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723" y="4956811"/>
            <a:ext cx="11439414" cy="89743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Planning Your Course to Meet Time on Task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Kathryn Bohan, SUNY New Paltz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F2D9E-9EC0-4422-92C5-A5F2EF81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Setting Expectations for Students</a:t>
            </a:r>
          </a:p>
        </p:txBody>
      </p:sp>
      <p:grpSp>
        <p:nvGrpSpPr>
          <p:cNvPr id="3" name="Group 2" descr="Explain the requirements of Time on Task; Prepare students for active learning; Assign work that matters">
            <a:extLst>
              <a:ext uri="{FF2B5EF4-FFF2-40B4-BE49-F238E27FC236}">
                <a16:creationId xmlns:a16="http://schemas.microsoft.com/office/drawing/2014/main" id="{AC0B4329-5F1E-41CE-AB77-59EF69C603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473200" y="3060562"/>
            <a:ext cx="9269011" cy="2908437"/>
            <a:chOff x="1473200" y="3060562"/>
            <a:chExt cx="9269011" cy="290843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19E623-F310-46E5-AA4D-5B7648A390A3}"/>
                </a:ext>
              </a:extLst>
            </p:cNvPr>
            <p:cNvSpPr/>
            <p:nvPr/>
          </p:nvSpPr>
          <p:spPr>
            <a:xfrm>
              <a:off x="1473200" y="3060562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Explain the requirements of Time on Task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22B77EF-D9AA-47E5-8AF5-8E44A9E3B7B6}"/>
                </a:ext>
              </a:extLst>
            </p:cNvPr>
            <p:cNvSpPr/>
            <p:nvPr/>
          </p:nvSpPr>
          <p:spPr>
            <a:xfrm>
              <a:off x="2485217" y="3351405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A3809D-DE50-48EE-93C6-3A44A6896D12}"/>
                </a:ext>
              </a:extLst>
            </p:cNvPr>
            <p:cNvSpPr/>
            <p:nvPr/>
          </p:nvSpPr>
          <p:spPr>
            <a:xfrm>
              <a:off x="1473200" y="5968927"/>
              <a:ext cx="2896566" cy="72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E18FA1-5366-4B3E-8472-355097767ABB}"/>
                </a:ext>
              </a:extLst>
            </p:cNvPr>
            <p:cNvSpPr/>
            <p:nvPr/>
          </p:nvSpPr>
          <p:spPr>
            <a:xfrm>
              <a:off x="4659422" y="3060562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Prepare students for active learning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851664-C098-48C2-9BED-FFD5CE448B31}"/>
                </a:ext>
              </a:extLst>
            </p:cNvPr>
            <p:cNvSpPr/>
            <p:nvPr/>
          </p:nvSpPr>
          <p:spPr>
            <a:xfrm>
              <a:off x="5671440" y="3351405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365D79-E3E9-489D-A7E8-9066190CDC4A}"/>
                </a:ext>
              </a:extLst>
            </p:cNvPr>
            <p:cNvSpPr/>
            <p:nvPr/>
          </p:nvSpPr>
          <p:spPr>
            <a:xfrm>
              <a:off x="4659422" y="5968927"/>
              <a:ext cx="2896566" cy="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BC6360A-6475-4C10-97AC-FDCE9571C4C4}"/>
                </a:ext>
              </a:extLst>
            </p:cNvPr>
            <p:cNvSpPr/>
            <p:nvPr/>
          </p:nvSpPr>
          <p:spPr>
            <a:xfrm>
              <a:off x="7845645" y="3060562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kern="1200" dirty="0"/>
                <a:t>Assign work </a:t>
              </a:r>
              <a:br>
                <a:rPr lang="en-US" sz="2600" kern="1200" dirty="0"/>
              </a:br>
              <a:r>
                <a:rPr lang="en-US" sz="2600" kern="1200" dirty="0"/>
                <a:t>that matters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1154FE-1EAC-44CE-80D1-653344C66F72}"/>
                </a:ext>
              </a:extLst>
            </p:cNvPr>
            <p:cNvSpPr/>
            <p:nvPr/>
          </p:nvSpPr>
          <p:spPr>
            <a:xfrm>
              <a:off x="8857663" y="3351405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/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1F59F0-906D-4D04-96F2-DF27802CC16F}"/>
                </a:ext>
              </a:extLst>
            </p:cNvPr>
            <p:cNvSpPr/>
            <p:nvPr/>
          </p:nvSpPr>
          <p:spPr>
            <a:xfrm>
              <a:off x="7845645" y="5968927"/>
              <a:ext cx="2896566" cy="7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1439473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9D6CD28-D147-4DC0-A5FF-335351C7D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CDDF69-9963-4CB8-8441-2D6CA2C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199"/>
            <a:ext cx="11281609" cy="214616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B53A5F-63B3-4E86-93F7-275390D7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0453"/>
            <a:ext cx="10954512" cy="181965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F2D9E-9EC0-4422-92C5-A5F2EF81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794" y="84448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Create Assignments that Avoid Overload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 descr="Design self-grading assignments">
            <a:extLst>
              <a:ext uri="{FF2B5EF4-FFF2-40B4-BE49-F238E27FC236}">
                <a16:creationId xmlns:a16="http://schemas.microsoft.com/office/drawing/2014/main" id="{1E010AAE-0BB1-43B9-864A-D852BF07E0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282379" y="3212524"/>
            <a:ext cx="2529497" cy="2539864"/>
            <a:chOff x="-150649" y="3060490"/>
            <a:chExt cx="2896566" cy="290843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19E623-F310-46E5-AA4D-5B7648A390A3}"/>
                </a:ext>
              </a:extLst>
            </p:cNvPr>
            <p:cNvSpPr/>
            <p:nvPr/>
          </p:nvSpPr>
          <p:spPr>
            <a:xfrm>
              <a:off x="-150649" y="3060490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dirty="0"/>
                <a:t>Design</a:t>
              </a:r>
              <a:r>
                <a:rPr lang="en-US" sz="2600" dirty="0"/>
                <a:t> </a:t>
              </a:r>
              <a:br>
                <a:rPr lang="en-US" sz="2600" dirty="0"/>
              </a:br>
              <a:r>
                <a:rPr lang="en-US" sz="2600" dirty="0"/>
                <a:t>self-grading assignments</a:t>
              </a:r>
              <a:endParaRPr lang="en-US" sz="2600" kern="1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22B77EF-D9AA-47E5-8AF5-8E44A9E3B7B6}"/>
                </a:ext>
              </a:extLst>
            </p:cNvPr>
            <p:cNvSpPr/>
            <p:nvPr/>
          </p:nvSpPr>
          <p:spPr>
            <a:xfrm>
              <a:off x="861368" y="3351333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/>
                <a:t>1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A3809D-DE50-48EE-93C6-3A44A6896D12}"/>
                </a:ext>
              </a:extLst>
            </p:cNvPr>
            <p:cNvSpPr/>
            <p:nvPr/>
          </p:nvSpPr>
          <p:spPr>
            <a:xfrm>
              <a:off x="-150649" y="5968855"/>
              <a:ext cx="2896566" cy="72"/>
            </a:xfrm>
            <a:prstGeom prst="rect">
              <a:avLst/>
            </a:prstGeom>
          </p:spPr>
          <p:style>
            <a:lnRef idx="2">
              <a:schemeClr val="accent2">
                <a:hueOff val="936304"/>
                <a:satOff val="-1168"/>
                <a:lumOff val="275"/>
                <a:alphaOff val="0"/>
              </a:schemeClr>
            </a:lnRef>
            <a:fillRef idx="1">
              <a:schemeClr val="accent2">
                <a:hueOff val="936304"/>
                <a:satOff val="-1168"/>
                <a:lumOff val="275"/>
                <a:alphaOff val="0"/>
              </a:schemeClr>
            </a:fillRef>
            <a:effectRef idx="0">
              <a:schemeClr val="accent2">
                <a:hueOff val="936304"/>
                <a:satOff val="-1168"/>
                <a:lumOff val="275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Group 13" descr="Utilize entrance/exit &quot;tickets&quot;">
            <a:extLst>
              <a:ext uri="{FF2B5EF4-FFF2-40B4-BE49-F238E27FC236}">
                <a16:creationId xmlns:a16="http://schemas.microsoft.com/office/drawing/2014/main" id="{098736F4-D9D0-45FE-AFBF-89364A6668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314961" y="3255480"/>
            <a:ext cx="2529497" cy="2539864"/>
            <a:chOff x="3035573" y="3060490"/>
            <a:chExt cx="2896566" cy="290843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E18FA1-5366-4B3E-8472-355097767ABB}"/>
                </a:ext>
              </a:extLst>
            </p:cNvPr>
            <p:cNvSpPr/>
            <p:nvPr/>
          </p:nvSpPr>
          <p:spPr>
            <a:xfrm>
              <a:off x="3035573" y="3060490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2512910"/>
                <a:satOff val="-2189"/>
                <a:lumOff val="-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/>
                <a:t>Utilize</a:t>
              </a:r>
              <a:r>
                <a:rPr lang="en-US" sz="2600" kern="1200" dirty="0"/>
                <a:t> entrance/exit “tickets”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851664-C098-48C2-9BED-FFD5CE448B31}"/>
                </a:ext>
              </a:extLst>
            </p:cNvPr>
            <p:cNvSpPr/>
            <p:nvPr/>
          </p:nvSpPr>
          <p:spPr>
            <a:xfrm>
              <a:off x="4047591" y="3351333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1872608"/>
                <a:satOff val="-2336"/>
                <a:lumOff val="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365D79-E3E9-489D-A7E8-9066190CDC4A}"/>
                </a:ext>
              </a:extLst>
            </p:cNvPr>
            <p:cNvSpPr/>
            <p:nvPr/>
          </p:nvSpPr>
          <p:spPr>
            <a:xfrm>
              <a:off x="3035573" y="5968855"/>
              <a:ext cx="2896566" cy="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5" name="Group 14" descr="Deploy students to work in groups">
            <a:extLst>
              <a:ext uri="{FF2B5EF4-FFF2-40B4-BE49-F238E27FC236}">
                <a16:creationId xmlns:a16="http://schemas.microsoft.com/office/drawing/2014/main" id="{60914C22-21A3-4CD4-8727-0FBC23CFC2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347543" y="3281838"/>
            <a:ext cx="2529497" cy="2539864"/>
            <a:chOff x="6221796" y="3060490"/>
            <a:chExt cx="2896566" cy="2908437"/>
          </a:xfrm>
        </p:grpSpPr>
        <p:sp>
          <p:nvSpPr>
            <p:cNvPr id="10" name="Freeform: Shape 9" descr="Deploy students to work in groups">
              <a:extLst>
                <a:ext uri="{FF2B5EF4-FFF2-40B4-BE49-F238E27FC236}">
                  <a16:creationId xmlns:a16="http://schemas.microsoft.com/office/drawing/2014/main" id="{4BC6360A-6475-4C10-97AC-FDCE9571C4C4}"/>
                </a:ext>
              </a:extLst>
            </p:cNvPr>
            <p:cNvSpPr/>
            <p:nvPr/>
          </p:nvSpPr>
          <p:spPr>
            <a:xfrm>
              <a:off x="6221796" y="3060490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kern="1200" dirty="0"/>
                <a:t>Deploy</a:t>
              </a:r>
              <a:r>
                <a:rPr lang="en-US" sz="2600" kern="1200" dirty="0"/>
                <a:t> </a:t>
              </a:r>
              <a:br>
                <a:rPr lang="en-US" sz="2600" kern="1200" dirty="0"/>
              </a:br>
              <a:r>
                <a:rPr lang="en-US" sz="2600" kern="1200" dirty="0"/>
                <a:t>students to work in groups</a:t>
              </a: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1154FE-1EAC-44CE-80D1-653344C66F72}"/>
                </a:ext>
              </a:extLst>
            </p:cNvPr>
            <p:cNvSpPr/>
            <p:nvPr/>
          </p:nvSpPr>
          <p:spPr>
            <a:xfrm>
              <a:off x="7233814" y="3351333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kern="1200" dirty="0"/>
                <a:t>3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1F59F0-906D-4D04-96F2-DF27802CC16F}"/>
                </a:ext>
              </a:extLst>
            </p:cNvPr>
            <p:cNvSpPr/>
            <p:nvPr/>
          </p:nvSpPr>
          <p:spPr>
            <a:xfrm>
              <a:off x="6221796" y="5968855"/>
              <a:ext cx="2896566" cy="7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9" name="Group 18" descr="Moderate your activity in discussions">
            <a:extLst>
              <a:ext uri="{FF2B5EF4-FFF2-40B4-BE49-F238E27FC236}">
                <a16:creationId xmlns:a16="http://schemas.microsoft.com/office/drawing/2014/main" id="{03F248B2-03F2-4787-90CF-03E03A31A3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80124" y="3287106"/>
            <a:ext cx="2529497" cy="2539927"/>
            <a:chOff x="9380124" y="3060418"/>
            <a:chExt cx="2896566" cy="290850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F7F0894-8CF0-476E-8AD2-340921C67119}"/>
                </a:ext>
              </a:extLst>
            </p:cNvPr>
            <p:cNvSpPr/>
            <p:nvPr/>
          </p:nvSpPr>
          <p:spPr>
            <a:xfrm>
              <a:off x="9380124" y="3060418"/>
              <a:ext cx="2896566" cy="2908437"/>
            </a:xfrm>
            <a:custGeom>
              <a:avLst/>
              <a:gdLst>
                <a:gd name="connsiteX0" fmla="*/ 0 w 2896566"/>
                <a:gd name="connsiteY0" fmla="*/ 0 h 2908437"/>
                <a:gd name="connsiteX1" fmla="*/ 2896566 w 2896566"/>
                <a:gd name="connsiteY1" fmla="*/ 0 h 2908437"/>
                <a:gd name="connsiteX2" fmla="*/ 2896566 w 2896566"/>
                <a:gd name="connsiteY2" fmla="*/ 2908437 h 2908437"/>
                <a:gd name="connsiteX3" fmla="*/ 0 w 2896566"/>
                <a:gd name="connsiteY3" fmla="*/ 2908437 h 2908437"/>
                <a:gd name="connsiteX4" fmla="*/ 0 w 2896566"/>
                <a:gd name="connsiteY4" fmla="*/ 0 h 290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6566" h="2908437">
                  <a:moveTo>
                    <a:pt x="0" y="0"/>
                  </a:moveTo>
                  <a:lnTo>
                    <a:pt x="2896566" y="0"/>
                  </a:lnTo>
                  <a:lnTo>
                    <a:pt x="2896566" y="2908437"/>
                  </a:lnTo>
                  <a:lnTo>
                    <a:pt x="0" y="2908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90000"/>
              </a:schemeClr>
            </a:solidFill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828" tIns="1435406" rIns="225828" bIns="388369" numCol="1" spcCol="1270" anchor="t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 b="1" dirty="0"/>
                <a:t>Moderate</a:t>
              </a:r>
              <a:br>
                <a:rPr lang="en-US" sz="2600" dirty="0"/>
              </a:br>
              <a:r>
                <a:rPr lang="en-US" sz="2600" kern="1200" dirty="0"/>
                <a:t> your activity in discussions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A8DE46-1C58-4D48-9262-1A1D528D3CB8}"/>
                </a:ext>
              </a:extLst>
            </p:cNvPr>
            <p:cNvSpPr/>
            <p:nvPr/>
          </p:nvSpPr>
          <p:spPr>
            <a:xfrm>
              <a:off x="10392142" y="3351332"/>
              <a:ext cx="872531" cy="872531"/>
            </a:xfrm>
            <a:custGeom>
              <a:avLst/>
              <a:gdLst>
                <a:gd name="connsiteX0" fmla="*/ 0 w 872531"/>
                <a:gd name="connsiteY0" fmla="*/ 436266 h 872531"/>
                <a:gd name="connsiteX1" fmla="*/ 436266 w 872531"/>
                <a:gd name="connsiteY1" fmla="*/ 0 h 872531"/>
                <a:gd name="connsiteX2" fmla="*/ 872532 w 872531"/>
                <a:gd name="connsiteY2" fmla="*/ 436266 h 872531"/>
                <a:gd name="connsiteX3" fmla="*/ 436266 w 872531"/>
                <a:gd name="connsiteY3" fmla="*/ 872532 h 872531"/>
                <a:gd name="connsiteX4" fmla="*/ 0 w 872531"/>
                <a:gd name="connsiteY4" fmla="*/ 436266 h 872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2531" h="872531">
                  <a:moveTo>
                    <a:pt x="0" y="436266"/>
                  </a:moveTo>
                  <a:cubicBezTo>
                    <a:pt x="0" y="195323"/>
                    <a:pt x="195323" y="0"/>
                    <a:pt x="436266" y="0"/>
                  </a:cubicBezTo>
                  <a:cubicBezTo>
                    <a:pt x="677209" y="0"/>
                    <a:pt x="872532" y="195323"/>
                    <a:pt x="872532" y="436266"/>
                  </a:cubicBezTo>
                  <a:cubicBezTo>
                    <a:pt x="872532" y="677209"/>
                    <a:pt x="677209" y="872532"/>
                    <a:pt x="436266" y="872532"/>
                  </a:cubicBezTo>
                  <a:cubicBezTo>
                    <a:pt x="195323" y="872532"/>
                    <a:pt x="0" y="677209"/>
                    <a:pt x="0" y="436266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2">
                <a:hueOff val="3745215"/>
                <a:satOff val="-4671"/>
                <a:lumOff val="1098"/>
                <a:alphaOff val="0"/>
              </a:schemeClr>
            </a:lnRef>
            <a:fillRef idx="1">
              <a:schemeClr val="accent2">
                <a:hueOff val="3745215"/>
                <a:satOff val="-4671"/>
                <a:lumOff val="1098"/>
                <a:alphaOff val="0"/>
              </a:schemeClr>
            </a:fillRef>
            <a:effectRef idx="0">
              <a:schemeClr val="accent2">
                <a:hueOff val="3745215"/>
                <a:satOff val="-4671"/>
                <a:lumOff val="109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05" tIns="140479" rIns="195805" bIns="140479" numCol="1" spcCol="1270" anchor="ctr" anchorCtr="0">
              <a:noAutofit/>
            </a:bodyPr>
            <a:lstStyle/>
            <a:p>
              <a:pPr marL="0" lvl="0" indent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600" dirty="0"/>
                <a:t>4</a:t>
              </a:r>
              <a:endParaRPr lang="en-US" sz="4600" kern="12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A4FEF2-206A-4007-B51F-08CA9A5BB11A}"/>
                </a:ext>
              </a:extLst>
            </p:cNvPr>
            <p:cNvSpPr/>
            <p:nvPr/>
          </p:nvSpPr>
          <p:spPr>
            <a:xfrm>
              <a:off x="9380124" y="5968855"/>
              <a:ext cx="2896566" cy="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2">
                <a:hueOff val="2808911"/>
                <a:satOff val="-3503"/>
                <a:lumOff val="824"/>
                <a:alphaOff val="0"/>
              </a:schemeClr>
            </a:lnRef>
            <a:fillRef idx="1">
              <a:schemeClr val="accent2">
                <a:hueOff val="2808911"/>
                <a:satOff val="-3503"/>
                <a:lumOff val="824"/>
                <a:alphaOff val="0"/>
              </a:schemeClr>
            </a:fillRef>
            <a:effectRef idx="0">
              <a:schemeClr val="accent2">
                <a:hueOff val="2808911"/>
                <a:satOff val="-3503"/>
                <a:lumOff val="824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863737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Stopwatch">
            <a:extLst>
              <a:ext uri="{FF2B5EF4-FFF2-40B4-BE49-F238E27FC236}">
                <a16:creationId xmlns:a16="http://schemas.microsoft.com/office/drawing/2014/main" id="{0885CFD3-8637-4859-81A5-A28C261B6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5" r="9091" b="2465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52B44-C9C5-498A-842B-B11EE054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43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sz="4400" dirty="0"/>
              <a:t>Time on Task: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6E825-C9B4-4F0B-BB0E-7FC05ACF7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43" y="2538920"/>
            <a:ext cx="4602152" cy="348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“Time on task is the total learning time spent by a student in a college course, including instructional time as well as time spent studying and completing course assignments (e.g., reading, research, writing, individual and group projects.)”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15A7BC-C546-4444-8EAF-AF86BFD198B5}"/>
              </a:ext>
            </a:extLst>
          </p:cNvPr>
          <p:cNvSpPr txBox="1"/>
          <p:nvPr/>
        </p:nvSpPr>
        <p:spPr>
          <a:xfrm>
            <a:off x="1899495" y="5923003"/>
            <a:ext cx="374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York State Education Department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40A1FD-EB79-4F4D-B43C-284FB1B55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65939" y="2961261"/>
            <a:ext cx="1655379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332B27-A410-43F6-BD47-942A82915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1" y="3373792"/>
            <a:ext cx="57281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ABEF69-F666-454C-9067-3760871BD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90192" y="3777555"/>
            <a:ext cx="219666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58088F-6DE2-4F67-ACFE-86AAB508E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12732" y="4179575"/>
            <a:ext cx="2937640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38686C3-5A6E-4146-8045-007C446A1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38201" y="4581596"/>
            <a:ext cx="3773213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61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F2D9E-9EC0-4422-92C5-A5F2EF81C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is it important?</a:t>
            </a:r>
          </a:p>
        </p:txBody>
      </p:sp>
      <p:graphicFrame>
        <p:nvGraphicFramePr>
          <p:cNvPr id="11" name="Content Placeholder 8" descr="Maintain rigor for accreditation; Build in appropriate content and assignments; Think realistically about everything students do for a course; set expectations about what is required and when">
            <a:extLst>
              <a:ext uri="{FF2B5EF4-FFF2-40B4-BE49-F238E27FC236}">
                <a16:creationId xmlns:a16="http://schemas.microsoft.com/office/drawing/2014/main" id="{40431170-4057-4C63-9944-059BBEA817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51944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30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2">
            <a:extLst>
              <a:ext uri="{FF2B5EF4-FFF2-40B4-BE49-F238E27FC236}">
                <a16:creationId xmlns:a16="http://schemas.microsoft.com/office/drawing/2014/main" id="{086BE141-5D86-432B-BAAB-8DEBF5DDB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2813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615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448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A62F9D-9912-4E01-8A0A-61011AFF45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4043" y="727626"/>
            <a:ext cx="4602152" cy="17182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 you Need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to Know to Calculate 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Time on Task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CEFE1-D62B-4816-A9F5-18EC3DF37E7C}"/>
              </a:ext>
            </a:extLst>
          </p:cNvPr>
          <p:cNvSpPr txBox="1"/>
          <p:nvPr/>
        </p:nvSpPr>
        <p:spPr>
          <a:xfrm>
            <a:off x="774043" y="2728920"/>
            <a:ext cx="4602152" cy="348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1 semester credit = 45 hours of learning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The credit worth of your class</a:t>
            </a:r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sz="2400" dirty="0"/>
          </a:p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 sz="2400" dirty="0"/>
              <a:t>Number of weeks of your class</a:t>
            </a:r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  <a:p>
            <a:pPr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2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87FDF-3ED5-4944-ADCB-709F1913D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Math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F23DD-105A-4126-BC3D-2D76EE82D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Sample 1:</a:t>
            </a:r>
            <a:r>
              <a:rPr lang="en-US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3F0E0-F4B8-450F-ACD7-4AD3699910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3 Credit Course</a:t>
            </a:r>
          </a:p>
          <a:p>
            <a:r>
              <a:rPr lang="en-US" sz="2400" b="1" dirty="0"/>
              <a:t>15 Week Semester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45 hours x 3 credits = </a:t>
            </a:r>
            <a:br>
              <a:rPr lang="en-US" sz="2400" dirty="0"/>
            </a:br>
            <a:r>
              <a:rPr lang="en-US" sz="2400" dirty="0"/>
              <a:t>135 total Time on Task hours per semester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135 total Time on Task hours / 15 weeks = </a:t>
            </a:r>
            <a:br>
              <a:rPr lang="en-US" sz="2400" dirty="0"/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9 hours of Time on Task per week 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676F0-0257-441D-BFBB-F081347D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Sample 2: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B3FC0-58E1-46BC-A4C6-0A093C0EC78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b="1" dirty="0"/>
              <a:t>4 Credit Course</a:t>
            </a:r>
          </a:p>
          <a:p>
            <a:r>
              <a:rPr lang="en-US" sz="2400" b="1" dirty="0"/>
              <a:t>6 Week Semester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400" dirty="0"/>
              <a:t>45 hours x 4 credits =</a:t>
            </a:r>
            <a:br>
              <a:rPr lang="en-US" sz="2400" dirty="0"/>
            </a:br>
            <a:r>
              <a:rPr lang="en-US" sz="2400" dirty="0"/>
              <a:t>180 total time on task hours per semester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180 total time on task hours / 6 weeks =</a:t>
            </a:r>
            <a:br>
              <a:rPr lang="en-US" sz="2400" dirty="0"/>
            </a:b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30 hours of Time on Task per week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DDD888-8074-4E0B-AD07-CE1F7D741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7ADFE0-27CB-4C57-A358-536AB838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68324" y="1724395"/>
            <a:ext cx="10055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81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88D47-68C4-473F-8AB5-0993A45D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Included in Time on Task</a:t>
            </a:r>
          </a:p>
        </p:txBody>
      </p:sp>
      <p:graphicFrame>
        <p:nvGraphicFramePr>
          <p:cNvPr id="5" name="Content Placeholder 2" descr="Seated or synchronous learning time; reading or watching lectures; reading other materials; watching other content; participating in discussions; doing research; writing papers; completing assignments or projects; studying ">
            <a:extLst>
              <a:ext uri="{FF2B5EF4-FFF2-40B4-BE49-F238E27FC236}">
                <a16:creationId xmlns:a16="http://schemas.microsoft.com/office/drawing/2014/main" id="{1952DC3A-E714-40C0-85C8-010BE8BD5F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83535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DFD856-20B3-4EE1-A343-3BF5263B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1856" y="374904"/>
            <a:ext cx="11448288" cy="61081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Chart 9" descr="pie chart representing a hybrid class with 1.5 hours of seat time and 7.5 hours of time outside class.">
            <a:extLst>
              <a:ext uri="{FF2B5EF4-FFF2-40B4-BE49-F238E27FC236}">
                <a16:creationId xmlns:a16="http://schemas.microsoft.com/office/drawing/2014/main" id="{54355EFE-DF8E-41C7-9F81-1FB8B273FE5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5271535"/>
              </p:ext>
            </p:extLst>
          </p:nvPr>
        </p:nvGraphicFramePr>
        <p:xfrm>
          <a:off x="7197600" y="2424267"/>
          <a:ext cx="4934439" cy="328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hart 14" descr="pie chart representing a face-to-face class with 3 hours of seat time and 6 hours of time outside class.">
            <a:extLst>
              <a:ext uri="{FF2B5EF4-FFF2-40B4-BE49-F238E27FC236}">
                <a16:creationId xmlns:a16="http://schemas.microsoft.com/office/drawing/2014/main" id="{178A9CF4-DCED-4EB8-8A8B-F312D2E173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868255"/>
              </p:ext>
            </p:extLst>
          </p:nvPr>
        </p:nvGraphicFramePr>
        <p:xfrm>
          <a:off x="-59961" y="2424268"/>
          <a:ext cx="4934436" cy="328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Chart 17" descr="pie chart representing an online class with 9 total time on task hours">
            <a:extLst>
              <a:ext uri="{FF2B5EF4-FFF2-40B4-BE49-F238E27FC236}">
                <a16:creationId xmlns:a16="http://schemas.microsoft.com/office/drawing/2014/main" id="{B3BBD59B-2D53-4D1C-8F80-B95E5F1F90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600880"/>
              </p:ext>
            </p:extLst>
          </p:nvPr>
        </p:nvGraphicFramePr>
        <p:xfrm>
          <a:off x="3568820" y="2424268"/>
          <a:ext cx="4934436" cy="3289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9" name="Title 1">
            <a:extLst>
              <a:ext uri="{FF2B5EF4-FFF2-40B4-BE49-F238E27FC236}">
                <a16:creationId xmlns:a16="http://schemas.microsoft.com/office/drawing/2014/main" id="{418CAAF7-A194-4317-A0B6-988359B169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066800" y="50543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i="1" kern="1200" cap="none" spc="-7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Calculating Synchronous Time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(Course with 9 Hours Time on Task)</a:t>
            </a:r>
          </a:p>
        </p:txBody>
      </p:sp>
    </p:spTree>
    <p:extLst>
      <p:ext uri="{BB962C8B-B14F-4D97-AF65-F5344CB8AC3E}">
        <p14:creationId xmlns:p14="http://schemas.microsoft.com/office/powerpoint/2010/main" val="271776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Graphic spid="10" grpId="0">
        <p:bldAsOne/>
      </p:bldGraphic>
      <p:bldGraphic spid="10" grpId="1">
        <p:bldAsOne/>
      </p:bldGraphic>
      <p:bldGraphic spid="15" grpId="0">
        <p:bldAsOne/>
      </p:bldGraphic>
      <p:bldGraphic spid="15" grpId="1">
        <p:bldAsOne/>
      </p:bldGraphic>
      <p:bldGraphic spid="18" grpId="0">
        <p:bldAsOne/>
      </p:bldGraphic>
      <p:bldGraphic spid="18" grpId="1">
        <p:bldAsOne/>
      </p:bldGraphic>
      <p:bldP spid="19" grpId="0"/>
      <p:bldP spid="19" grpId="1"/>
      <p:bldP spid="19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69A0-BEAB-49CB-A69B-09605701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Modality Comparison</a:t>
            </a:r>
          </a:p>
        </p:txBody>
      </p:sp>
      <p:graphicFrame>
        <p:nvGraphicFramePr>
          <p:cNvPr id="9" name="Chart 8" descr="Pie chart showing a breakdown of tasks in a seated class for 9 hours of total time on task.  Seated = 3; reading = 4.5; group project = 1.25; other content = .5 ">
            <a:extLst>
              <a:ext uri="{FF2B5EF4-FFF2-40B4-BE49-F238E27FC236}">
                <a16:creationId xmlns:a16="http://schemas.microsoft.com/office/drawing/2014/main" id="{B9676C68-1AAE-4FBC-8435-65C8BE0DD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72161"/>
              </p:ext>
            </p:extLst>
          </p:nvPr>
        </p:nvGraphicFramePr>
        <p:xfrm>
          <a:off x="687355" y="2361653"/>
          <a:ext cx="5203371" cy="363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 descr="Pie chart showing a breakdown of tasks in a combined class for 9 hours of total time on task.  Synchronous = 1.25; discussion = 1.5; quiz = 1; reading = 4.5; lecture = .25; other content = .5 ">
            <a:extLst>
              <a:ext uri="{FF2B5EF4-FFF2-40B4-BE49-F238E27FC236}">
                <a16:creationId xmlns:a16="http://schemas.microsoft.com/office/drawing/2014/main" id="{7BBDF1DB-92C8-415C-8F38-5E306D720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615768"/>
              </p:ext>
            </p:extLst>
          </p:nvPr>
        </p:nvGraphicFramePr>
        <p:xfrm>
          <a:off x="6044918" y="2361653"/>
          <a:ext cx="5456616" cy="363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C44E2378-8A23-44C3-8415-207C15FDE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A5BB335-166E-4BAD-B695-4D60AD0E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66800" y="1808371"/>
            <a:ext cx="10055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16962C1-00D1-4C76-9E7C-F3FB35281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457079" y="-701417"/>
            <a:ext cx="9028501" cy="902850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51B74-5305-4973-9BC6-313DD0C67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239" y="241083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Time is an illusion. </a:t>
            </a:r>
            <a:br>
              <a:rPr lang="en-US" dirty="0"/>
            </a:br>
            <a:r>
              <a:rPr lang="en-US" dirty="0"/>
              <a:t>(Lunchtime doubly so)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84A2F-723D-43E1-AA35-8CBB4D8B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40" y="2166560"/>
            <a:ext cx="4429225" cy="384962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Don’t base Time on Task on…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How quickly </a:t>
            </a:r>
            <a:r>
              <a:rPr lang="en-US" sz="2400" b="1" dirty="0">
                <a:solidFill>
                  <a:srgbClr val="00B0F0"/>
                </a:solidFill>
              </a:rPr>
              <a:t>you</a:t>
            </a:r>
            <a:r>
              <a:rPr lang="en-US" sz="2400" dirty="0">
                <a:solidFill>
                  <a:schemeClr val="bg1"/>
                </a:solidFill>
              </a:rPr>
              <a:t> can complete the task</a:t>
            </a:r>
          </a:p>
          <a:p>
            <a:r>
              <a:rPr lang="en-US" sz="2400" dirty="0">
                <a:solidFill>
                  <a:schemeClr val="bg1"/>
                </a:solidFill>
              </a:rPr>
              <a:t>High achieving students</a:t>
            </a:r>
          </a:p>
          <a:p>
            <a:r>
              <a:rPr lang="en-US" sz="2400" dirty="0">
                <a:solidFill>
                  <a:schemeClr val="bg1"/>
                </a:solidFill>
              </a:rPr>
              <a:t>Struggling students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B8E80-1E75-4F83-98DD-D6835A061623}"/>
              </a:ext>
            </a:extLst>
          </p:cNvPr>
          <p:cNvSpPr txBox="1"/>
          <p:nvPr/>
        </p:nvSpPr>
        <p:spPr>
          <a:xfrm>
            <a:off x="6277240" y="2166560"/>
            <a:ext cx="56965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Instead…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an aggregate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“real time” vs. what you want students to 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Ex. video content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Ex. discussion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Ex.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Build in “wiggle-room”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CE6211-2FD4-47D4-9633-1A7ACC73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77239" y="1612683"/>
            <a:ext cx="56965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1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8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7" name="Rectangle 8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8" name="Rectangle 8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19" name="Rectangle 9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0" name="Group 9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Rectangle 9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9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Rectangle 10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0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5" name="Rectangle 10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57A3B-A75B-4169-AF78-4E6F5D85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 dirty="0">
                <a:solidFill>
                  <a:schemeClr val="bg1"/>
                </a:solidFill>
              </a:rPr>
              <a:t>Mapping Your Course to Plan for Time on Task</a:t>
            </a:r>
          </a:p>
        </p:txBody>
      </p:sp>
      <p:sp>
        <p:nvSpPr>
          <p:cNvPr id="126" name="Rectangle 107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7" name="Straight Connector 109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11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13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 descr="Sample map of tasks in a module with approximate times on task.">
            <a:extLst>
              <a:ext uri="{FF2B5EF4-FFF2-40B4-BE49-F238E27FC236}">
                <a16:creationId xmlns:a16="http://schemas.microsoft.com/office/drawing/2014/main" id="{FBFF8756-F0B7-4712-961C-28B728F20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19" y="83551"/>
            <a:ext cx="6450999" cy="6692911"/>
          </a:xfrm>
        </p:spPr>
      </p:pic>
    </p:spTree>
    <p:extLst>
      <p:ext uri="{BB962C8B-B14F-4D97-AF65-F5344CB8AC3E}">
        <p14:creationId xmlns:p14="http://schemas.microsoft.com/office/powerpoint/2010/main" val="3896292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5811</TotalTime>
  <Words>441</Words>
  <Application>Microsoft Office PowerPoint</Application>
  <PresentationFormat>Widescreen</PresentationFormat>
  <Paragraphs>83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Goudy Old Style</vt:lpstr>
      <vt:lpstr>SavonVTI</vt:lpstr>
      <vt:lpstr>Planning Your Course to Meet Time on Task</vt:lpstr>
      <vt:lpstr>Time on Task: Defined</vt:lpstr>
      <vt:lpstr>Why is it important?</vt:lpstr>
      <vt:lpstr>What you Need  to Know to Calculate  Time on Task</vt:lpstr>
      <vt:lpstr>Doing the Math</vt:lpstr>
      <vt:lpstr>What is Included in Time on Task</vt:lpstr>
      <vt:lpstr>Modality Comparison</vt:lpstr>
      <vt:lpstr>Time is an illusion.  (Lunchtime doubly so) </vt:lpstr>
      <vt:lpstr>Mapping Your Course to Plan for Time on Task</vt:lpstr>
      <vt:lpstr>Setting Expectations for Students</vt:lpstr>
      <vt:lpstr>Create Assignments that Avoid Overload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Your Course to Meet Time on Task</dc:title>
  <dc:creator>Kathryn Bohan</dc:creator>
  <cp:lastModifiedBy>Kathryn Bohan</cp:lastModifiedBy>
  <cp:revision>25</cp:revision>
  <dcterms:created xsi:type="dcterms:W3CDTF">2020-06-18T13:02:57Z</dcterms:created>
  <dcterms:modified xsi:type="dcterms:W3CDTF">2020-06-23T15:17:12Z</dcterms:modified>
</cp:coreProperties>
</file>