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2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7590C-ACA1-4B71-976B-D2FE9C2E278A}" v="5" dt="2019-05-24T13:00:34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nolds, Chilton" userId="acdbd4c6-8ceb-4ccb-b54d-35c4ab20321f" providerId="ADAL" clId="{B397590C-ACA1-4B71-976B-D2FE9C2E278A}"/>
    <pc:docChg chg="custSel modSld sldOrd">
      <pc:chgData name="Reynolds, Chilton" userId="acdbd4c6-8ceb-4ccb-b54d-35c4ab20321f" providerId="ADAL" clId="{B397590C-ACA1-4B71-976B-D2FE9C2E278A}" dt="2019-05-24T13:00:34.981" v="103"/>
      <pc:docMkLst>
        <pc:docMk/>
      </pc:docMkLst>
      <pc:sldChg chg="modSp">
        <pc:chgData name="Reynolds, Chilton" userId="acdbd4c6-8ceb-4ccb-b54d-35c4ab20321f" providerId="ADAL" clId="{B397590C-ACA1-4B71-976B-D2FE9C2E278A}" dt="2019-05-23T19:25:52.839" v="25" actId="20577"/>
        <pc:sldMkLst>
          <pc:docMk/>
          <pc:sldMk cId="1786236103" sldId="256"/>
        </pc:sldMkLst>
        <pc:spChg chg="mod">
          <ac:chgData name="Reynolds, Chilton" userId="acdbd4c6-8ceb-4ccb-b54d-35c4ab20321f" providerId="ADAL" clId="{B397590C-ACA1-4B71-976B-D2FE9C2E278A}" dt="2019-05-23T19:25:52.839" v="25" actId="20577"/>
          <ac:spMkLst>
            <pc:docMk/>
            <pc:sldMk cId="1786236103" sldId="256"/>
            <ac:spMk id="3" creationId="{32CA8ACD-8077-434A-91A5-22B08DB6D507}"/>
          </ac:spMkLst>
        </pc:spChg>
      </pc:sldChg>
      <pc:sldChg chg="ord">
        <pc:chgData name="Reynolds, Chilton" userId="acdbd4c6-8ceb-4ccb-b54d-35c4ab20321f" providerId="ADAL" clId="{B397590C-ACA1-4B71-976B-D2FE9C2E278A}" dt="2019-05-23T19:25:41.376" v="0"/>
        <pc:sldMkLst>
          <pc:docMk/>
          <pc:sldMk cId="2125932653" sldId="260"/>
        </pc:sldMkLst>
      </pc:sldChg>
      <pc:sldChg chg="modSp">
        <pc:chgData name="Reynolds, Chilton" userId="acdbd4c6-8ceb-4ccb-b54d-35c4ab20321f" providerId="ADAL" clId="{B397590C-ACA1-4B71-976B-D2FE9C2E278A}" dt="2019-05-24T13:00:34.981" v="103"/>
        <pc:sldMkLst>
          <pc:docMk/>
          <pc:sldMk cId="725272923" sldId="263"/>
        </pc:sldMkLst>
        <pc:spChg chg="mod">
          <ac:chgData name="Reynolds, Chilton" userId="acdbd4c6-8ceb-4ccb-b54d-35c4ab20321f" providerId="ADAL" clId="{B397590C-ACA1-4B71-976B-D2FE9C2E278A}" dt="2019-05-24T13:00:34.981" v="103"/>
          <ac:spMkLst>
            <pc:docMk/>
            <pc:sldMk cId="725272923" sldId="263"/>
            <ac:spMk id="3" creationId="{7F9CEC7A-0FAB-4158-A879-16638E8CC336}"/>
          </ac:spMkLst>
        </pc:spChg>
      </pc:sldChg>
    </pc:docChg>
  </pc:docChgLst>
  <pc:docChgLst>
    <pc:chgData name="Reynolds, Chilton" userId="S::reynolcb@oneonta.edu::acdbd4c6-8ceb-4ccb-b54d-35c4ab20321f" providerId="AD" clId="Web-{FD6DFD24-8CE4-91B4-0797-8255DD060109}"/>
    <pc:docChg chg="modSld">
      <pc:chgData name="Reynolds, Chilton" userId="S::reynolcb@oneonta.edu::acdbd4c6-8ceb-4ccb-b54d-35c4ab20321f" providerId="AD" clId="Web-{FD6DFD24-8CE4-91B4-0797-8255DD060109}" dt="2019-05-29T01:41:47.337" v="75" actId="20577"/>
      <pc:docMkLst>
        <pc:docMk/>
      </pc:docMkLst>
      <pc:sldChg chg="modSp">
        <pc:chgData name="Reynolds, Chilton" userId="S::reynolcb@oneonta.edu::acdbd4c6-8ceb-4ccb-b54d-35c4ab20321f" providerId="AD" clId="Web-{FD6DFD24-8CE4-91B4-0797-8255DD060109}" dt="2019-05-29T01:41:47.337" v="74" actId="20577"/>
        <pc:sldMkLst>
          <pc:docMk/>
          <pc:sldMk cId="3854444296" sldId="259"/>
        </pc:sldMkLst>
        <pc:spChg chg="mod">
          <ac:chgData name="Reynolds, Chilton" userId="S::reynolcb@oneonta.edu::acdbd4c6-8ceb-4ccb-b54d-35c4ab20321f" providerId="AD" clId="Web-{FD6DFD24-8CE4-91B4-0797-8255DD060109}" dt="2019-05-29T01:41:47.337" v="74" actId="20577"/>
          <ac:spMkLst>
            <pc:docMk/>
            <pc:sldMk cId="3854444296" sldId="259"/>
            <ac:spMk id="4" creationId="{961E220B-1657-45B6-BBCA-AB79A35071D1}"/>
          </ac:spMkLst>
        </pc:spChg>
        <pc:graphicFrameChg chg="mod">
          <ac:chgData name="Reynolds, Chilton" userId="S::reynolcb@oneonta.edu::acdbd4c6-8ceb-4ccb-b54d-35c4ab20321f" providerId="AD" clId="Web-{FD6DFD24-8CE4-91B4-0797-8255DD060109}" dt="2019-05-29T01:25:08.403" v="33" actId="1076"/>
          <ac:graphicFrameMkLst>
            <pc:docMk/>
            <pc:sldMk cId="3854444296" sldId="259"/>
            <ac:graphicFrameMk id="7" creationId="{09ECC461-A7D2-4643-B501-392EA6797CEB}"/>
          </ac:graphicFrameMkLst>
        </pc:graphicFrameChg>
      </pc:sldChg>
    </pc:docChg>
  </pc:docChgLst>
  <pc:docChgLst>
    <pc:chgData name="Reynolds, Chilton" userId="S::reynolcb@oneonta.edu::acdbd4c6-8ceb-4ccb-b54d-35c4ab20321f" providerId="AD" clId="Web-{C9856F78-2612-42A9-A96E-0D2739A0BA19}"/>
    <pc:docChg chg="modSld">
      <pc:chgData name="Reynolds, Chilton" userId="S::reynolcb@oneonta.edu::acdbd4c6-8ceb-4ccb-b54d-35c4ab20321f" providerId="AD" clId="Web-{C9856F78-2612-42A9-A96E-0D2739A0BA19}" dt="2019-05-29T12:14:39.115" v="27" actId="20577"/>
      <pc:docMkLst>
        <pc:docMk/>
      </pc:docMkLst>
      <pc:sldChg chg="modSp">
        <pc:chgData name="Reynolds, Chilton" userId="S::reynolcb@oneonta.edu::acdbd4c6-8ceb-4ccb-b54d-35c4ab20321f" providerId="AD" clId="Web-{C9856F78-2612-42A9-A96E-0D2739A0BA19}" dt="2019-05-29T12:13:31.301" v="2" actId="20577"/>
        <pc:sldMkLst>
          <pc:docMk/>
          <pc:sldMk cId="3854444296" sldId="259"/>
        </pc:sldMkLst>
        <pc:spChg chg="mod">
          <ac:chgData name="Reynolds, Chilton" userId="S::reynolcb@oneonta.edu::acdbd4c6-8ceb-4ccb-b54d-35c4ab20321f" providerId="AD" clId="Web-{C9856F78-2612-42A9-A96E-0D2739A0BA19}" dt="2019-05-29T12:13:31.301" v="2" actId="20577"/>
          <ac:spMkLst>
            <pc:docMk/>
            <pc:sldMk cId="3854444296" sldId="259"/>
            <ac:spMk id="4" creationId="{961E220B-1657-45B6-BBCA-AB79A35071D1}"/>
          </ac:spMkLst>
        </pc:spChg>
      </pc:sldChg>
      <pc:sldChg chg="modSp">
        <pc:chgData name="Reynolds, Chilton" userId="S::reynolcb@oneonta.edu::acdbd4c6-8ceb-4ccb-b54d-35c4ab20321f" providerId="AD" clId="Web-{C9856F78-2612-42A9-A96E-0D2739A0BA19}" dt="2019-05-29T12:14:39.115" v="26" actId="20577"/>
        <pc:sldMkLst>
          <pc:docMk/>
          <pc:sldMk cId="2125932653" sldId="260"/>
        </pc:sldMkLst>
        <pc:spChg chg="mod">
          <ac:chgData name="Reynolds, Chilton" userId="S::reynolcb@oneonta.edu::acdbd4c6-8ceb-4ccb-b54d-35c4ab20321f" providerId="AD" clId="Web-{C9856F78-2612-42A9-A96E-0D2739A0BA19}" dt="2019-05-29T12:14:39.115" v="26" actId="20577"/>
          <ac:spMkLst>
            <pc:docMk/>
            <pc:sldMk cId="2125932653" sldId="260"/>
            <ac:spMk id="4" creationId="{961E220B-1657-45B6-BBCA-AB79A35071D1}"/>
          </ac:spMkLst>
        </pc:spChg>
      </pc:sldChg>
    </pc:docChg>
  </pc:docChgLst>
  <pc:docChgLst>
    <pc:chgData name="Guest User" userId="S::urn:spo:anon#da28679c4f91e06655d2c1c6405fc5ca601cfbfdbf03ca075459bd66bac0db20::" providerId="AD" clId="Web-{11D15D0C-C9A9-4BD3-98A3-18862CD467CC}"/>
    <pc:docChg chg="modSld">
      <pc:chgData name="Guest User" userId="S::urn:spo:anon#da28679c4f91e06655d2c1c6405fc5ca601cfbfdbf03ca075459bd66bac0db20::" providerId="AD" clId="Web-{11D15D0C-C9A9-4BD3-98A3-18862CD467CC}" dt="2019-05-25T14:59:35.777" v="318" actId="20577"/>
      <pc:docMkLst>
        <pc:docMk/>
      </pc:docMkLst>
      <pc:sldChg chg="modSp">
        <pc:chgData name="Guest User" userId="S::urn:spo:anon#da28679c4f91e06655d2c1c6405fc5ca601cfbfdbf03ca075459bd66bac0db20::" providerId="AD" clId="Web-{11D15D0C-C9A9-4BD3-98A3-18862CD467CC}" dt="2019-05-25T14:59:35.777" v="317" actId="20577"/>
        <pc:sldMkLst>
          <pc:docMk/>
          <pc:sldMk cId="1321344273" sldId="257"/>
        </pc:sldMkLst>
        <pc:spChg chg="mod">
          <ac:chgData name="Guest User" userId="S::urn:spo:anon#da28679c4f91e06655d2c1c6405fc5ca601cfbfdbf03ca075459bd66bac0db20::" providerId="AD" clId="Web-{11D15D0C-C9A9-4BD3-98A3-18862CD467CC}" dt="2019-05-25T14:41:29.491" v="14" actId="20577"/>
          <ac:spMkLst>
            <pc:docMk/>
            <pc:sldMk cId="1321344273" sldId="257"/>
            <ac:spMk id="2" creationId="{FD5149CC-1082-40DD-AA75-9B73359F64AA}"/>
          </ac:spMkLst>
        </pc:spChg>
        <pc:spChg chg="mod">
          <ac:chgData name="Guest User" userId="S::urn:spo:anon#da28679c4f91e06655d2c1c6405fc5ca601cfbfdbf03ca075459bd66bac0db20::" providerId="AD" clId="Web-{11D15D0C-C9A9-4BD3-98A3-18862CD467CC}" dt="2019-05-25T14:59:35.777" v="317" actId="20577"/>
          <ac:spMkLst>
            <pc:docMk/>
            <pc:sldMk cId="1321344273" sldId="257"/>
            <ac:spMk id="3" creationId="{7635F2B5-3918-4BE4-81CE-FEAAFF2FF303}"/>
          </ac:spMkLst>
        </pc:spChg>
      </pc:sldChg>
      <pc:sldChg chg="modSp">
        <pc:chgData name="Guest User" userId="S::urn:spo:anon#da28679c4f91e06655d2c1c6405fc5ca601cfbfdbf03ca075459bd66bac0db20::" providerId="AD" clId="Web-{11D15D0C-C9A9-4BD3-98A3-18862CD467CC}" dt="2019-05-25T14:54:28.311" v="205" actId="20577"/>
        <pc:sldMkLst>
          <pc:docMk/>
          <pc:sldMk cId="3854444296" sldId="259"/>
        </pc:sldMkLst>
        <pc:spChg chg="mod">
          <ac:chgData name="Guest User" userId="S::urn:spo:anon#da28679c4f91e06655d2c1c6405fc5ca601cfbfdbf03ca075459bd66bac0db20::" providerId="AD" clId="Web-{11D15D0C-C9A9-4BD3-98A3-18862CD467CC}" dt="2019-05-25T14:54:28.311" v="205" actId="20577"/>
          <ac:spMkLst>
            <pc:docMk/>
            <pc:sldMk cId="3854444296" sldId="259"/>
            <ac:spMk id="4" creationId="{961E220B-1657-45B6-BBCA-AB79A35071D1}"/>
          </ac:spMkLst>
        </pc:spChg>
      </pc:sldChg>
      <pc:sldChg chg="modSp">
        <pc:chgData name="Guest User" userId="S::urn:spo:anon#da28679c4f91e06655d2c1c6405fc5ca601cfbfdbf03ca075459bd66bac0db20::" providerId="AD" clId="Web-{11D15D0C-C9A9-4BD3-98A3-18862CD467CC}" dt="2019-05-25T14:58:00.785" v="300" actId="20577"/>
        <pc:sldMkLst>
          <pc:docMk/>
          <pc:sldMk cId="725272923" sldId="263"/>
        </pc:sldMkLst>
        <pc:spChg chg="mod">
          <ac:chgData name="Guest User" userId="S::urn:spo:anon#da28679c4f91e06655d2c1c6405fc5ca601cfbfdbf03ca075459bd66bac0db20::" providerId="AD" clId="Web-{11D15D0C-C9A9-4BD3-98A3-18862CD467CC}" dt="2019-05-25T14:57:19.440" v="294" actId="20577"/>
          <ac:spMkLst>
            <pc:docMk/>
            <pc:sldMk cId="725272923" sldId="263"/>
            <ac:spMk id="2" creationId="{64836C23-8B8B-4A75-96A0-6B23718F99E2}"/>
          </ac:spMkLst>
        </pc:spChg>
        <pc:spChg chg="mod">
          <ac:chgData name="Guest User" userId="S::urn:spo:anon#da28679c4f91e06655d2c1c6405fc5ca601cfbfdbf03ca075459bd66bac0db20::" providerId="AD" clId="Web-{11D15D0C-C9A9-4BD3-98A3-18862CD467CC}" dt="2019-05-25T14:58:00.785" v="300" actId="20577"/>
          <ac:spMkLst>
            <pc:docMk/>
            <pc:sldMk cId="725272923" sldId="263"/>
            <ac:spMk id="3" creationId="{7F9CEC7A-0FAB-4158-A879-16638E8CC33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oneonta365-my.sharepoint.com/personal/reynolcb_oneonta_edu/Documents/Workshops/PROE/2018To2019DataUsersByPathPROE%20ForCIT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oneonta365-my.sharepoint.com/personal/reynolcb_oneonta_edu/Documents/Workshops/PROE/2018To2019DataUsersByPathPROE%20ForCIT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oneonta365-my.sharepoint.com/personal/reynolcb_oneonta_edu/Documents/Workshops/PROE/2018To2019DataUsersByPathPROE%20ForCIT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oneonta365-my.sharepoint.com/personal/reynolcb_oneonta_edu/Documents/Workshops/PROE/2018To2019DataUsersByPathPROE%20ForCIT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52-4F8C-A03A-4DA9318128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52-4F8C-A03A-4DA9318128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52-4F8C-A03A-4DA9318128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52-4F8C-A03A-4DA9318128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552-4F8C-A03A-4DA9318128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552-4F8C-A03A-4DA9318128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552-4F8C-A03A-4DA931812824}"/>
              </c:ext>
            </c:extLst>
          </c:dPt>
          <c:dLbls>
            <c:dLbl>
              <c:idx val="4"/>
              <c:layout>
                <c:manualLayout>
                  <c:x val="-9.4462923076319497E-2"/>
                  <c:y val="9.715994020926755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52-4F8C-A03A-4DA931812824}"/>
                </c:ext>
              </c:extLst>
            </c:dLbl>
            <c:dLbl>
              <c:idx val="5"/>
              <c:layout>
                <c:manualLayout>
                  <c:x val="-4.7779229390048215E-2"/>
                  <c:y val="7.4738415545590436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52-4F8C-A03A-4DA931812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'[2018To2019DataUsersByPathPROE ForCIT2019.xlsx]Sheet1'!$J$26:$J$32</c:f>
              <c:strCache>
                <c:ptCount val="7"/>
                <c:pt idx="0">
                  <c:v>1 Domain</c:v>
                </c:pt>
                <c:pt idx="1">
                  <c:v>2 Domains</c:v>
                </c:pt>
                <c:pt idx="2">
                  <c:v>3 Domains</c:v>
                </c:pt>
                <c:pt idx="3">
                  <c:v>4 Domains</c:v>
                </c:pt>
                <c:pt idx="4">
                  <c:v>5 Domains</c:v>
                </c:pt>
                <c:pt idx="5">
                  <c:v>6 Domains</c:v>
                </c:pt>
                <c:pt idx="6">
                  <c:v>7 Domains</c:v>
                </c:pt>
              </c:strCache>
            </c:strRef>
          </c:cat>
          <c:val>
            <c:numRef>
              <c:f>'[2018To2019DataUsersByPathPROE ForCIT2019.xlsx]Sheet1'!$K$26:$K$32</c:f>
              <c:numCache>
                <c:formatCode>General</c:formatCode>
                <c:ptCount val="7"/>
                <c:pt idx="0">
                  <c:v>102</c:v>
                </c:pt>
                <c:pt idx="1">
                  <c:v>41</c:v>
                </c:pt>
                <c:pt idx="2">
                  <c:v>22</c:v>
                </c:pt>
                <c:pt idx="3">
                  <c:v>12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552-4F8C-A03A-4DA93181282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80951331756176215"/>
          <c:y val="0.32342925744147455"/>
          <c:w val="0.17852853595094334"/>
          <c:h val="0.353141485117050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00508141229106"/>
          <c:y val="0.26565583408160587"/>
          <c:w val="0.21997404906453014"/>
          <c:h val="0.42784422895338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74-4F88-B5EE-253E4A4173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74-4F88-B5EE-253E4A417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74-4F88-B5EE-253E4A4173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74-4F88-B5EE-253E4A4173D0}"/>
              </c:ext>
            </c:extLst>
          </c:dPt>
          <c:dPt>
            <c:idx val="4"/>
            <c:invertIfNegative val="0"/>
            <c:bubble3D val="0"/>
            <c:spPr>
              <a:solidFill>
                <a:srgbClr val="9966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74-4F88-B5EE-253E4A4173D0}"/>
              </c:ext>
            </c:extLst>
          </c:dPt>
          <c:dPt>
            <c:idx val="5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774-4F88-B5EE-253E4A4173D0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774-4F88-B5EE-253E4A4173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'[2018To2019DataUsersByPathPROE ForCIT2019.xlsx]Sheet1'!$A$26:$A$32</c:f>
              <c:strCache>
                <c:ptCount val="7"/>
                <c:pt idx="0">
                  <c:v>Empowered Educator</c:v>
                </c:pt>
                <c:pt idx="1">
                  <c:v>Dynamic Leader</c:v>
                </c:pt>
                <c:pt idx="2">
                  <c:v>Engaged Citizen</c:v>
                </c:pt>
                <c:pt idx="3">
                  <c:v>Constructive Collaborator</c:v>
                </c:pt>
                <c:pt idx="4">
                  <c:v>Innovative Designer</c:v>
                </c:pt>
                <c:pt idx="5">
                  <c:v>Analytical Thinker</c:v>
                </c:pt>
                <c:pt idx="6">
                  <c:v>Professional Growth</c:v>
                </c:pt>
              </c:strCache>
            </c:strRef>
          </c:cat>
          <c:val>
            <c:numRef>
              <c:f>'[2018To2019DataUsersByPathPROE ForCIT2019.xlsx]Sheet1'!$B$26:$B$32</c:f>
              <c:numCache>
                <c:formatCode>General</c:formatCode>
                <c:ptCount val="7"/>
                <c:pt idx="0">
                  <c:v>84</c:v>
                </c:pt>
                <c:pt idx="1">
                  <c:v>60</c:v>
                </c:pt>
                <c:pt idx="2">
                  <c:v>51</c:v>
                </c:pt>
                <c:pt idx="3">
                  <c:v>34</c:v>
                </c:pt>
                <c:pt idx="4">
                  <c:v>17</c:v>
                </c:pt>
                <c:pt idx="5">
                  <c:v>18</c:v>
                </c:pt>
                <c:pt idx="6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774-4F88-B5EE-253E4A4173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0555072"/>
        <c:axId val="637121968"/>
      </c:barChart>
      <c:catAx>
        <c:axId val="79055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21968"/>
        <c:crosses val="autoZero"/>
        <c:auto val="1"/>
        <c:lblAlgn val="ctr"/>
        <c:lblOffset val="100"/>
        <c:noMultiLvlLbl val="0"/>
      </c:catAx>
      <c:valAx>
        <c:axId val="63712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55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00508141229106"/>
          <c:y val="0.26565583408160587"/>
          <c:w val="0.21997404906453014"/>
          <c:h val="0.42784422895338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BF50-4D0C-411A-ABC3-A6984B5FA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0744A9-9C69-4718-BC32-BD0B4AEA6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EF5D7-062E-4F1A-885B-BA00A0F7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7D081-5BEC-4333-8B10-7B749A30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BC0E1-C3F6-46DF-A6CE-5580DEF5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0DE0978-673F-4F19-BDF0-04634C7D33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5637"/>
            <a:ext cx="3409950" cy="112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6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F488-0ACF-455B-921E-7D6E9619C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74E70-2B3A-4D7B-846A-871568FE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6BE7-2CF9-4CD3-9620-1F6671C2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423DC-4325-45A1-8DE4-A39D41FA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120E6-7A21-410C-8415-3A2D6A6A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4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F04547-CE0D-407D-BE94-76F6DC6FA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0104C-D5E1-4199-84B5-108FCA87F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60B34-1D6A-4605-BCB8-43700C3E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DB234-CCEF-4560-93E8-C8828DA95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118F-5A36-4089-A7D1-13256D82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1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8BF52-6AEB-4DC9-BDD7-1DD8BD71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091C0-8A64-4BD1-A690-229E88F55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9CD65-5DB4-4F0F-9E49-C2902FC4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ADF31-F49A-45FD-A705-0E05E666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033BE-11BD-4A0F-8DD8-7565D6E8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3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9D2C-8374-4D20-86B0-9F94D50F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A4D48-EB1E-433A-9748-CFFF29650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4FE86-D766-4AAC-B0E8-85814391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B308-829F-4348-8B04-EBC8370F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F821E-17D1-487A-BABF-838D9DCA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0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188F6-C85D-4931-9F3B-72512D85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55263-CC06-4D91-B52E-5ED4424B3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C4DC2-DC8E-49EB-BEC4-31627090F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3F3BE-FF50-4CF0-BBCC-B5F2BB5E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085BD-D96E-4177-8BE1-D45B467F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1F972-406C-4656-9692-B2671C60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5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18B4-FAD5-424F-82C2-6D8E57610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BEEE3-AD4E-429C-B240-10A7DB11F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C61B4-2F5C-4ADF-ABAE-CF66C24EF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87C761-684D-49F3-AF0C-51B7DC393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10C14-B4EF-40BC-B812-A8DC4D3EC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9F5BC2-2C70-49C9-9462-2F74DB60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F0F6FA-5C92-4BBC-B778-D6513BE1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2F5A2-544E-4EFB-8A97-8DB84DD4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5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1FF4B-5817-4B5A-88C1-91A87F963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B54E13-222E-49FE-B8A9-2434B1F61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44A1E-FDAE-439C-A069-716A8659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F24F7-22AE-413E-A34B-C12EE018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3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078E6-CD6F-4B55-803C-306C0F75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CB6A4-3D32-40B0-A24F-F89EADCF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8CF83-84C2-4287-80A5-391FEAAC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21CD-1A30-423B-B0B8-FA0EC42C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93D7-E962-4A41-88D1-FBD969ECE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5DCE7-81CF-4C98-AE80-AC04FECCB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84671-B784-440F-8A69-7AAC204E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00B12-6DB0-44D8-95E2-B1CA88D3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2385A-1336-45F3-B78A-31FD01CA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582E0-4410-486E-B6EE-80118336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9DA8F7-6019-4E30-8DA6-C854E242D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6ED52-EEBD-4C3B-8FBF-7D49F8D8D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66492-0EBD-424E-B11D-5F3F053E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25A25-AC7E-4265-81E2-7ABDE375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09FCB-D981-4D0C-B177-9539B241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1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55">
              <a:srgbClr val="CB2C30"/>
            </a:gs>
            <a:gs pos="29000">
              <a:schemeClr val="accent2">
                <a:lumMod val="5000"/>
                <a:lumOff val="95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0190D5-2989-4604-8D97-FDACC20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B6AC8-9D46-4C95-A180-4013497F4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6EB12-13EB-4F10-8CF4-523D9E9C6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D5A5-1115-4756-BD1C-ACA10C738B2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0183E-8A3C-4CF1-9736-1F11A083E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4407A-D299-4C60-ACD1-F96813738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3BF3-6CB8-47D3-8224-736346C3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3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ny.oneonta.edu/faculty-center/pro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oneonta.campuslabs.com/engage/event/26734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Rogers-Estable@oneonta.edu" TargetMode="External"/><Relationship Id="rId2" Type="http://schemas.openxmlformats.org/officeDocument/2006/relationships/hyperlink" Target="mailto:Kjersti.VanSlyke-Briggs@oneonta.ed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uny.oneonta.edu/faculty-center/proe" TargetMode="External"/><Relationship Id="rId5" Type="http://schemas.openxmlformats.org/officeDocument/2006/relationships/hyperlink" Target="mailto:Chilton.Reynolds@oneonta.edu" TargetMode="External"/><Relationship Id="rId4" Type="http://schemas.openxmlformats.org/officeDocument/2006/relationships/hyperlink" Target="mailto:Jenna.Turner@oneont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6397A-F689-42BB-A905-CC96D278F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93230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Creating a Campus Program to Recognize Faculty’s Professional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8ACD-8077-434A-91A5-22B08DB6D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8789"/>
            <a:ext cx="9144000" cy="2070464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Kjersti VanSlyke-Briggs</a:t>
            </a:r>
          </a:p>
          <a:p>
            <a:r>
              <a:rPr lang="en-US" sz="3600" dirty="0"/>
              <a:t>Michelle Rogers-Estable</a:t>
            </a:r>
          </a:p>
          <a:p>
            <a:r>
              <a:rPr lang="en-US" sz="3600" dirty="0"/>
              <a:t>Jenna Turner</a:t>
            </a:r>
          </a:p>
          <a:p>
            <a:r>
              <a:rPr lang="en-US" sz="3600" dirty="0"/>
              <a:t>Chilton Reynolds</a:t>
            </a:r>
          </a:p>
        </p:txBody>
      </p:sp>
    </p:spTree>
    <p:extLst>
      <p:ext uri="{BB962C8B-B14F-4D97-AF65-F5344CB8AC3E}">
        <p14:creationId xmlns:p14="http://schemas.microsoft.com/office/powerpoint/2010/main" val="178623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49CC-1082-40DD-AA75-9B73359F6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65" y="552031"/>
            <a:ext cx="5541034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Professional Recognition of Excellence (PROE)</a:t>
            </a:r>
          </a:p>
          <a:p>
            <a:endParaRPr lang="en-US" sz="4800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5F2B5-3918-4BE4-81CE-FEAAFF2FF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92" y="1883134"/>
            <a:ext cx="545477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Recognizing and responding to needs assessment</a:t>
            </a:r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Building partnerships and process</a:t>
            </a:r>
          </a:p>
          <a:p>
            <a:r>
              <a:rPr lang="en-US" dirty="0">
                <a:cs typeface="Calibri" panose="020F0502020204030204"/>
              </a:rPr>
              <a:t>Creating relevance</a:t>
            </a: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https://suny.oneonta.edu/faculty-center/proe</a:t>
            </a:r>
            <a:endParaRPr lang="en-US" sz="1800" dirty="0">
              <a:cs typeface="Calibri" panose="020F0502020204030204"/>
            </a:endParaRPr>
          </a:p>
        </p:txBody>
      </p:sp>
      <p:pic>
        <p:nvPicPr>
          <p:cNvPr id="7" name="Picture 6" descr="A close up of text on a black background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DD9185DA-16AC-45B5-8870-B4BF5087A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26" y="365125"/>
            <a:ext cx="5931165" cy="612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4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A0E2-D56E-438F-BF0A-D0FDC2BD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PROE - Explorer</a:t>
            </a:r>
          </a:p>
        </p:txBody>
      </p:sp>
      <p:pic>
        <p:nvPicPr>
          <p:cNvPr id="5" name="Content Placeholder 4" descr="A screenshot of a cell phon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90F3C3F0-F0D1-49DB-BD04-D6F256E31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474" y="1690688"/>
            <a:ext cx="8174662" cy="4351338"/>
          </a:xfrm>
        </p:spPr>
      </p:pic>
    </p:spTree>
    <p:extLst>
      <p:ext uri="{BB962C8B-B14F-4D97-AF65-F5344CB8AC3E}">
        <p14:creationId xmlns:p14="http://schemas.microsoft.com/office/powerpoint/2010/main" val="28205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A0E2-D56E-438F-BF0A-D0FDC2BD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PROE - Explorer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E220B-1657-45B6-BBCA-AB79A3507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During the 2018-2019 school year there were 183 unique participants in trainings aligned with PROE</a:t>
            </a:r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9ECC461-A7D2-4643-B501-392EA6797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974705"/>
              </p:ext>
            </p:extLst>
          </p:nvPr>
        </p:nvGraphicFramePr>
        <p:xfrm>
          <a:off x="4663340" y="2290217"/>
          <a:ext cx="6372225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444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A0E2-D56E-438F-BF0A-D0FDC2BD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PROE - Explorer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E220B-1657-45B6-BBCA-AB79A3507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331 Requirements Fulfilled </a:t>
            </a:r>
          </a:p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ECC461-A7D2-4643-B501-392EA6797CEB}"/>
              </a:ext>
            </a:extLst>
          </p:cNvPr>
          <p:cNvGraphicFramePr>
            <a:graphicFrameLocks/>
          </p:cNvGraphicFramePr>
          <p:nvPr/>
        </p:nvGraphicFramePr>
        <p:xfrm>
          <a:off x="1759352" y="2193924"/>
          <a:ext cx="7612057" cy="4664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2A718C6-8A0A-4415-AE2F-17C326326B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118109"/>
              </p:ext>
            </p:extLst>
          </p:nvPr>
        </p:nvGraphicFramePr>
        <p:xfrm>
          <a:off x="2428875" y="2193924"/>
          <a:ext cx="8469306" cy="449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593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A0E2-D56E-438F-BF0A-D0FDC2BD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PROE - Innovator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E220B-1657-45B6-BBCA-AB79A3507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ECC461-A7D2-4643-B501-392EA6797CEB}"/>
              </a:ext>
            </a:extLst>
          </p:cNvPr>
          <p:cNvGraphicFramePr>
            <a:graphicFrameLocks/>
          </p:cNvGraphicFramePr>
          <p:nvPr/>
        </p:nvGraphicFramePr>
        <p:xfrm>
          <a:off x="1759352" y="2193924"/>
          <a:ext cx="7612057" cy="4664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C3719FC-6DB6-4B60-A384-E9971525E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560" y="1465886"/>
            <a:ext cx="9688880" cy="507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1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36C23-8B8B-4A75-96A0-6B23718F9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04875"/>
            <a:ext cx="10515600" cy="1987669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Challenges &amp; Future Goals</a:t>
            </a:r>
            <a:br>
              <a:rPr lang="en-US" dirty="0">
                <a:cs typeface="Calibri Light"/>
              </a:rPr>
            </a:br>
            <a:endParaRPr lang="en-US">
              <a:cs typeface="Calibri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CEC7A-0FAB-4158-A879-16638E8CC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4680" y="3877934"/>
            <a:ext cx="8502770" cy="221171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Kjersti VanSlyke-Briggs – </a:t>
            </a:r>
            <a:r>
              <a:rPr lang="en-US" dirty="0">
                <a:hlinkClick r:id="rId2"/>
              </a:rPr>
              <a:t>Kjersti.VanSlyke-Briggs@oneonta.edu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chemeClr val="tx1"/>
                </a:solidFill>
              </a:rPr>
              <a:t>Michelle Rogers-Estable – </a:t>
            </a:r>
            <a:r>
              <a:rPr lang="en-US" dirty="0">
                <a:hlinkClick r:id="rId3"/>
              </a:rPr>
              <a:t>Michelle.Rogers-Estable@oneonta.edu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chemeClr val="tx1"/>
                </a:solidFill>
              </a:rPr>
              <a:t>Jenna Turner –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Jenna.Turner@oneonta.edu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chemeClr val="tx1"/>
                </a:solidFill>
              </a:rPr>
              <a:t>Chilton Reynolds – </a:t>
            </a:r>
            <a:r>
              <a:rPr lang="en-US" dirty="0">
                <a:hlinkClick r:id="rId5"/>
              </a:rPr>
              <a:t>Chilton.Reynolds@oneonta.edu</a:t>
            </a:r>
            <a:r>
              <a:rPr lang="en-US" dirty="0"/>
              <a:t> </a:t>
            </a:r>
          </a:p>
          <a:p>
            <a:endParaRPr lang="en-US" dirty="0"/>
          </a:p>
          <a:p>
            <a:pPr algn="ctr"/>
            <a:r>
              <a:rPr lang="en-US" dirty="0">
                <a:hlinkClick r:id="rId6"/>
              </a:rPr>
              <a:t>https://suny.oneonta.edu/faculty-center/proe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5272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Creating a Campus Program to Recognize Faculty’s Professional Development</vt:lpstr>
      <vt:lpstr>Professional Recognition of Excellence (PROE) </vt:lpstr>
      <vt:lpstr>PROE - Explorer</vt:lpstr>
      <vt:lpstr>PROE - Explorer</vt:lpstr>
      <vt:lpstr>PROE - Explorer</vt:lpstr>
      <vt:lpstr>PROE - Innovator</vt:lpstr>
      <vt:lpstr>Challenges &amp; Future Goals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Chilton</dc:creator>
  <cp:lastModifiedBy>Reynolds, Chilton</cp:lastModifiedBy>
  <cp:revision>85</cp:revision>
  <dcterms:created xsi:type="dcterms:W3CDTF">2019-05-23T18:37:50Z</dcterms:created>
  <dcterms:modified xsi:type="dcterms:W3CDTF">2019-05-29T12:14:39Z</dcterms:modified>
</cp:coreProperties>
</file>