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51B1CC-78C5-414E-BF52-65F3AFA56420}">
  <a:tblStyle styleId="{EB51B1CC-78C5-414E-BF52-65F3AFA564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687"/>
  </p:normalViewPr>
  <p:slideViewPr>
    <p:cSldViewPr snapToGrid="0">
      <p:cViewPr varScale="1">
        <p:scale>
          <a:sx n="113" d="100"/>
          <a:sy n="113" d="100"/>
        </p:scale>
        <p:origin x="19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1c1bd12d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1c1bd12d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1c1bd12d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1c1bd12d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1c1bd12d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1c1bd12d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1c1bd12d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1c1bd12d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1c1bd12d1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1c1bd12d1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1c1bd12d1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1c1bd12d1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1c1bd12d1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1c1bd12d1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1c1bd12d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1c1bd12d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1c1bd12d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1c1bd12d1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1c1bd12d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1c1bd12d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acadfeb5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acadfeb5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1c1bd12d1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1c1bd12d1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1c1bd12d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1c1bd12d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1c1bd12d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1c1bd12d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1c1bd12d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1c1bd12d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acadfeb5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acadfeb5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1c1bd12d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1c1bd12d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1c1bd12d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1c1bd12d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1c1bd12d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1c1bd12d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hyperlink" Target="http://www.open-nys.org/adop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keith.landa@purchase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hyperlink" Target="https://oasis.geneseo.edu/" TargetMode="External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080650"/>
            <a:ext cx="8520600" cy="12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Working with Students on an Open Textbook Project in a STEM Discipline</a:t>
            </a:r>
            <a:endParaRPr sz="36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376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Keith Landa, Purchase College SUNY</a:t>
            </a:r>
            <a:endParaRPr sz="24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30425"/>
            <a:ext cx="1768500" cy="61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0802" y="2956081"/>
            <a:ext cx="3139250" cy="209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2525" y="3377327"/>
            <a:ext cx="1782414" cy="98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2017 - disappointing results</a:t>
            </a: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Reuse/remix: foreign concepts for academic assignments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Effects of plagiarism training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Impact of assignment format</a:t>
            </a:r>
            <a:endParaRPr sz="24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Word doc write-ups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Assignment submission to Moodle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Difficult to break out of past assignment behavior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2018 - better, but still a ways to go</a:t>
            </a:r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Use of Moodle Wiki activity</a:t>
            </a:r>
            <a:endParaRPr sz="24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‘Individual wiki pages’ option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Helped to move students out of their usual practice</a:t>
            </a:r>
            <a:endParaRPr sz="18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More explicit discussion of Creative Commons licensing and OER “5 R’s”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Collaborative development of expectations (“rubric”)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4205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502058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6858" y="152400"/>
            <a:ext cx="3184742" cy="2878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1850" y="2652275"/>
            <a:ext cx="3322604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reflections</a:t>
            </a:r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0" cy="352832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/>
        </p:nvSpPr>
        <p:spPr>
          <a:xfrm>
            <a:off x="330675" y="4859550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Workflow example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19091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517575" y="3551200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“Plagiarism” issues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Science communication focus more apparent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14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49850"/>
            <a:ext cx="8839201" cy="67704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690125" y="3004875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Personal experience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241069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704500" y="3099450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Open Text project tied to other work in the course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0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 txBox="1"/>
          <p:nvPr/>
        </p:nvSpPr>
        <p:spPr>
          <a:xfrm>
            <a:off x="531950" y="4249625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Still misconceptions about reusing and remixing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Perceived higher stakes than the typical term paper assignment (ie, disposable assignments)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No more student chapter rewrites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Pressbooks edition - my summer project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Student focus on more discrete content creation</a:t>
            </a:r>
            <a:endParaRPr sz="24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Short, explanatory videos to embed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Regional topics (ie, textbook “Text box” materials)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Question banks</a:t>
            </a:r>
            <a:endParaRPr sz="18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 b="1"/>
              <a:t>Involving students in developing ideas for renewable assignments for the class</a:t>
            </a:r>
            <a:endParaRPr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163" y="3234075"/>
            <a:ext cx="5977678" cy="13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986800" y="4615400"/>
            <a:ext cx="31704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http://www.open-nys.org/adopt/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4622500" y="376900"/>
            <a:ext cx="3591600" cy="2061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Student welfare &amp; success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Faculty concerns about textbooks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Flexibility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Control over the curriculum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-"/>
            </a:pPr>
            <a:r>
              <a:rPr lang="en"/>
              <a:t>Open Pedagogy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875" y="376900"/>
            <a:ext cx="2372675" cy="1779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" name="Google Shape;67;p14"/>
          <p:cNvSpPr txBox="1"/>
          <p:nvPr/>
        </p:nvSpPr>
        <p:spPr>
          <a:xfrm>
            <a:off x="79300" y="2302650"/>
            <a:ext cx="4253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vs. Administration vs. Faculty perspectives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150" y="364400"/>
            <a:ext cx="5547700" cy="358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1709850" y="4194075"/>
            <a:ext cx="57243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Keith Landa -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keith.landa@purchase.edu</a:t>
            </a:r>
            <a:r>
              <a:rPr lang="en" sz="2400"/>
              <a:t> 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5850" y="445025"/>
            <a:ext cx="5234367" cy="3925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 2720 Geology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5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“Sophomore-level”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ENV majors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Lecture / lab course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Field component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Fall 2016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Required texts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75" y="3134286"/>
            <a:ext cx="1624125" cy="183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2425" y="3134275"/>
            <a:ext cx="1482033" cy="18331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3781250" y="4652200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OER option? Course redesign issues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1575" y="1182950"/>
            <a:ext cx="3140025" cy="17682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Text options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00" y="2678075"/>
            <a:ext cx="2788049" cy="123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480874"/>
            <a:ext cx="3448325" cy="9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8900" y="330000"/>
            <a:ext cx="23050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0024" y="2571750"/>
            <a:ext cx="1887475" cy="18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6374" y="2873600"/>
            <a:ext cx="1887475" cy="18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898" y="4112473"/>
            <a:ext cx="1894284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3062375" y="4787650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0"/>
              </a:rPr>
              <a:t>https://oasis.geneseo.edu/</a:t>
            </a:r>
            <a:r>
              <a:rPr lang="en"/>
              <a:t> - OASIS tool at SUNY Geneseo</a:t>
            </a: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1581500" y="3553925"/>
            <a:ext cx="733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CNX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2016 - Adopt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1772675" cy="22948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0850" y="1170125"/>
            <a:ext cx="1529883" cy="22948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3128" y="1170125"/>
            <a:ext cx="1772676" cy="229270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8202" y="1170125"/>
            <a:ext cx="1772676" cy="229762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8425" y="3620150"/>
            <a:ext cx="4097524" cy="14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6265725" y="3927775"/>
            <a:ext cx="25146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Student perspectives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Faculty perspective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Renewable assignments</a:t>
            </a:r>
            <a:endParaRPr/>
          </a:p>
        </p:txBody>
      </p:sp>
      <p:graphicFrame>
        <p:nvGraphicFramePr>
          <p:cNvPr id="108" name="Google Shape;108;p18"/>
          <p:cNvGraphicFramePr/>
          <p:nvPr/>
        </p:nvGraphicFramePr>
        <p:xfrm>
          <a:off x="952500" y="1208875"/>
          <a:ext cx="7239000" cy="3297250"/>
        </p:xfrm>
        <a:graphic>
          <a:graphicData uri="http://schemas.openxmlformats.org/drawingml/2006/table">
            <a:tbl>
              <a:tblPr>
                <a:noFill/>
                <a:tableStyleId>{EB51B1CC-78C5-414E-BF52-65F3AFA56420}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Student creates artifact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Artifact valuable beyond class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Artifact made public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Artifact openly licensed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Disposable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Authentic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Constructionist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Renewable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9" name="Google Shape;109;p18"/>
          <p:cNvSpPr txBox="1"/>
          <p:nvPr/>
        </p:nvSpPr>
        <p:spPr>
          <a:xfrm>
            <a:off x="3411600" y="4610050"/>
            <a:ext cx="47799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WIley and Hilton, 2018, Defining OER-Enabled Pedagogy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961" y="138000"/>
            <a:ext cx="7872075" cy="4433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359425" y="4730150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a good model for my Geology course though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BC Physical Geology as principal text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123493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3949" y="1224400"/>
            <a:ext cx="2920075" cy="313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3075" y="1170125"/>
            <a:ext cx="3148525" cy="23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7500" y="4570775"/>
            <a:ext cx="5124101" cy="3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2017 &amp; Fall 2018 - Adapt / Build</a:t>
            </a:r>
            <a:endParaRPr/>
          </a:p>
        </p:txBody>
      </p:sp>
      <p:grpSp>
        <p:nvGrpSpPr>
          <p:cNvPr id="130" name="Google Shape;130;p21"/>
          <p:cNvGrpSpPr/>
          <p:nvPr/>
        </p:nvGrpSpPr>
        <p:grpSpPr>
          <a:xfrm>
            <a:off x="152401" y="1170135"/>
            <a:ext cx="3571183" cy="1891932"/>
            <a:chOff x="152400" y="1170125"/>
            <a:chExt cx="7378477" cy="3908949"/>
          </a:xfrm>
        </p:grpSpPr>
        <p:pic>
          <p:nvPicPr>
            <p:cNvPr id="131" name="Google Shape;131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170125"/>
              <a:ext cx="1772675" cy="229482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2" name="Google Shape;132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50850" y="1170125"/>
              <a:ext cx="1529883" cy="2294824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3" name="Google Shape;133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33128" y="1170125"/>
              <a:ext cx="1772676" cy="229270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4" name="Google Shape;134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58202" y="1170125"/>
              <a:ext cx="1772676" cy="2297628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5" name="Google Shape;135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68425" y="3620150"/>
              <a:ext cx="4097524" cy="1458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" name="Google Shape;136;p21"/>
          <p:cNvSpPr txBox="1"/>
          <p:nvPr/>
        </p:nvSpPr>
        <p:spPr>
          <a:xfrm>
            <a:off x="2774850" y="3407425"/>
            <a:ext cx="1308300" cy="1575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Purchase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College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ENV 2720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Geology</a:t>
            </a:r>
            <a:endParaRPr sz="1800"/>
          </a:p>
        </p:txBody>
      </p:sp>
      <p:cxnSp>
        <p:nvCxnSpPr>
          <p:cNvPr id="137" name="Google Shape;137;p21"/>
          <p:cNvCxnSpPr/>
          <p:nvPr/>
        </p:nvCxnSpPr>
        <p:spPr>
          <a:xfrm>
            <a:off x="1595875" y="3401375"/>
            <a:ext cx="905700" cy="7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8" name="Google Shape;138;p21"/>
          <p:cNvSpPr txBox="1"/>
          <p:nvPr/>
        </p:nvSpPr>
        <p:spPr>
          <a:xfrm>
            <a:off x="4816425" y="1213150"/>
            <a:ext cx="3709500" cy="3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Students select topics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Content curation</a:t>
            </a:r>
            <a:endParaRPr sz="24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Review available content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Remix in new chapter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Lecture/Lab/Field materials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Edit for readability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Content creation</a:t>
            </a:r>
            <a:endParaRPr sz="24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Local / regional examples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Multimedia resources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392</Words>
  <Application>Microsoft Macintosh PowerPoint</Application>
  <PresentationFormat>On-screen Show (16:9)</PresentationFormat>
  <Paragraphs>91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Simple Light</vt:lpstr>
      <vt:lpstr>Working with Students on an Open Textbook Project in a STEM Discipline</vt:lpstr>
      <vt:lpstr>PowerPoint Presentation</vt:lpstr>
      <vt:lpstr>ENV 2720 Geology</vt:lpstr>
      <vt:lpstr>Open Text options</vt:lpstr>
      <vt:lpstr>Fall 2016 - Adopt</vt:lpstr>
      <vt:lpstr>Renewable assignments</vt:lpstr>
      <vt:lpstr>PowerPoint Presentation</vt:lpstr>
      <vt:lpstr>BC Physical Geology as principal text</vt:lpstr>
      <vt:lpstr>Fall 2017 &amp; Fall 2018 - Adapt / Build</vt:lpstr>
      <vt:lpstr>Fall 2017 - disappointing results</vt:lpstr>
      <vt:lpstr>Fall 2018 - better, but still a ways to go</vt:lpstr>
      <vt:lpstr>PowerPoint Presentation</vt:lpstr>
      <vt:lpstr>PowerPoint Presentation</vt:lpstr>
      <vt:lpstr>Student reflections</vt:lpstr>
      <vt:lpstr>PowerPoint Presentation</vt:lpstr>
      <vt:lpstr>PowerPoint Presentation</vt:lpstr>
      <vt:lpstr>PowerPoint Presentation</vt:lpstr>
      <vt:lpstr>PowerPoint Presentation</vt:lpstr>
      <vt:lpstr>Future plans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with Students on an Open Textbook Project in a STEM Discipline</dc:title>
  <cp:lastModifiedBy>Keith Landa</cp:lastModifiedBy>
  <cp:revision>1</cp:revision>
  <dcterms:modified xsi:type="dcterms:W3CDTF">2019-05-29T05:28:23Z</dcterms:modified>
</cp:coreProperties>
</file>