
<file path=[Content_Types].xml><?xml version="1.0" encoding="utf-8"?>
<Types xmlns="http://schemas.openxmlformats.org/package/2006/content-types">
  <Default ContentType="application/x-fontdata" Extension="fntdata"/>
  <Default ContentType="image/jpeg" Extension="jpg"/>
  <Default ContentType="image/png" Extension="png"/>
  <Default ContentType="application/vnd.openxmlformats-package.relationships+xml" Extension="rels"/>
  <Default ContentType="application/xml" Extension="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presProps+xml" PartName="/ppt/presProps.xml"/>
  <Override ContentType="application/vnd.openxmlformats-officedocument.presentationml.presentation.main+xml" PartName="/ppt/presentation.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Layout+xml" PartName="/ppt/slideLayouts/slideLayout26.xml"/>
  <Override ContentType="application/vnd.openxmlformats-officedocument.presentationml.slideLayout+xml" PartName="/ppt/slideLayouts/slideLayout27.xml"/>
  <Override ContentType="application/vnd.openxmlformats-officedocument.presentationml.slideLayout+xml" PartName="/ppt/slideLayouts/slideLayout28.xml"/>
  <Override ContentType="application/vnd.openxmlformats-officedocument.presentationml.slideLayout+xml" PartName="/ppt/slideLayouts/slideLayout29.xml"/>
  <Override ContentType="application/vnd.openxmlformats-officedocument.presentationml.slideLayout+xml" PartName="/ppt/slideLayouts/slideLayout3.xml"/>
  <Override ContentType="application/vnd.openxmlformats-officedocument.presentationml.slideLayout+xml" PartName="/ppt/slideLayouts/slideLayout30.xml"/>
  <Override ContentType="application/vnd.openxmlformats-officedocument.presentationml.slideLayout+xml" PartName="/ppt/slideLayouts/slideLayout31.xml"/>
  <Override ContentType="application/vnd.openxmlformats-officedocument.presentationml.slideLayout+xml" PartName="/ppt/slideLayouts/slideLayout32.xml"/>
  <Override ContentType="application/vnd.openxmlformats-officedocument.presentationml.slideLayout+xml" PartName="/ppt/slideLayouts/slideLayout33.xml"/>
  <Override ContentType="application/vnd.openxmlformats-officedocument.presentationml.slideLayout+xml" PartName="/ppt/slideLayouts/slideLayout34.xml"/>
  <Override ContentType="application/vnd.openxmlformats-officedocument.presentationml.slideLayout+xml" PartName="/ppt/slideLayouts/slideLayout35.xml"/>
  <Override ContentType="application/vnd.openxmlformats-officedocument.presentationml.slideLayout+xml" PartName="/ppt/slideLayouts/slideLayout36.xml"/>
  <Override ContentType="application/vnd.openxmlformats-officedocument.presentationml.slideLayout+xml" PartName="/ppt/slideLayouts/slideLayout37.xml"/>
  <Override ContentType="application/vnd.openxmlformats-officedocument.presentationml.slideLayout+xml" PartName="/ppt/slideLayouts/slideLayout38.xml"/>
  <Override ContentType="application/vnd.openxmlformats-officedocument.presentationml.slideLayout+xml" PartName="/ppt/slideLayouts/slideLayout39.xml"/>
  <Override ContentType="application/vnd.openxmlformats-officedocument.presentationml.slideLayout+xml" PartName="/ppt/slideLayouts/slideLayout4.xml"/>
  <Override ContentType="application/vnd.openxmlformats-officedocument.presentationml.slideLayout+xml" PartName="/ppt/slideLayouts/slideLayout40.xml"/>
  <Override ContentType="application/vnd.openxmlformats-officedocument.presentationml.slideLayout+xml" PartName="/ppt/slideLayouts/slideLayout41.xml"/>
  <Override ContentType="application/vnd.openxmlformats-officedocument.presentationml.slideLayout+xml" PartName="/ppt/slideLayouts/slideLayout42.xml"/>
  <Override ContentType="application/vnd.openxmlformats-officedocument.presentationml.slideLayout+xml" PartName="/ppt/slideLayouts/slideLayout43.xml"/>
  <Override ContentType="application/vnd.openxmlformats-officedocument.presentationml.slideLayout+xml" PartName="/ppt/slideLayouts/slideLayout44.xml"/>
  <Override ContentType="application/vnd.openxmlformats-officedocument.presentationml.slideLayout+xml" PartName="/ppt/slideLayouts/slideLayout45.xml"/>
  <Override ContentType="application/vnd.openxmlformats-officedocument.presentationml.slideLayout+xml" PartName="/ppt/slideLayouts/slideLayout46.xml"/>
  <Override ContentType="application/vnd.openxmlformats-officedocument.presentationml.slideLayout+xml" PartName="/ppt/slideLayouts/slideLayout47.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5.xml"/>
  <Override ContentType="application/vnd.openxmlformats-officedocument.presentationml.slideLayout+xml" PartName="/ppt/slideLayouts/slideLayout50.xml"/>
  <Override ContentType="application/vnd.openxmlformats-officedocument.presentationml.slideLayout+xml" PartName="/ppt/slideLayouts/slideLayout51.xml"/>
  <Override ContentType="application/vnd.openxmlformats-officedocument.presentationml.slideLayout+xml" PartName="/ppt/slideLayouts/slideLayout52.xml"/>
  <Override ContentType="application/vnd.openxmlformats-officedocument.presentationml.slideLayout+xml" PartName="/ppt/slideLayouts/slideLayout53.xml"/>
  <Override ContentType="application/vnd.openxmlformats-officedocument.presentationml.slideLayout+xml" PartName="/ppt/slideLayouts/slideLayout54.xml"/>
  <Override ContentType="application/vnd.openxmlformats-officedocument.presentationml.slideLayout+xml" PartName="/ppt/slideLayouts/slideLayout55.xml"/>
  <Override ContentType="application/vnd.openxmlformats-officedocument.presentationml.slideLayout+xml" PartName="/ppt/slideLayouts/slideLayout56.xml"/>
  <Override ContentType="application/vnd.openxmlformats-officedocument.presentationml.slideLayout+xml" PartName="/ppt/slideLayouts/slideLayout57.xml"/>
  <Override ContentType="application/vnd.openxmlformats-officedocument.presentationml.slideLayout+xml" PartName="/ppt/slideLayouts/slideLayout58.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Master+xml" PartName="/ppt/slideMasters/slideMaster3.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p="http://schemas.openxmlformats.org/presentationml/2006/main" xmlns:s="http://schemas.openxmlformats.org/officeDocument/2006/sharedTypes" xmlns:r="http://schemas.openxmlformats.org/officeDocument/2006/relationships" autoCompressPictures="0" saveSubsetFonts="1">
  <p:sldMasterIdLst>
    <p:sldMasterId r:id="rId2" id="2147483648"/>
    <p:sldMasterId r:id="rId3" id="2147483669"/>
    <p:sldMasterId r:id="rId4" id="2147483694"/>
  </p:sldMasterIdLst>
  <p:notesMasterIdLst>
    <p:notesMasterId r:id="rId5"/>
  </p:notesMasterIdLst>
  <p:sldIdLst>
    <p:sldId r:id="rId6" id="256"/>
    <p:sldId r:id="rId7" id="257"/>
    <p:sldId r:id="rId8" id="258"/>
    <p:sldId r:id="rId9" id="259"/>
    <p:sldId r:id="rId10" id="260"/>
    <p:sldId r:id="rId11" id="261"/>
    <p:sldId r:id="rId12" id="262"/>
    <p:sldId r:id="rId13" id="263"/>
    <p:sldId r:id="rId14" id="264"/>
    <p:sldId r:id="rId15" id="265"/>
    <p:sldId r:id="rId16" id="266"/>
    <p:sldId r:id="rId17" id="267"/>
    <p:sldId r:id="rId18" id="268"/>
    <p:sldId r:id="rId19" id="269"/>
    <p:sldId r:id="rId20" id="270"/>
    <p:sldId r:id="rId21" id="271"/>
    <p:sldId r:id="rId22" id="272"/>
    <p:sldId r:id="rId23" id="273"/>
  </p:sldIdLst>
  <p:sldSz cx="9144000" cy="5143500"/>
  <p:notesSz xmlns:c="http://schemas.openxmlformats.org/drawingml/2006/chart" xmlns:pic="http://schemas.openxmlformats.org/drawingml/2006/picture" xmlns:dgm="http://schemas.openxmlformats.org/drawingml/2006/diagram" cx="6858000" cy="9144000"/>
  <p:defaultTextStyle xmlns:c="http://schemas.openxmlformats.org/drawingml/2006/chart" xmlns:pic="http://schemas.openxmlformats.org/drawingml/2006/picture" xmlns:dgm="http://schemas.openxmlformats.org/drawingml/2006/diagram">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9pPr>
  </p:defaultTextStyle>
</p:presentation>
</file>

<file path=ppt/presProps.xml><?xml version="1.0" encoding="utf-8"?>
<p:presentationPr xmlns:a="http://schemas.openxmlformats.org/drawingml/2006/main" xmlns:p="http://schemas.openxmlformats.org/presentationml/2006/main" xmlns:s="http://schemas.openxmlformats.org/officeDocument/2006/sharedTypes" xmlns:r="http://schemas.openxmlformats.org/officeDocument/2006/relationships"/>
</file>

<file path=ppt/_rels/presentation.xml.rels><?xml version="1.0" standalone="yes" ?><Relationships xmlns="http://schemas.openxmlformats.org/package/2006/relationships"><Relationship Id="rId1" Target="presProps.xml" Type="http://schemas.openxmlformats.org/officeDocument/2006/relationships/presProps"></Relationship><Relationship Id="rId2" Target="slideMasters/slideMaster1.xml" Type="http://schemas.openxmlformats.org/officeDocument/2006/relationships/slideMaster"></Relationship><Relationship Id="rId3" Target="slideMasters/slideMaster2.xml" Type="http://schemas.openxmlformats.org/officeDocument/2006/relationships/slideMaster"></Relationship><Relationship Id="rId4" Target="slideMasters/slideMaster3.xml" Type="http://schemas.openxmlformats.org/officeDocument/2006/relationships/slideMaster"></Relationship><Relationship Id="rId5" Target="notesMasters/notesMaster1.xml" Type="http://schemas.openxmlformats.org/officeDocument/2006/relationships/notesMaster"></Relationship><Relationship Id="rId6" Target="slides/slide1.xml" Type="http://schemas.openxmlformats.org/officeDocument/2006/relationships/slide"></Relationship><Relationship Id="rId7" Target="slides/slide2.xml" Type="http://schemas.openxmlformats.org/officeDocument/2006/relationships/slide"></Relationship><Relationship Id="rId8" Target="slides/slide3.xml" Type="http://schemas.openxmlformats.org/officeDocument/2006/relationships/slide"></Relationship><Relationship Id="rId9" Target="slides/slide4.xml" Type="http://schemas.openxmlformats.org/officeDocument/2006/relationships/slide"></Relationship><Relationship Id="rId10" Target="slides/slide5.xml" Type="http://schemas.openxmlformats.org/officeDocument/2006/relationships/slide"></Relationship><Relationship Id="rId11" Target="slides/slide6.xml" Type="http://schemas.openxmlformats.org/officeDocument/2006/relationships/slide"></Relationship><Relationship Id="rId12" Target="slides/slide7.xml" Type="http://schemas.openxmlformats.org/officeDocument/2006/relationships/slide"></Relationship><Relationship Id="rId13" Target="slides/slide8.xml" Type="http://schemas.openxmlformats.org/officeDocument/2006/relationships/slide"></Relationship><Relationship Id="rId14" Target="slides/slide9.xml" Type="http://schemas.openxmlformats.org/officeDocument/2006/relationships/slide"></Relationship><Relationship Id="rId15" Target="slides/slide10.xml" Type="http://schemas.openxmlformats.org/officeDocument/2006/relationships/slide"></Relationship><Relationship Id="rId16" Target="slides/slide11.xml" Type="http://schemas.openxmlformats.org/officeDocument/2006/relationships/slide"></Relationship><Relationship Id="rId17" Target="slides/slide12.xml" Type="http://schemas.openxmlformats.org/officeDocument/2006/relationships/slide"></Relationship><Relationship Id="rId18" Target="slides/slide13.xml" Type="http://schemas.openxmlformats.org/officeDocument/2006/relationships/slide"></Relationship><Relationship Id="rId19" Target="slides/slide14.xml" Type="http://schemas.openxmlformats.org/officeDocument/2006/relationships/slide"></Relationship><Relationship Id="rId20" Target="slides/slide15.xml" Type="http://schemas.openxmlformats.org/officeDocument/2006/relationships/slide"></Relationship><Relationship Id="rId21" Target="slides/slide16.xml" Type="http://schemas.openxmlformats.org/officeDocument/2006/relationships/slide"></Relationship><Relationship Id="rId22" Target="slides/slide17.xml" Type="http://schemas.openxmlformats.org/officeDocument/2006/relationships/slide"></Relationship><Relationship Id="rId23" Target="slides/slide18.xml" Type="http://schemas.openxmlformats.org/officeDocument/2006/relationships/slide"></Relationship><Relationship Id="rId24" Target="theme/theme1.xml" Type="http://schemas.openxmlformats.org/officeDocument/2006/relationships/theme"></Relationship></Relationships>
</file>

<file path=ppt/notesMasters/_rels/notesMaster1.xml.rels><?xml version="1.0" standalone="yes" ?><Relationships xmlns="http://schemas.openxmlformats.org/package/2006/relationships"><Relationship Id="rId1" Target="../theme/theme4.xml" Type="http://schemas.openxmlformats.org/officeDocument/2006/relationships/theme"></Relationship></Relationships>
</file>

<file path=ppt/notesMasters/notesMaster1.xml><?xml version="1.0" encoding="utf-8"?>
<p:notesMaster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2" name="Shape 2"/>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3" name="Google Shape;3;n"/>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75" cy="3429000"/>
          </a:xfrm>
          <a:custGeom>
            <a:ahLst/>
            <a:cxnLst/>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type="none" w="sm"/>
            <a:tailEnd len="sm" type="none" w="sm"/>
          </a:ln>
        </p:spPr>
      </p:sp>
      <p:sp>
        <p:nvSpPr>
          <p:cNvPr xmlns:c="http://schemas.openxmlformats.org/drawingml/2006/chart" xmlns:pic="http://schemas.openxmlformats.org/drawingml/2006/picture" xmlns:dgm="http://schemas.openxmlformats.org/drawingml/2006/diagram" id="4" name="Google Shape;4;n"/>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indent="-298450" lvl="0" marL="457200">
              <a:spcBef>
                <a:spcPts val="0"/>
              </a:spcBef>
              <a:spcAft>
                <a:spcPts val="0"/>
              </a:spcAft>
              <a:buSzPts val="1100"/>
              <a:buChar char="●"/>
              <a:defRPr sz="1100">
                <a:uFillTx/>
              </a:defRPr>
            </a:lvl1pPr>
            <a:lvl2pPr indent="-298450" lvl="1" marL="914400">
              <a:spcBef>
                <a:spcPts val="0"/>
              </a:spcBef>
              <a:spcAft>
                <a:spcPts val="0"/>
              </a:spcAft>
              <a:buSzPts val="1100"/>
              <a:buChar char="○"/>
              <a:defRPr sz="1100">
                <a:uFillTx/>
              </a:defRPr>
            </a:lvl2pPr>
            <a:lvl3pPr indent="-298450" lvl="2" marL="1371600">
              <a:spcBef>
                <a:spcPts val="0"/>
              </a:spcBef>
              <a:spcAft>
                <a:spcPts val="0"/>
              </a:spcAft>
              <a:buSzPts val="1100"/>
              <a:buChar char="■"/>
              <a:defRPr sz="1100">
                <a:uFillTx/>
              </a:defRPr>
            </a:lvl3pPr>
            <a:lvl4pPr indent="-298450" lvl="3" marL="1828800">
              <a:spcBef>
                <a:spcPts val="0"/>
              </a:spcBef>
              <a:spcAft>
                <a:spcPts val="0"/>
              </a:spcAft>
              <a:buSzPts val="1100"/>
              <a:buChar char="●"/>
              <a:defRPr sz="1100">
                <a:uFillTx/>
              </a:defRPr>
            </a:lvl4pPr>
            <a:lvl5pPr indent="-298450" lvl="4" marL="2286000">
              <a:spcBef>
                <a:spcPts val="0"/>
              </a:spcBef>
              <a:spcAft>
                <a:spcPts val="0"/>
              </a:spcAft>
              <a:buSzPts val="1100"/>
              <a:buChar char="○"/>
              <a:defRPr sz="1100">
                <a:uFillTx/>
              </a:defRPr>
            </a:lvl5pPr>
            <a:lvl6pPr indent="-298450" lvl="5" marL="2743200">
              <a:spcBef>
                <a:spcPts val="0"/>
              </a:spcBef>
              <a:spcAft>
                <a:spcPts val="0"/>
              </a:spcAft>
              <a:buSzPts val="1100"/>
              <a:buChar char="■"/>
              <a:defRPr sz="1100">
                <a:uFillTx/>
              </a:defRPr>
            </a:lvl6pPr>
            <a:lvl7pPr indent="-298450" lvl="6" marL="3200400">
              <a:spcBef>
                <a:spcPts val="0"/>
              </a:spcBef>
              <a:spcAft>
                <a:spcPts val="0"/>
              </a:spcAft>
              <a:buSzPts val="1100"/>
              <a:buChar char="●"/>
              <a:defRPr sz="1100">
                <a:uFillTx/>
              </a:defRPr>
            </a:lvl7pPr>
            <a:lvl8pPr indent="-298450" lvl="7" marL="3657600">
              <a:spcBef>
                <a:spcPts val="0"/>
              </a:spcBef>
              <a:spcAft>
                <a:spcPts val="0"/>
              </a:spcAft>
              <a:buSzPts val="1100"/>
              <a:buChar char="○"/>
              <a:defRPr sz="1100">
                <a:uFillTx/>
              </a:defRPr>
            </a:lvl8pPr>
            <a:lvl9pPr indent="-298450" lvl="8" marL="4114800">
              <a:spcBef>
                <a:spcPts val="0"/>
              </a:spcBef>
              <a:spcAft>
                <a:spcPts val="0"/>
              </a:spcAft>
              <a:buSzPts val="1100"/>
              <a:buChar char="■"/>
              <a:defRPr sz="1100">
                <a:uFillTx/>
              </a:defRPr>
            </a:lvl9pPr>
          </a:lstStyle>
          <a:p/>
        </p:txBody>
      </p:sp>
    </p:spTree>
  </p:cSld>
  <p:clrMap xmlns:c="http://schemas.openxmlformats.org/drawingml/2006/chart" xmlns:pic="http://schemas.openxmlformats.org/drawingml/2006/picture" xmlns:dgm="http://schemas.openxmlformats.org/drawingml/2006/diagram" accent1="accent1" accent2="accent2" accent3="accent3" accent4="accent4" accent5="accent5" accent6="accent6" bg1="lt1" bg2="dk2" folHlink="folHlink" hlink="hlink" tx1="dk1" tx2="lt2"/>
  <p:notesStyle xmlns:c="http://schemas.openxmlformats.org/drawingml/2006/chart" xmlns:pic="http://schemas.openxmlformats.org/drawingml/2006/picture" xmlns:dgm="http://schemas.openxmlformats.org/drawingml/2006/diagram">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9pPr>
  </p:notesStyle>
</p:notesMaster>
</file>

<file path=ppt/notesSlides/_rels/notesSlide1.xml.rels><?xml version="1.0" standalone="yes" ?><Relationships xmlns="http://schemas.openxmlformats.org/package/2006/relationships"><Relationship Id="rId1" Target="../slides/slide1.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0.xml.rels><?xml version="1.0" standalone="yes" ?><Relationships xmlns="http://schemas.openxmlformats.org/package/2006/relationships"><Relationship Id="rId1" Target="../slides/slide10.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1.xml.rels><?xml version="1.0" standalone="yes" ?><Relationships xmlns="http://schemas.openxmlformats.org/package/2006/relationships"><Relationship Id="rId1" Target="../slides/slide11.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2.xml.rels><?xml version="1.0" standalone="yes" ?><Relationships xmlns="http://schemas.openxmlformats.org/package/2006/relationships"><Relationship Id="rId1" Target="../slides/slide12.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3.xml.rels><?xml version="1.0" standalone="yes" ?><Relationships xmlns="http://schemas.openxmlformats.org/package/2006/relationships"><Relationship Id="rId1" Target="../slides/slide13.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4.xml.rels><?xml version="1.0" standalone="yes" ?><Relationships xmlns="http://schemas.openxmlformats.org/package/2006/relationships"><Relationship Id="rId1" Target="../slides/slide14.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5.xml.rels><?xml version="1.0" standalone="yes" ?><Relationships xmlns="http://schemas.openxmlformats.org/package/2006/relationships"><Relationship Id="rId1" Target="../slides/slide15.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6.xml.rels><?xml version="1.0" standalone="yes" ?><Relationships xmlns="http://schemas.openxmlformats.org/package/2006/relationships"><Relationship Id="rId1" Target="../slides/slide16.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7.xml.rels><?xml version="1.0" standalone="yes" ?><Relationships xmlns="http://schemas.openxmlformats.org/package/2006/relationships"><Relationship Id="rId1" Target="../slides/slide17.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8.xml.rels><?xml version="1.0" standalone="yes" ?><Relationships xmlns="http://schemas.openxmlformats.org/package/2006/relationships"><Relationship Id="rId1" Target="../slides/slide18.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2.xml.rels><?xml version="1.0" standalone="yes" ?><Relationships xmlns="http://schemas.openxmlformats.org/package/2006/relationships"><Relationship Id="rId1" Target="../slides/slide2.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3.xml.rels><?xml version="1.0" standalone="yes" ?><Relationships xmlns="http://schemas.openxmlformats.org/package/2006/relationships"><Relationship Id="rId1" Target="../slides/slide3.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4.xml.rels><?xml version="1.0" standalone="yes" ?><Relationships xmlns="http://schemas.openxmlformats.org/package/2006/relationships"><Relationship Id="rId1" Target="../slides/slide4.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5.xml.rels><?xml version="1.0" standalone="yes" ?><Relationships xmlns="http://schemas.openxmlformats.org/package/2006/relationships"><Relationship Id="rId1" Target="../slides/slide5.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6.xml.rels><?xml version="1.0" standalone="yes" ?><Relationships xmlns="http://schemas.openxmlformats.org/package/2006/relationships"><Relationship Id="rId1" Target="../slides/slide6.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7.xml.rels><?xml version="1.0" standalone="yes" ?><Relationships xmlns="http://schemas.openxmlformats.org/package/2006/relationships"><Relationship Id="rId1" Target="../slides/slide7.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8.xml.rels><?xml version="1.0" standalone="yes" ?><Relationships xmlns="http://schemas.openxmlformats.org/package/2006/relationships"><Relationship Id="rId1" Target="../slides/slide8.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9.xml.rels><?xml version="1.0" standalone="yes" ?><Relationships xmlns="http://schemas.openxmlformats.org/package/2006/relationships"><Relationship Id="rId1" Target="../slides/slide9.xml" Type="http://schemas.openxmlformats.org/officeDocument/2006/relationships/slide"></Relationship><Relationship Id="rId2" Target="../notesMasters/notesMaster1.xml" Type="http://schemas.openxmlformats.org/officeDocument/2006/relationships/notesMaster"></Relationship></Relationships>
</file>

<file path=ppt/notesSlides/notesSlide1.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6398" name="Shape 6398"/>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399" name="Google Shape;6399;g380cfa05e7_0_1553:notes"/>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rect b="b" l="l" r="r" t="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6400" name="Google Shape;6400;g380cfa05e7_0_1553:notes"/>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10.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6458" name="Shape 6458"/>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459" name="Google Shape;6459;g36d7c79c62_0_34492:notes"/>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175" y="685800"/>
            <a:ext cx="6096300" cy="3429000"/>
          </a:xfrm>
          <a:custGeom>
            <a:ahLst/>
            <a:cxnLst/>
            <a:rect b="b" l="l" r="r" t="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6460" name="Google Shape;6460;g36d7c79c62_0_34492:notes"/>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11.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6464" name="Shape 6464"/>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465" name="Google Shape;6465;g380cfa05e7_0_7423:notes"/>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175" y="685800"/>
            <a:ext cx="6096300" cy="3429000"/>
          </a:xfrm>
          <a:custGeom>
            <a:ahLst/>
            <a:cxnLst/>
            <a:rect b="b" l="l" r="r" t="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6466" name="Google Shape;6466;g380cfa05e7_0_7423:notes"/>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12.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6472" name="Shape 6472"/>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473" name="Google Shape;6473;g36d7c79c62_0_22334:notes"/>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175" y="685800"/>
            <a:ext cx="6096300" cy="3429000"/>
          </a:xfrm>
          <a:custGeom>
            <a:ahLst/>
            <a:cxnLst/>
            <a:rect b="b" l="l" r="r" t="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6474" name="Google Shape;6474;g36d7c79c62_0_22334:notes"/>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13.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6482" name="Shape 6482"/>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483" name="Google Shape;6483;g380cfa05e7_0_1584:notes"/>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rect b="b" l="l" r="r" t="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6484" name="Google Shape;6484;g380cfa05e7_0_1584:notes"/>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14.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6496" name="Shape 6496"/>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497" name="Google Shape;6497;g380cfa05e7_0_7442:notes"/>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rect b="b" l="l" r="r" t="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6498" name="Google Shape;6498;g380cfa05e7_0_7442:notes"/>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15.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6505" name="Shape 6505"/>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506" name="Google Shape;6506;g47dcbc99eb_0_4:notes"/>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175" y="685800"/>
            <a:ext cx="6096300" cy="3429000"/>
          </a:xfrm>
          <a:custGeom>
            <a:ahLst/>
            <a:cxnLst/>
            <a:rect b="b" l="l" r="r" t="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6507" name="Google Shape;6507;g47dcbc99eb_0_4:notes"/>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16.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6566" name="Shape 6566"/>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567" name="Google Shape;6567;g47c1b11bca_0_7:notes"/>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175" y="685800"/>
            <a:ext cx="6096300" cy="3429000"/>
          </a:xfrm>
          <a:custGeom>
            <a:ahLst/>
            <a:cxnLst/>
            <a:rect b="b" l="l" r="r" t="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6568" name="Google Shape;6568;g47c1b11bca_0_7:notes"/>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17.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6579" name="Shape 6579"/>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580" name="Google Shape;6580;g380cfa05e7_0_2784:notes"/>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175" y="685800"/>
            <a:ext cx="6096300" cy="3429000"/>
          </a:xfrm>
          <a:custGeom>
            <a:ahLst/>
            <a:cxnLst/>
            <a:rect b="b" l="l" r="r" t="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6581" name="Google Shape;6581;g380cfa05e7_0_2784:notes"/>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18.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6595" name="Shape 6595"/>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596" name="Google Shape;6596;g380cfa05e7_0_2633:notes"/>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175" y="685800"/>
            <a:ext cx="6096300" cy="3429000"/>
          </a:xfrm>
          <a:custGeom>
            <a:ahLst/>
            <a:cxnLst/>
            <a:rect b="b" l="l" r="r" t="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6597" name="Google Shape;6597;g380cfa05e7_0_2633:notes"/>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2.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6406" name="Shape 6406"/>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407" name="Google Shape;6407;g5787e6a5d6_1_0:notes"/>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rect b="b" l="l" r="r" t="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6408" name="Google Shape;6408;g5787e6a5d6_1_0:notes"/>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3.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6412" name="Shape 6412"/>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413" name="Google Shape;6413;g380cfa05e7_0_1567:notes"/>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rect b="b" l="l" r="r" t="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6414" name="Google Shape;6414;g380cfa05e7_0_1567:notes"/>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4.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6425" name="Shape 6425"/>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0" name="Google Shape;6426;g380f165085_0_0:notes"/>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rect b="b" l="l" r="r" t="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0" name="Google Shape;6427;g380f165085_0_0:notes"/>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5.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6419" name="Shape 6419"/>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420" name="Google Shape;6420;g380cfa05e7_0_1573:notes"/>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rect b="b" l="l" r="r" t="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6421" name="Google Shape;6421;g380cfa05e7_0_1573:notes"/>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6.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6425" name="Shape 6425"/>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426" name="Google Shape;6426;g380f165085_0_0:notes"/>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rect b="b" l="l" r="r" t="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6427" name="Google Shape;6427;g380f165085_0_0:notes"/>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7.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6431" name="Shape 6431"/>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432" name="Google Shape;6432;g36d7c79c62_0_34460:notes"/>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175" y="685800"/>
            <a:ext cx="6096300" cy="3429000"/>
          </a:xfrm>
          <a:custGeom>
            <a:ahLst/>
            <a:cxnLst/>
            <a:rect b="b" l="l" r="r" t="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6433" name="Google Shape;6433;g36d7c79c62_0_34460:notes"/>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8.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6443" name="Shape 6443"/>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444" name="Google Shape;6444;g380cfa05e7_0_1624:notes"/>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300" y="685800"/>
            <a:ext cx="6096000" cy="3429000"/>
          </a:xfrm>
          <a:custGeom>
            <a:ahLst/>
            <a:cxnLst/>
            <a:rect b="b" l="l" r="r" t="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6445" name="Google Shape;6445;g380cfa05e7_0_1624:notes"/>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9.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6448" name="Shape 6448"/>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449" name="Google Shape;6449;g380cfa05e7_0_7379:notes"/>
          <p:cNvSpPr xmlns:c="http://schemas.openxmlformats.org/drawingml/2006/chart" xmlns:pic="http://schemas.openxmlformats.org/drawingml/2006/picture" xmlns:dgm="http://schemas.openxmlformats.org/drawingml/2006/diagram">
            <a:spLocks/>
          </p:cNvSpPr>
          <p:nvPr>
            <p:ph idx="2" type="sldImg"/>
          </p:nvPr>
        </p:nvSpPr>
        <p:spPr xmlns:c="http://schemas.openxmlformats.org/drawingml/2006/chart" xmlns:pic="http://schemas.openxmlformats.org/drawingml/2006/picture" xmlns:dgm="http://schemas.openxmlformats.org/drawingml/2006/diagram">
          <a:xfrm>
            <a:off x="381175" y="685800"/>
            <a:ext cx="6096300" cy="3429000"/>
          </a:xfrm>
          <a:custGeom>
            <a:ahLst/>
            <a:cxnLst/>
            <a:rect b="b" l="l" r="r" t="t"/>
            <a:pathLst>
              <a:path extrusionOk="0" h="120000" w="120000">
                <a:moveTo>
                  <a:pt x="0" y="0"/>
                </a:moveTo>
                <a:lnTo>
                  <a:pt x="120000" y="0"/>
                </a:lnTo>
                <a:lnTo>
                  <a:pt x="120000" y="120000"/>
                </a:lnTo>
                <a:lnTo>
                  <a:pt x="0" y="120000"/>
                </a:lnTo>
                <a:close/>
              </a:path>
            </a:pathLst>
          </a:custGeom>
        </p:spPr>
      </p:sp>
      <p:sp>
        <p:nvSpPr>
          <p:cNvPr xmlns:c="http://schemas.openxmlformats.org/drawingml/2006/chart" xmlns:pic="http://schemas.openxmlformats.org/drawingml/2006/picture" xmlns:dgm="http://schemas.openxmlformats.org/drawingml/2006/diagram" id="6450" name="Google Shape;6450;g380cfa05e7_0_7379:notes"/>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algn="l" indent="0" lvl="0" marL="0" rtl="0">
              <a:spcBef>
                <a:spcPts val="0"/>
              </a:spcBef>
              <a:spcAft>
                <a:spcPts val="0"/>
              </a:spcAft>
              <a:buNone/>
            </a:pPr>
            <a:r>
              <a:rPr lang="en">
                <a:uFillTx/>
              </a:rPr>
              <a:t>Went to 150 to 315. 150 have been added by participants.</a:t>
            </a:r>
            <a:endParaRPr>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slideLayouts/_rels/slideLayout1.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10.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11.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12.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13.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14.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15.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16.xml.rels><?xml version="1.0" standalone="yes" ?><Relationships xmlns="http://schemas.openxmlformats.org/package/2006/relationships"><Relationship Id="rId1" Target="../media/image4.jpg" Type="http://schemas.openxmlformats.org/officeDocument/2006/relationships/image"></Relationship><Relationship Id="rId2" Target="../slideMasters/slideMaster1.xml" Type="http://schemas.openxmlformats.org/officeDocument/2006/relationships/slideMaster"></Relationship></Relationships>
</file>

<file path=ppt/slideLayouts/_rels/slideLayout17.xml.rels><?xml version="1.0" standalone="yes" ?><Relationships xmlns="http://schemas.openxmlformats.org/package/2006/relationships"><Relationship Id="rId1" Target="../media/image3.jpg" Type="http://schemas.openxmlformats.org/officeDocument/2006/relationships/image"></Relationship><Relationship Id="rId2" Target="../slideMasters/slideMaster1.xml" Type="http://schemas.openxmlformats.org/officeDocument/2006/relationships/slideMaster"></Relationship></Relationships>
</file>

<file path=ppt/slideLayouts/_rels/slideLayout18.xml.rels><?xml version="1.0" standalone="yes" ?><Relationships xmlns="http://schemas.openxmlformats.org/package/2006/relationships"><Relationship Id="rId1" Target="../media/image2.jpg" Type="http://schemas.openxmlformats.org/officeDocument/2006/relationships/image"></Relationship><Relationship Id="rId2" Target="../slideMasters/slideMaster1.xml" Type="http://schemas.openxmlformats.org/officeDocument/2006/relationships/slideMaster"></Relationship></Relationships>
</file>

<file path=ppt/slideLayouts/_rels/slideLayout19.xml.rels><?xml version="1.0" standalone="yes" ?><Relationships xmlns="http://schemas.openxmlformats.org/package/2006/relationships"><Relationship Id="rId1" Target="../media/image1.jpg" Type="http://schemas.openxmlformats.org/officeDocument/2006/relationships/image"></Relationship><Relationship Id="rId2" Target="../slideMasters/slideMaster1.xml" Type="http://schemas.openxmlformats.org/officeDocument/2006/relationships/slideMaster"></Relationship></Relationships>
</file>

<file path=ppt/slideLayouts/_rels/slideLayout2.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20.xml.rels><?xml version="1.0" standalone="yes" ?><Relationships xmlns="http://schemas.openxmlformats.org/package/2006/relationships"><Relationship Id="rId1" Target="../media/image5.jpg" Type="http://schemas.openxmlformats.org/officeDocument/2006/relationships/image"></Relationship><Relationship Id="rId2" Target="../slideMasters/slideMaster1.xml" Type="http://schemas.openxmlformats.org/officeDocument/2006/relationships/slideMaster"></Relationship></Relationships>
</file>

<file path=ppt/slideLayouts/_rels/slideLayout21.xml.rels><?xml version="1.0" standalone="yes" ?><Relationships xmlns="http://schemas.openxmlformats.org/package/2006/relationships"><Relationship Id="rId1" Target="../slideMasters/slideMaster2.xml" Type="http://schemas.openxmlformats.org/officeDocument/2006/relationships/slideMaster"></Relationship></Relationships>
</file>

<file path=ppt/slideLayouts/_rels/slideLayout22.xml.rels><?xml version="1.0" standalone="yes" ?><Relationships xmlns="http://schemas.openxmlformats.org/package/2006/relationships"><Relationship Id="rId1" Target="../slideMasters/slideMaster2.xml" Type="http://schemas.openxmlformats.org/officeDocument/2006/relationships/slideMaster"></Relationship></Relationships>
</file>

<file path=ppt/slideLayouts/_rels/slideLayout23.xml.rels><?xml version="1.0" standalone="yes" ?><Relationships xmlns="http://schemas.openxmlformats.org/package/2006/relationships"><Relationship Id="rId1" Target="../slideMasters/slideMaster2.xml" Type="http://schemas.openxmlformats.org/officeDocument/2006/relationships/slideMaster"></Relationship></Relationships>
</file>

<file path=ppt/slideLayouts/_rels/slideLayout24.xml.rels><?xml version="1.0" standalone="yes" ?><Relationships xmlns="http://schemas.openxmlformats.org/package/2006/relationships"><Relationship Id="rId1" Target="../slideMasters/slideMaster2.xml" Type="http://schemas.openxmlformats.org/officeDocument/2006/relationships/slideMaster"></Relationship></Relationships>
</file>

<file path=ppt/slideLayouts/_rels/slideLayout25.xml.rels><?xml version="1.0" standalone="yes" ?><Relationships xmlns="http://schemas.openxmlformats.org/package/2006/relationships"><Relationship Id="rId1" Target="../slideMasters/slideMaster2.xml" Type="http://schemas.openxmlformats.org/officeDocument/2006/relationships/slideMaster"></Relationship></Relationships>
</file>

<file path=ppt/slideLayouts/_rels/slideLayout26.xml.rels><?xml version="1.0" standalone="yes" ?><Relationships xmlns="http://schemas.openxmlformats.org/package/2006/relationships"><Relationship Id="rId1" Target="../slideMasters/slideMaster2.xml" Type="http://schemas.openxmlformats.org/officeDocument/2006/relationships/slideMaster"></Relationship></Relationships>
</file>

<file path=ppt/slideLayouts/_rels/slideLayout27.xml.rels><?xml version="1.0" standalone="yes" ?><Relationships xmlns="http://schemas.openxmlformats.org/package/2006/relationships"><Relationship Id="rId1" Target="../slideMasters/slideMaster2.xml" Type="http://schemas.openxmlformats.org/officeDocument/2006/relationships/slideMaster"></Relationship></Relationships>
</file>

<file path=ppt/slideLayouts/_rels/slideLayout28.xml.rels><?xml version="1.0" standalone="yes" ?><Relationships xmlns="http://schemas.openxmlformats.org/package/2006/relationships"><Relationship Id="rId1" Target="../slideMasters/slideMaster2.xml" Type="http://schemas.openxmlformats.org/officeDocument/2006/relationships/slideMaster"></Relationship></Relationships>
</file>

<file path=ppt/slideLayouts/_rels/slideLayout29.xml.rels><?xml version="1.0" standalone="yes" ?><Relationships xmlns="http://schemas.openxmlformats.org/package/2006/relationships"><Relationship Id="rId1" Target="../slideMasters/slideMaster2.xml" Type="http://schemas.openxmlformats.org/officeDocument/2006/relationships/slideMaster"></Relationship></Relationships>
</file>

<file path=ppt/slideLayouts/_rels/slideLayout3.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30.xml.rels><?xml version="1.0" standalone="yes" ?><Relationships xmlns="http://schemas.openxmlformats.org/package/2006/relationships"><Relationship Id="rId1" Target="../slideMasters/slideMaster2.xml" Type="http://schemas.openxmlformats.org/officeDocument/2006/relationships/slideMaster"></Relationship></Relationships>
</file>

<file path=ppt/slideLayouts/_rels/slideLayout31.xml.rels><?xml version="1.0" standalone="yes" ?><Relationships xmlns="http://schemas.openxmlformats.org/package/2006/relationships"><Relationship Id="rId1" Target="../slideMasters/slideMaster2.xml" Type="http://schemas.openxmlformats.org/officeDocument/2006/relationships/slideMaster"></Relationship></Relationships>
</file>

<file path=ppt/slideLayouts/_rels/slideLayout32.xml.rels><?xml version="1.0" standalone="yes" ?><Relationships xmlns="http://schemas.openxmlformats.org/package/2006/relationships"><Relationship Id="rId1" Target="../slideMasters/slideMaster2.xml" Type="http://schemas.openxmlformats.org/officeDocument/2006/relationships/slideMaster"></Relationship></Relationships>
</file>

<file path=ppt/slideLayouts/_rels/slideLayout33.xml.rels><?xml version="1.0" standalone="yes" ?><Relationships xmlns="http://schemas.openxmlformats.org/package/2006/relationships"><Relationship Id="rId1" Target="../slideMasters/slideMaster2.xml" Type="http://schemas.openxmlformats.org/officeDocument/2006/relationships/slideMaster"></Relationship></Relationships>
</file>

<file path=ppt/slideLayouts/_rels/slideLayout34.xml.rels><?xml version="1.0" standalone="yes" ?><Relationships xmlns="http://schemas.openxmlformats.org/package/2006/relationships"><Relationship Id="rId1" Target="../slideMasters/slideMaster2.xml" Type="http://schemas.openxmlformats.org/officeDocument/2006/relationships/slideMaster"></Relationship></Relationships>
</file>

<file path=ppt/slideLayouts/_rels/slideLayout35.xml.rels><?xml version="1.0" standalone="yes" ?><Relationships xmlns="http://schemas.openxmlformats.org/package/2006/relationships"><Relationship Id="rId1" Target="../slideMasters/slideMaster2.xml" Type="http://schemas.openxmlformats.org/officeDocument/2006/relationships/slideMaster"></Relationship></Relationships>
</file>

<file path=ppt/slideLayouts/_rels/slideLayout36.xml.rels><?xml version="1.0" standalone="yes" ?><Relationships xmlns="http://schemas.openxmlformats.org/package/2006/relationships"><Relationship Id="rId1" Target="../slideMasters/slideMaster2.xml" Type="http://schemas.openxmlformats.org/officeDocument/2006/relationships/slideMaster"></Relationship></Relationships>
</file>

<file path=ppt/slideLayouts/_rels/slideLayout37.xml.rels><?xml version="1.0" standalone="yes" ?><Relationships xmlns="http://schemas.openxmlformats.org/package/2006/relationships"><Relationship Id="rId1" Target="../slideMasters/slideMaster2.xml" Type="http://schemas.openxmlformats.org/officeDocument/2006/relationships/slideMaster"></Relationship></Relationships>
</file>

<file path=ppt/slideLayouts/_rels/slideLayout38.xml.rels><?xml version="1.0" standalone="yes" ?><Relationships xmlns="http://schemas.openxmlformats.org/package/2006/relationships"><Relationship Id="rId1" Target="../slideMasters/slideMaster2.xml" Type="http://schemas.openxmlformats.org/officeDocument/2006/relationships/slideMaster"></Relationship></Relationships>
</file>

<file path=ppt/slideLayouts/_rels/slideLayout39.xml.rels><?xml version="1.0" standalone="yes" ?><Relationships xmlns="http://schemas.openxmlformats.org/package/2006/relationships"><Relationship Id="rId1" Target="../slideMasters/slideMaster2.xml" Type="http://schemas.openxmlformats.org/officeDocument/2006/relationships/slideMaster"></Relationship></Relationships>
</file>

<file path=ppt/slideLayouts/_rels/slideLayout4.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40.xml.rels><?xml version="1.0" standalone="yes" ?><Relationships xmlns="http://schemas.openxmlformats.org/package/2006/relationships"><Relationship Id="rId1" Target="../slideMasters/slideMaster2.xml" Type="http://schemas.openxmlformats.org/officeDocument/2006/relationships/slideMaster"></Relationship></Relationships>
</file>

<file path=ppt/slideLayouts/_rels/slideLayout41.xml.rels><?xml version="1.0" standalone="yes" ?><Relationships xmlns="http://schemas.openxmlformats.org/package/2006/relationships"><Relationship Id="rId1" Target="../slideMasters/slideMaster2.xml" Type="http://schemas.openxmlformats.org/officeDocument/2006/relationships/slideMaster"></Relationship></Relationships>
</file>

<file path=ppt/slideLayouts/_rels/slideLayout42.xml.rels><?xml version="1.0" standalone="yes" ?><Relationships xmlns="http://schemas.openxmlformats.org/package/2006/relationships"><Relationship Id="rId1" Target="../slideMasters/slideMaster2.xml" Type="http://schemas.openxmlformats.org/officeDocument/2006/relationships/slideMaster"></Relationship></Relationships>
</file>

<file path=ppt/slideLayouts/_rels/slideLayout43.xml.rels><?xml version="1.0" standalone="yes" ?><Relationships xmlns="http://schemas.openxmlformats.org/package/2006/relationships"><Relationship Id="rId1" Target="../slideMasters/slideMaster2.xml" Type="http://schemas.openxmlformats.org/officeDocument/2006/relationships/slideMaster"></Relationship></Relationships>
</file>

<file path=ppt/slideLayouts/_rels/slideLayout44.xml.rels><?xml version="1.0" standalone="yes" ?><Relationships xmlns="http://schemas.openxmlformats.org/package/2006/relationships"><Relationship Id="rId1" Target="../slideMasters/slideMaster2.xml" Type="http://schemas.openxmlformats.org/officeDocument/2006/relationships/slideMaster"></Relationship></Relationships>
</file>

<file path=ppt/slideLayouts/_rels/slideLayout45.xml.rels><?xml version="1.0" standalone="yes" ?><Relationships xmlns="http://schemas.openxmlformats.org/package/2006/relationships"><Relationship Id="rId1" Target="../slideMasters/slideMaster3.xml" Type="http://schemas.openxmlformats.org/officeDocument/2006/relationships/slideMaster"></Relationship></Relationships>
</file>

<file path=ppt/slideLayouts/_rels/slideLayout46.xml.rels><?xml version="1.0" standalone="yes" ?><Relationships xmlns="http://schemas.openxmlformats.org/package/2006/relationships"><Relationship Id="rId1" Target="../slideMasters/slideMaster3.xml" Type="http://schemas.openxmlformats.org/officeDocument/2006/relationships/slideMaster"></Relationship></Relationships>
</file>

<file path=ppt/slideLayouts/_rels/slideLayout47.xml.rels><?xml version="1.0" standalone="yes" ?><Relationships xmlns="http://schemas.openxmlformats.org/package/2006/relationships"><Relationship Id="rId1" Target="../slideMasters/slideMaster3.xml" Type="http://schemas.openxmlformats.org/officeDocument/2006/relationships/slideMaster"></Relationship></Relationships>
</file>

<file path=ppt/slideLayouts/_rels/slideLayout48.xml.rels><?xml version="1.0" standalone="yes" ?><Relationships xmlns="http://schemas.openxmlformats.org/package/2006/relationships"><Relationship Id="rId1" Target="../slideMasters/slideMaster3.xml" Type="http://schemas.openxmlformats.org/officeDocument/2006/relationships/slideMaster"></Relationship></Relationships>
</file>

<file path=ppt/slideLayouts/_rels/slideLayout49.xml.rels><?xml version="1.0" standalone="yes" ?><Relationships xmlns="http://schemas.openxmlformats.org/package/2006/relationships"><Relationship Id="rId1" Target="../slideMasters/slideMaster3.xml" Type="http://schemas.openxmlformats.org/officeDocument/2006/relationships/slideMaster"></Relationship></Relationships>
</file>

<file path=ppt/slideLayouts/_rels/slideLayout5.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50.xml.rels><?xml version="1.0" standalone="yes" ?><Relationships xmlns="http://schemas.openxmlformats.org/package/2006/relationships"><Relationship Id="rId1" Target="../slideMasters/slideMaster3.xml" Type="http://schemas.openxmlformats.org/officeDocument/2006/relationships/slideMaster"></Relationship></Relationships>
</file>

<file path=ppt/slideLayouts/_rels/slideLayout51.xml.rels><?xml version="1.0" standalone="yes" ?><Relationships xmlns="http://schemas.openxmlformats.org/package/2006/relationships"><Relationship Id="rId1" Target="../slideMasters/slideMaster3.xml" Type="http://schemas.openxmlformats.org/officeDocument/2006/relationships/slideMaster"></Relationship></Relationships>
</file>

<file path=ppt/slideLayouts/_rels/slideLayout52.xml.rels><?xml version="1.0" standalone="yes" ?><Relationships xmlns="http://schemas.openxmlformats.org/package/2006/relationships"><Relationship Id="rId1" Target="../slideMasters/slideMaster3.xml" Type="http://schemas.openxmlformats.org/officeDocument/2006/relationships/slideMaster"></Relationship></Relationships>
</file>

<file path=ppt/slideLayouts/_rels/slideLayout53.xml.rels><?xml version="1.0" standalone="yes" ?><Relationships xmlns="http://schemas.openxmlformats.org/package/2006/relationships"><Relationship Id="rId1" Target="../slideMasters/slideMaster3.xml" Type="http://schemas.openxmlformats.org/officeDocument/2006/relationships/slideMaster"></Relationship></Relationships>
</file>

<file path=ppt/slideLayouts/_rels/slideLayout54.xml.rels><?xml version="1.0" standalone="yes" ?><Relationships xmlns="http://schemas.openxmlformats.org/package/2006/relationships"><Relationship Id="rId1" Target="../slideMasters/slideMaster3.xml" Type="http://schemas.openxmlformats.org/officeDocument/2006/relationships/slideMaster"></Relationship></Relationships>
</file>

<file path=ppt/slideLayouts/_rels/slideLayout55.xml.rels><?xml version="1.0" standalone="yes" ?><Relationships xmlns="http://schemas.openxmlformats.org/package/2006/relationships"><Relationship Id="rId1" Target="../slideMasters/slideMaster3.xml" Type="http://schemas.openxmlformats.org/officeDocument/2006/relationships/slideMaster"></Relationship></Relationships>
</file>

<file path=ppt/slideLayouts/_rels/slideLayout56.xml.rels><?xml version="1.0" standalone="yes" ?><Relationships xmlns="http://schemas.openxmlformats.org/package/2006/relationships"><Relationship Id="rId1" Target="../slideMasters/slideMaster3.xml" Type="http://schemas.openxmlformats.org/officeDocument/2006/relationships/slideMaster"></Relationship></Relationships>
</file>

<file path=ppt/slideLayouts/_rels/slideLayout57.xml.rels><?xml version="1.0" standalone="yes" ?><Relationships xmlns="http://schemas.openxmlformats.org/package/2006/relationships"><Relationship Id="rId1" Target="../media/image17.jpg" Type="http://schemas.openxmlformats.org/officeDocument/2006/relationships/image"></Relationship><Relationship Id="rId2" Target="../slideMasters/slideMaster3.xml" Type="http://schemas.openxmlformats.org/officeDocument/2006/relationships/slideMaster"></Relationship></Relationships>
</file>

<file path=ppt/slideLayouts/_rels/slideLayout58.xml.rels><?xml version="1.0" standalone="yes" ?><Relationships xmlns="http://schemas.openxmlformats.org/package/2006/relationships"><Relationship Id="rId1" Target="../media/image18.jpg" Type="http://schemas.openxmlformats.org/officeDocument/2006/relationships/image"></Relationship><Relationship Id="rId2" Target="../slideMasters/slideMaster3.xml" Type="http://schemas.openxmlformats.org/officeDocument/2006/relationships/slideMaster"></Relationship></Relationships>
</file>

<file path=ppt/slideLayouts/_rels/slideLayout6.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7.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8.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9.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slideLayout1.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title">
  <p:cSld name="TITLE">
    <p:bg>
      <p:bgPr>
        <a:solidFill>
          <a:schemeClr val="dk1"/>
        </a:solidFill>
      </p:bgPr>
    </p:bg>
    <p:spTree>
      <p:nvGrpSpPr>
        <p:cNvPr xmlns:c="http://schemas.openxmlformats.org/drawingml/2006/chart" xmlns:pic="http://schemas.openxmlformats.org/drawingml/2006/picture" xmlns:dgm="http://schemas.openxmlformats.org/drawingml/2006/diagram" id="9" name="Shape 9"/>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10" name="Google Shape;10;p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25" y="0"/>
            <a:ext cx="9144250" cy="4398100"/>
          </a:xfrm>
          <a:custGeom>
            <a:ahLst/>
            <a:cxnLst/>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xmlns:c="http://schemas.openxmlformats.org/drawingml/2006/chart" xmlns:pic="http://schemas.openxmlformats.org/drawingml/2006/picture" xmlns:dgm="http://schemas.openxmlformats.org/drawingml/2006/diagram" id="11" name="Google Shape;11;p2"/>
          <p:cNvSpPr xmlns:c="http://schemas.openxmlformats.org/drawingml/2006/chart" xmlns:pic="http://schemas.openxmlformats.org/drawingml/2006/picture" xmlns:dgm="http://schemas.openxmlformats.org/drawingml/2006/diagram" txBox="1">
            <a:spLocks/>
          </p:cNvSpPr>
          <p:nvPr>
            <p:ph type="ctrTitle"/>
          </p:nvPr>
        </p:nvSpPr>
        <p:spPr xmlns:c="http://schemas.openxmlformats.org/drawingml/2006/chart" xmlns:pic="http://schemas.openxmlformats.org/drawingml/2006/picture" xmlns:dgm="http://schemas.openxmlformats.org/drawingml/2006/diagram">
          <a:xfrm>
            <a:off x="311700" y="539725"/>
            <a:ext cx="8520600" cy="12825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lvl="0">
              <a:spcBef>
                <a:spcPts val="0"/>
              </a:spcBef>
              <a:spcAft>
                <a:spcPts val="0"/>
              </a:spcAft>
              <a:buSzPts val="3600"/>
              <a:buNone/>
              <a:defRPr sz="3600">
                <a:uFillTx/>
              </a:defRPr>
            </a:lvl1pPr>
            <a:lvl2pPr lvl="1">
              <a:spcBef>
                <a:spcPts val="0"/>
              </a:spcBef>
              <a:spcAft>
                <a:spcPts val="0"/>
              </a:spcAft>
              <a:buSzPts val="3600"/>
              <a:buNone/>
              <a:defRPr sz="3600">
                <a:uFillTx/>
              </a:defRPr>
            </a:lvl2pPr>
            <a:lvl3pPr lvl="2">
              <a:spcBef>
                <a:spcPts val="0"/>
              </a:spcBef>
              <a:spcAft>
                <a:spcPts val="0"/>
              </a:spcAft>
              <a:buSzPts val="3600"/>
              <a:buNone/>
              <a:defRPr sz="3600">
                <a:uFillTx/>
              </a:defRPr>
            </a:lvl3pPr>
            <a:lvl4pPr lvl="3">
              <a:spcBef>
                <a:spcPts val="0"/>
              </a:spcBef>
              <a:spcAft>
                <a:spcPts val="0"/>
              </a:spcAft>
              <a:buSzPts val="3600"/>
              <a:buNone/>
              <a:defRPr sz="3600">
                <a:uFillTx/>
              </a:defRPr>
            </a:lvl4pPr>
            <a:lvl5pPr lvl="4">
              <a:spcBef>
                <a:spcPts val="0"/>
              </a:spcBef>
              <a:spcAft>
                <a:spcPts val="0"/>
              </a:spcAft>
              <a:buSzPts val="3600"/>
              <a:buNone/>
              <a:defRPr sz="3600">
                <a:uFillTx/>
              </a:defRPr>
            </a:lvl5pPr>
            <a:lvl6pPr lvl="5">
              <a:spcBef>
                <a:spcPts val="0"/>
              </a:spcBef>
              <a:spcAft>
                <a:spcPts val="0"/>
              </a:spcAft>
              <a:buSzPts val="3600"/>
              <a:buNone/>
              <a:defRPr sz="3600">
                <a:uFillTx/>
              </a:defRPr>
            </a:lvl6pPr>
            <a:lvl7pPr lvl="6">
              <a:spcBef>
                <a:spcPts val="0"/>
              </a:spcBef>
              <a:spcAft>
                <a:spcPts val="0"/>
              </a:spcAft>
              <a:buSzPts val="3600"/>
              <a:buNone/>
              <a:defRPr sz="3600">
                <a:uFillTx/>
              </a:defRPr>
            </a:lvl7pPr>
            <a:lvl8pPr lvl="7">
              <a:spcBef>
                <a:spcPts val="0"/>
              </a:spcBef>
              <a:spcAft>
                <a:spcPts val="0"/>
              </a:spcAft>
              <a:buSzPts val="3600"/>
              <a:buNone/>
              <a:defRPr sz="3600">
                <a:uFillTx/>
              </a:defRPr>
            </a:lvl8pPr>
            <a:lvl9pPr lvl="8">
              <a:spcBef>
                <a:spcPts val="0"/>
              </a:spcBef>
              <a:spcAft>
                <a:spcPts val="0"/>
              </a:spcAft>
              <a:buSzPts val="3600"/>
              <a:buNone/>
              <a:defRPr sz="3600">
                <a:uFillTx/>
              </a:defRPr>
            </a:lvl9pPr>
          </a:lstStyle>
          <a:p/>
        </p:txBody>
      </p:sp>
      <p:sp>
        <p:nvSpPr>
          <p:cNvPr xmlns:c="http://schemas.openxmlformats.org/drawingml/2006/chart" xmlns:pic="http://schemas.openxmlformats.org/drawingml/2006/picture" xmlns:dgm="http://schemas.openxmlformats.org/drawingml/2006/diagram" id="12" name="Google Shape;12;p2"/>
          <p:cNvSpPr xmlns:c="http://schemas.openxmlformats.org/drawingml/2006/chart" xmlns:pic="http://schemas.openxmlformats.org/drawingml/2006/picture" xmlns:dgm="http://schemas.openxmlformats.org/drawingml/2006/diagram" txBox="1">
            <a:spLocks/>
          </p:cNvSpPr>
          <p:nvPr>
            <p:ph idx="1" type="subTitle"/>
          </p:nvPr>
        </p:nvSpPr>
        <p:spPr xmlns:c="http://schemas.openxmlformats.org/drawingml/2006/chart" xmlns:pic="http://schemas.openxmlformats.org/drawingml/2006/picture" xmlns:dgm="http://schemas.openxmlformats.org/drawingml/2006/diagram">
          <a:xfrm>
            <a:off x="311700" y="1878560"/>
            <a:ext cx="4242600" cy="7383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lvl="0">
              <a:lnSpc>
                <a:spcPct val="100000"/>
              </a:lnSpc>
              <a:spcBef>
                <a:spcPts val="0"/>
              </a:spcBef>
              <a:spcAft>
                <a:spcPts val="0"/>
              </a:spcAft>
              <a:buClr>
                <a:schemeClr val="lt2"/>
              </a:buClr>
              <a:buSzPts val="1600"/>
              <a:buNone/>
              <a:defRPr sz="1600">
                <a:solidFill>
                  <a:schemeClr val="lt2"/>
                </a:solidFill>
                <a:uFillTx/>
              </a:defRPr>
            </a:lvl1pPr>
            <a:lvl2pPr lvl="1">
              <a:lnSpc>
                <a:spcPct val="100000"/>
              </a:lnSpc>
              <a:spcBef>
                <a:spcPts val="0"/>
              </a:spcBef>
              <a:spcAft>
                <a:spcPts val="0"/>
              </a:spcAft>
              <a:buClr>
                <a:schemeClr val="lt2"/>
              </a:buClr>
              <a:buSzPts val="1600"/>
              <a:buNone/>
              <a:defRPr sz="1600">
                <a:solidFill>
                  <a:schemeClr val="lt2"/>
                </a:solidFill>
                <a:uFillTx/>
              </a:defRPr>
            </a:lvl2pPr>
            <a:lvl3pPr lvl="2">
              <a:lnSpc>
                <a:spcPct val="100000"/>
              </a:lnSpc>
              <a:spcBef>
                <a:spcPts val="0"/>
              </a:spcBef>
              <a:spcAft>
                <a:spcPts val="0"/>
              </a:spcAft>
              <a:buClr>
                <a:schemeClr val="lt2"/>
              </a:buClr>
              <a:buSzPts val="1600"/>
              <a:buNone/>
              <a:defRPr sz="1600">
                <a:solidFill>
                  <a:schemeClr val="lt2"/>
                </a:solidFill>
                <a:uFillTx/>
              </a:defRPr>
            </a:lvl3pPr>
            <a:lvl4pPr lvl="3">
              <a:lnSpc>
                <a:spcPct val="100000"/>
              </a:lnSpc>
              <a:spcBef>
                <a:spcPts val="0"/>
              </a:spcBef>
              <a:spcAft>
                <a:spcPts val="0"/>
              </a:spcAft>
              <a:buClr>
                <a:schemeClr val="lt2"/>
              </a:buClr>
              <a:buSzPts val="1600"/>
              <a:buNone/>
              <a:defRPr sz="1600">
                <a:solidFill>
                  <a:schemeClr val="lt2"/>
                </a:solidFill>
                <a:uFillTx/>
              </a:defRPr>
            </a:lvl4pPr>
            <a:lvl5pPr lvl="4">
              <a:lnSpc>
                <a:spcPct val="100000"/>
              </a:lnSpc>
              <a:spcBef>
                <a:spcPts val="0"/>
              </a:spcBef>
              <a:spcAft>
                <a:spcPts val="0"/>
              </a:spcAft>
              <a:buClr>
                <a:schemeClr val="lt2"/>
              </a:buClr>
              <a:buSzPts val="1600"/>
              <a:buNone/>
              <a:defRPr sz="1600">
                <a:solidFill>
                  <a:schemeClr val="lt2"/>
                </a:solidFill>
                <a:uFillTx/>
              </a:defRPr>
            </a:lvl5pPr>
            <a:lvl6pPr lvl="5">
              <a:lnSpc>
                <a:spcPct val="100000"/>
              </a:lnSpc>
              <a:spcBef>
                <a:spcPts val="0"/>
              </a:spcBef>
              <a:spcAft>
                <a:spcPts val="0"/>
              </a:spcAft>
              <a:buClr>
                <a:schemeClr val="lt2"/>
              </a:buClr>
              <a:buSzPts val="1600"/>
              <a:buNone/>
              <a:defRPr sz="1600">
                <a:solidFill>
                  <a:schemeClr val="lt2"/>
                </a:solidFill>
                <a:uFillTx/>
              </a:defRPr>
            </a:lvl6pPr>
            <a:lvl7pPr lvl="6">
              <a:lnSpc>
                <a:spcPct val="100000"/>
              </a:lnSpc>
              <a:spcBef>
                <a:spcPts val="0"/>
              </a:spcBef>
              <a:spcAft>
                <a:spcPts val="0"/>
              </a:spcAft>
              <a:buClr>
                <a:schemeClr val="lt2"/>
              </a:buClr>
              <a:buSzPts val="1600"/>
              <a:buNone/>
              <a:defRPr sz="1600">
                <a:solidFill>
                  <a:schemeClr val="lt2"/>
                </a:solidFill>
                <a:uFillTx/>
              </a:defRPr>
            </a:lvl7pPr>
            <a:lvl8pPr lvl="7">
              <a:lnSpc>
                <a:spcPct val="100000"/>
              </a:lnSpc>
              <a:spcBef>
                <a:spcPts val="0"/>
              </a:spcBef>
              <a:spcAft>
                <a:spcPts val="0"/>
              </a:spcAft>
              <a:buClr>
                <a:schemeClr val="lt2"/>
              </a:buClr>
              <a:buSzPts val="1600"/>
              <a:buNone/>
              <a:defRPr sz="1600">
                <a:solidFill>
                  <a:schemeClr val="lt2"/>
                </a:solidFill>
                <a:uFillTx/>
              </a:defRPr>
            </a:lvl8pPr>
            <a:lvl9pPr lvl="8">
              <a:lnSpc>
                <a:spcPct val="100000"/>
              </a:lnSpc>
              <a:spcBef>
                <a:spcPts val="0"/>
              </a:spcBef>
              <a:spcAft>
                <a:spcPts val="0"/>
              </a:spcAft>
              <a:buClr>
                <a:schemeClr val="lt2"/>
              </a:buClr>
              <a:buSzPts val="1600"/>
              <a:buNone/>
              <a:defRPr sz="1600">
                <a:solidFill>
                  <a:schemeClr val="lt2"/>
                </a:solidFill>
                <a:uFillTx/>
              </a:defRPr>
            </a:lvl9pPr>
          </a:lstStyle>
          <a:p/>
        </p:txBody>
      </p:sp>
      <p:sp>
        <p:nvSpPr>
          <p:cNvPr xmlns:c="http://schemas.openxmlformats.org/drawingml/2006/chart" xmlns:pic="http://schemas.openxmlformats.org/drawingml/2006/picture" xmlns:dgm="http://schemas.openxmlformats.org/drawingml/2006/diagram" id="13" name="Google Shape;13;p2"/>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8472458" y="4663217"/>
            <a:ext cx="548700" cy="3936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lvl="0">
              <a:buNone/>
              <a:defRPr>
                <a:solidFill>
                  <a:schemeClr val="lt1"/>
                </a:solidFill>
                <a:uFillTx/>
              </a:defRPr>
            </a:lvl1pPr>
            <a:lvl2pPr lvl="1">
              <a:buNone/>
              <a:defRPr>
                <a:solidFill>
                  <a:schemeClr val="lt1"/>
                </a:solidFill>
                <a:uFillTx/>
              </a:defRPr>
            </a:lvl2pPr>
            <a:lvl3pPr lvl="2">
              <a:buNone/>
              <a:defRPr>
                <a:solidFill>
                  <a:schemeClr val="lt1"/>
                </a:solidFill>
                <a:uFillTx/>
              </a:defRPr>
            </a:lvl3pPr>
            <a:lvl4pPr lvl="3">
              <a:buNone/>
              <a:defRPr>
                <a:solidFill>
                  <a:schemeClr val="lt1"/>
                </a:solidFill>
                <a:uFillTx/>
              </a:defRPr>
            </a:lvl4pPr>
            <a:lvl5pPr lvl="4">
              <a:buNone/>
              <a:defRPr>
                <a:solidFill>
                  <a:schemeClr val="lt1"/>
                </a:solidFill>
                <a:uFillTx/>
              </a:defRPr>
            </a:lvl5pPr>
            <a:lvl6pPr lvl="5">
              <a:buNone/>
              <a:defRPr>
                <a:solidFill>
                  <a:schemeClr val="lt1"/>
                </a:solidFill>
                <a:uFillTx/>
              </a:defRPr>
            </a:lvl6pPr>
            <a:lvl7pPr lvl="6">
              <a:buNone/>
              <a:defRPr>
                <a:solidFill>
                  <a:schemeClr val="lt1"/>
                </a:solidFill>
                <a:uFillTx/>
              </a:defRPr>
            </a:lvl7pPr>
            <a:lvl8pPr lvl="7">
              <a:buNone/>
              <a:defRPr>
                <a:solidFill>
                  <a:schemeClr val="lt1"/>
                </a:solidFill>
                <a:uFillTx/>
              </a:defRPr>
            </a:lvl8pPr>
            <a:lvl9pPr lvl="8">
              <a:buNone/>
              <a:defRPr>
                <a:solidFill>
                  <a:schemeClr val="lt1"/>
                </a:solidFill>
                <a:uFillTx/>
              </a:defRPr>
            </a:lvl9pPr>
          </a:lstStyle>
          <a:p>
            <a:pPr algn="r" indent="0" lvl="0" marL="0" rtl="0">
              <a:spcBef>
                <a:spcPts val="0"/>
              </a:spcBef>
              <a:spcAft>
                <a:spcPts val="0"/>
              </a:spcAft>
              <a:buNone/>
            </a:pPr>
            <a:fld id="{00000000-1234-1234-1234-123412341234}" type="slidenum">
              <a:rPr lang="en">
                <a:uFillTx/>
              </a:rPr>
              <a:t>‹#›</a:t>
            </a:fld>
            <a:endParaRPr>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10.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BIG_NUMBER">
    <p:bg>
      <p:bgPr>
        <a:solidFill>
          <a:schemeClr val="dk1"/>
        </a:solidFill>
      </p:bgPr>
    </p:bg>
    <p:spTree>
      <p:nvGrpSpPr>
        <p:cNvPr xmlns:c="http://schemas.openxmlformats.org/drawingml/2006/chart" xmlns:pic="http://schemas.openxmlformats.org/drawingml/2006/picture" xmlns:dgm="http://schemas.openxmlformats.org/drawingml/2006/diagram" id="54" name="Shape 54"/>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55" name="Google Shape;55;p11"/>
          <p:cNvSpPr xmlns:c="http://schemas.openxmlformats.org/drawingml/2006/chart" xmlns:pic="http://schemas.openxmlformats.org/drawingml/2006/picture" xmlns:dgm="http://schemas.openxmlformats.org/drawingml/2006/diagram" txBox="1">
            <a:spLocks/>
          </p:cNvSpPr>
          <p:nvPr>
            <p:ph hasCustomPrompt="1" type="title"/>
          </p:nvPr>
        </p:nvSpPr>
        <p:spPr xmlns:c="http://schemas.openxmlformats.org/drawingml/2006/chart" xmlns:pic="http://schemas.openxmlformats.org/drawingml/2006/picture" xmlns:dgm="http://schemas.openxmlformats.org/drawingml/2006/diagram">
          <a:xfrm>
            <a:off x="311750" y="831175"/>
            <a:ext cx="5334900" cy="1244700"/>
          </a:xfrm>
          <a:prstGeom prst="rect">
            <a:avLst/>
          </a:prstGeom>
        </p:spPr>
        <p:txBody xmlns:c="http://schemas.openxmlformats.org/drawingml/2006/chart" xmlns:pic="http://schemas.openxmlformats.org/drawingml/2006/picture" xmlns:dgm="http://schemas.openxmlformats.org/drawingml/2006/diagram">
          <a:bodyPr anchor="b" anchorCtr="0" bIns="91425" lIns="91425" rIns="91425" spcFirstLastPara="1" tIns="91425" wrap="square"/>
          <a:lstStyle>
            <a:lvl1pPr lvl="0">
              <a:spcBef>
                <a:spcPts val="0"/>
              </a:spcBef>
              <a:spcAft>
                <a:spcPts val="0"/>
              </a:spcAft>
              <a:buClr>
                <a:schemeClr val="lt1"/>
              </a:buClr>
              <a:buSzPts val="10000"/>
              <a:buNone/>
              <a:defRPr sz="10000">
                <a:solidFill>
                  <a:schemeClr val="lt1"/>
                </a:solidFill>
                <a:uFillTx/>
              </a:defRPr>
            </a:lvl1pPr>
            <a:lvl2pPr lvl="1">
              <a:spcBef>
                <a:spcPts val="0"/>
              </a:spcBef>
              <a:spcAft>
                <a:spcPts val="0"/>
              </a:spcAft>
              <a:buClr>
                <a:schemeClr val="lt1"/>
              </a:buClr>
              <a:buSzPts val="10000"/>
              <a:buNone/>
              <a:defRPr sz="10000">
                <a:solidFill>
                  <a:schemeClr val="lt1"/>
                </a:solidFill>
                <a:uFillTx/>
              </a:defRPr>
            </a:lvl2pPr>
            <a:lvl3pPr lvl="2">
              <a:spcBef>
                <a:spcPts val="0"/>
              </a:spcBef>
              <a:spcAft>
                <a:spcPts val="0"/>
              </a:spcAft>
              <a:buClr>
                <a:schemeClr val="lt1"/>
              </a:buClr>
              <a:buSzPts val="10000"/>
              <a:buNone/>
              <a:defRPr sz="10000">
                <a:solidFill>
                  <a:schemeClr val="lt1"/>
                </a:solidFill>
                <a:uFillTx/>
              </a:defRPr>
            </a:lvl3pPr>
            <a:lvl4pPr lvl="3">
              <a:spcBef>
                <a:spcPts val="0"/>
              </a:spcBef>
              <a:spcAft>
                <a:spcPts val="0"/>
              </a:spcAft>
              <a:buClr>
                <a:schemeClr val="lt1"/>
              </a:buClr>
              <a:buSzPts val="10000"/>
              <a:buNone/>
              <a:defRPr sz="10000">
                <a:solidFill>
                  <a:schemeClr val="lt1"/>
                </a:solidFill>
                <a:uFillTx/>
              </a:defRPr>
            </a:lvl4pPr>
            <a:lvl5pPr lvl="4">
              <a:spcBef>
                <a:spcPts val="0"/>
              </a:spcBef>
              <a:spcAft>
                <a:spcPts val="0"/>
              </a:spcAft>
              <a:buClr>
                <a:schemeClr val="lt1"/>
              </a:buClr>
              <a:buSzPts val="10000"/>
              <a:buNone/>
              <a:defRPr sz="10000">
                <a:solidFill>
                  <a:schemeClr val="lt1"/>
                </a:solidFill>
                <a:uFillTx/>
              </a:defRPr>
            </a:lvl5pPr>
            <a:lvl6pPr lvl="5">
              <a:spcBef>
                <a:spcPts val="0"/>
              </a:spcBef>
              <a:spcAft>
                <a:spcPts val="0"/>
              </a:spcAft>
              <a:buClr>
                <a:schemeClr val="lt1"/>
              </a:buClr>
              <a:buSzPts val="10000"/>
              <a:buNone/>
              <a:defRPr sz="10000">
                <a:solidFill>
                  <a:schemeClr val="lt1"/>
                </a:solidFill>
                <a:uFillTx/>
              </a:defRPr>
            </a:lvl6pPr>
            <a:lvl7pPr lvl="6">
              <a:spcBef>
                <a:spcPts val="0"/>
              </a:spcBef>
              <a:spcAft>
                <a:spcPts val="0"/>
              </a:spcAft>
              <a:buClr>
                <a:schemeClr val="lt1"/>
              </a:buClr>
              <a:buSzPts val="10000"/>
              <a:buNone/>
              <a:defRPr sz="10000">
                <a:solidFill>
                  <a:schemeClr val="lt1"/>
                </a:solidFill>
                <a:uFillTx/>
              </a:defRPr>
            </a:lvl7pPr>
            <a:lvl8pPr lvl="7">
              <a:spcBef>
                <a:spcPts val="0"/>
              </a:spcBef>
              <a:spcAft>
                <a:spcPts val="0"/>
              </a:spcAft>
              <a:buClr>
                <a:schemeClr val="lt1"/>
              </a:buClr>
              <a:buSzPts val="10000"/>
              <a:buNone/>
              <a:defRPr sz="10000">
                <a:solidFill>
                  <a:schemeClr val="lt1"/>
                </a:solidFill>
                <a:uFillTx/>
              </a:defRPr>
            </a:lvl8pPr>
            <a:lvl9pPr lvl="8">
              <a:spcBef>
                <a:spcPts val="0"/>
              </a:spcBef>
              <a:spcAft>
                <a:spcPts val="0"/>
              </a:spcAft>
              <a:buClr>
                <a:schemeClr val="lt1"/>
              </a:buClr>
              <a:buSzPts val="10000"/>
              <a:buNone/>
              <a:defRPr sz="10000">
                <a:solidFill>
                  <a:schemeClr val="lt1"/>
                </a:solidFill>
                <a:uFillTx/>
              </a:defRPr>
            </a:lvl9pPr>
          </a:lstStyle>
          <a:p>
            <a:r>
              <a:rPr>
                <a:uFillTx/>
              </a:rPr>
              <a:t>xx%</a:t>
            </a:r>
          </a:p>
        </p:txBody>
      </p:sp>
      <p:sp>
        <p:nvSpPr>
          <p:cNvPr xmlns:c="http://schemas.openxmlformats.org/drawingml/2006/chart" xmlns:pic="http://schemas.openxmlformats.org/drawingml/2006/picture" xmlns:dgm="http://schemas.openxmlformats.org/drawingml/2006/diagram" id="56" name="Google Shape;56;p11"/>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2121425"/>
            <a:ext cx="5334900" cy="9426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indent="-311150" lvl="0" marL="457200">
              <a:spcBef>
                <a:spcPts val="0"/>
              </a:spcBef>
              <a:spcAft>
                <a:spcPts val="0"/>
              </a:spcAft>
              <a:buClr>
                <a:schemeClr val="accent2"/>
              </a:buClr>
              <a:buSzPts val="1300"/>
              <a:buChar char="●"/>
              <a:defRPr>
                <a:solidFill>
                  <a:schemeClr val="accent2"/>
                </a:solidFill>
                <a:uFillTx/>
              </a:defRPr>
            </a:lvl1pPr>
            <a:lvl2pPr indent="-298450" lvl="1" marL="914400">
              <a:spcBef>
                <a:spcPts val="1600"/>
              </a:spcBef>
              <a:spcAft>
                <a:spcPts val="0"/>
              </a:spcAft>
              <a:buClr>
                <a:schemeClr val="accent2"/>
              </a:buClr>
              <a:buSzPts val="1100"/>
              <a:buChar char="○"/>
              <a:defRPr>
                <a:solidFill>
                  <a:schemeClr val="accent2"/>
                </a:solidFill>
                <a:uFillTx/>
              </a:defRPr>
            </a:lvl2pPr>
            <a:lvl3pPr indent="-298450" lvl="2" marL="1371600">
              <a:spcBef>
                <a:spcPts val="1600"/>
              </a:spcBef>
              <a:spcAft>
                <a:spcPts val="0"/>
              </a:spcAft>
              <a:buClr>
                <a:schemeClr val="accent2"/>
              </a:buClr>
              <a:buSzPts val="1100"/>
              <a:buChar char="■"/>
              <a:defRPr>
                <a:solidFill>
                  <a:schemeClr val="accent2"/>
                </a:solidFill>
                <a:uFillTx/>
              </a:defRPr>
            </a:lvl3pPr>
            <a:lvl4pPr indent="-298450" lvl="3" marL="1828800">
              <a:spcBef>
                <a:spcPts val="1600"/>
              </a:spcBef>
              <a:spcAft>
                <a:spcPts val="0"/>
              </a:spcAft>
              <a:buClr>
                <a:schemeClr val="accent2"/>
              </a:buClr>
              <a:buSzPts val="1100"/>
              <a:buChar char="●"/>
              <a:defRPr>
                <a:solidFill>
                  <a:schemeClr val="accent2"/>
                </a:solidFill>
                <a:uFillTx/>
              </a:defRPr>
            </a:lvl4pPr>
            <a:lvl5pPr indent="-298450" lvl="4" marL="2286000">
              <a:spcBef>
                <a:spcPts val="1600"/>
              </a:spcBef>
              <a:spcAft>
                <a:spcPts val="0"/>
              </a:spcAft>
              <a:buClr>
                <a:schemeClr val="accent2"/>
              </a:buClr>
              <a:buSzPts val="1100"/>
              <a:buChar char="○"/>
              <a:defRPr>
                <a:solidFill>
                  <a:schemeClr val="accent2"/>
                </a:solidFill>
                <a:uFillTx/>
              </a:defRPr>
            </a:lvl5pPr>
            <a:lvl6pPr indent="-298450" lvl="5" marL="2743200">
              <a:spcBef>
                <a:spcPts val="1600"/>
              </a:spcBef>
              <a:spcAft>
                <a:spcPts val="0"/>
              </a:spcAft>
              <a:buClr>
                <a:schemeClr val="accent2"/>
              </a:buClr>
              <a:buSzPts val="1100"/>
              <a:buChar char="■"/>
              <a:defRPr>
                <a:solidFill>
                  <a:schemeClr val="accent2"/>
                </a:solidFill>
                <a:uFillTx/>
              </a:defRPr>
            </a:lvl6pPr>
            <a:lvl7pPr indent="-298450" lvl="6" marL="3200400">
              <a:spcBef>
                <a:spcPts val="1600"/>
              </a:spcBef>
              <a:spcAft>
                <a:spcPts val="0"/>
              </a:spcAft>
              <a:buClr>
                <a:schemeClr val="accent2"/>
              </a:buClr>
              <a:buSzPts val="1100"/>
              <a:buChar char="●"/>
              <a:defRPr>
                <a:solidFill>
                  <a:schemeClr val="accent2"/>
                </a:solidFill>
                <a:uFillTx/>
              </a:defRPr>
            </a:lvl7pPr>
            <a:lvl8pPr indent="-298450" lvl="7" marL="3657600">
              <a:spcBef>
                <a:spcPts val="1600"/>
              </a:spcBef>
              <a:spcAft>
                <a:spcPts val="0"/>
              </a:spcAft>
              <a:buClr>
                <a:schemeClr val="accent2"/>
              </a:buClr>
              <a:buSzPts val="1100"/>
              <a:buChar char="○"/>
              <a:defRPr>
                <a:solidFill>
                  <a:schemeClr val="accent2"/>
                </a:solidFill>
                <a:uFillTx/>
              </a:defRPr>
            </a:lvl8pPr>
            <a:lvl9pPr indent="-298450" lvl="8" marL="4114800">
              <a:spcBef>
                <a:spcPts val="1600"/>
              </a:spcBef>
              <a:spcAft>
                <a:spcPts val="1600"/>
              </a:spcAft>
              <a:buClr>
                <a:schemeClr val="accent2"/>
              </a:buClr>
              <a:buSzPts val="1100"/>
              <a:buChar char="■"/>
              <a:defRPr>
                <a:solidFill>
                  <a:schemeClr val="accent2"/>
                </a:solidFill>
                <a:uFillTx/>
              </a:defRPr>
            </a:lvl9pPr>
          </a:lstStyle>
          <a:p/>
        </p:txBody>
      </p:sp>
      <p:sp>
        <p:nvSpPr>
          <p:cNvPr xmlns:c="http://schemas.openxmlformats.org/drawingml/2006/chart" xmlns:pic="http://schemas.openxmlformats.org/drawingml/2006/picture" xmlns:dgm="http://schemas.openxmlformats.org/drawingml/2006/diagram" id="57" name="Google Shape;57;p11"/>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8472458" y="4663217"/>
            <a:ext cx="548700" cy="3936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lvl="0">
              <a:buNone/>
              <a:defRPr>
                <a:solidFill>
                  <a:schemeClr val="lt1"/>
                </a:solidFill>
                <a:uFillTx/>
              </a:defRPr>
            </a:lvl1pPr>
            <a:lvl2pPr lvl="1">
              <a:buNone/>
              <a:defRPr>
                <a:solidFill>
                  <a:schemeClr val="lt1"/>
                </a:solidFill>
                <a:uFillTx/>
              </a:defRPr>
            </a:lvl2pPr>
            <a:lvl3pPr lvl="2">
              <a:buNone/>
              <a:defRPr>
                <a:solidFill>
                  <a:schemeClr val="lt1"/>
                </a:solidFill>
                <a:uFillTx/>
              </a:defRPr>
            </a:lvl3pPr>
            <a:lvl4pPr lvl="3">
              <a:buNone/>
              <a:defRPr>
                <a:solidFill>
                  <a:schemeClr val="lt1"/>
                </a:solidFill>
                <a:uFillTx/>
              </a:defRPr>
            </a:lvl4pPr>
            <a:lvl5pPr lvl="4">
              <a:buNone/>
              <a:defRPr>
                <a:solidFill>
                  <a:schemeClr val="lt1"/>
                </a:solidFill>
                <a:uFillTx/>
              </a:defRPr>
            </a:lvl5pPr>
            <a:lvl6pPr lvl="5">
              <a:buNone/>
              <a:defRPr>
                <a:solidFill>
                  <a:schemeClr val="lt1"/>
                </a:solidFill>
                <a:uFillTx/>
              </a:defRPr>
            </a:lvl6pPr>
            <a:lvl7pPr lvl="6">
              <a:buNone/>
              <a:defRPr>
                <a:solidFill>
                  <a:schemeClr val="lt1"/>
                </a:solidFill>
                <a:uFillTx/>
              </a:defRPr>
            </a:lvl7pPr>
            <a:lvl8pPr lvl="7">
              <a:buNone/>
              <a:defRPr>
                <a:solidFill>
                  <a:schemeClr val="lt1"/>
                </a:solidFill>
                <a:uFillTx/>
              </a:defRPr>
            </a:lvl8pPr>
            <a:lvl9pPr lvl="8">
              <a:buNone/>
              <a:defRPr>
                <a:solidFill>
                  <a:schemeClr val="lt1"/>
                </a:solidFill>
                <a:uFillTx/>
              </a:defRPr>
            </a:lvl9pPr>
          </a:lstStyle>
          <a:p>
            <a:pPr algn="r" indent="0" lvl="0" marL="0" rtl="0">
              <a:spcBef>
                <a:spcPts val="0"/>
              </a:spcBef>
              <a:spcAft>
                <a:spcPts val="0"/>
              </a:spcAft>
              <a:buNone/>
            </a:pPr>
            <a:fld id="{00000000-1234-1234-1234-123412341234}" type="slidenum">
              <a:rPr lang="en">
                <a:uFillTx/>
              </a:rPr>
              <a:t>‹#›</a:t>
            </a:fld>
            <a:endParaRPr>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11.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blank">
  <p:cSld name="BLANK">
    <p:spTree>
      <p:nvGrpSpPr>
        <p:cNvPr xmlns:c="http://schemas.openxmlformats.org/drawingml/2006/chart" xmlns:pic="http://schemas.openxmlformats.org/drawingml/2006/picture" xmlns:dgm="http://schemas.openxmlformats.org/drawingml/2006/diagram" id="58" name="Shape 58"/>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59" name="Google Shape;59;p12"/>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8472458" y="4663217"/>
            <a:ext cx="548700" cy="3936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lvl="0">
              <a:buNone/>
              <a:defRPr>
                <a:uFillTx/>
              </a:defRPr>
            </a:lvl1pPr>
            <a:lvl2pPr lvl="1">
              <a:buNone/>
              <a:defRPr>
                <a:uFillTx/>
              </a:defRPr>
            </a:lvl2pPr>
            <a:lvl3pPr lvl="2">
              <a:buNone/>
              <a:defRPr>
                <a:uFillTx/>
              </a:defRPr>
            </a:lvl3pPr>
            <a:lvl4pPr lvl="3">
              <a:buNone/>
              <a:defRPr>
                <a:uFillTx/>
              </a:defRPr>
            </a:lvl4pPr>
            <a:lvl5pPr lvl="4">
              <a:buNone/>
              <a:defRPr>
                <a:uFillTx/>
              </a:defRPr>
            </a:lvl5pPr>
            <a:lvl6pPr lvl="5">
              <a:buNone/>
              <a:defRPr>
                <a:uFillTx/>
              </a:defRPr>
            </a:lvl6pPr>
            <a:lvl7pPr lvl="6">
              <a:buNone/>
              <a:defRPr>
                <a:uFillTx/>
              </a:defRPr>
            </a:lvl7pPr>
            <a:lvl8pPr lvl="7">
              <a:buNone/>
              <a:defRPr>
                <a:uFillTx/>
              </a:defRPr>
            </a:lvl8pPr>
            <a:lvl9pPr lvl="8">
              <a:buNone/>
              <a:defRPr>
                <a:uFillTx/>
              </a:defRPr>
            </a:lvl9pPr>
          </a:lstStyle>
          <a:p>
            <a:pPr algn="r" indent="0" lvl="0" marL="0" rtl="0">
              <a:spcBef>
                <a:spcPts val="0"/>
              </a:spcBef>
              <a:spcAft>
                <a:spcPts val="0"/>
              </a:spcAft>
              <a:buNone/>
            </a:pPr>
            <a:fld id="{00000000-1234-1234-1234-123412341234}" type="slidenum">
              <a:rPr lang="en">
                <a:uFillTx/>
              </a:rPr>
              <a:t>‹#›</a:t>
            </a:fld>
            <a:endParaRPr>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12.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TITLE_AND_BODY_1">
    <p:spTree>
      <p:nvGrpSpPr>
        <p:cNvPr xmlns:c="http://schemas.openxmlformats.org/drawingml/2006/chart" xmlns:pic="http://schemas.openxmlformats.org/drawingml/2006/picture" xmlns:dgm="http://schemas.openxmlformats.org/drawingml/2006/diagram" id="60" name="Shape 60"/>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1" name="Google Shape;61;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572000" y="2858045"/>
            <a:ext cx="573300" cy="572400"/>
          </a:xfrm>
          <a:prstGeom prst="rect">
            <a:avLst/>
          </a:prstGeom>
          <a:solidFill>
            <a:srgbClr val="005BB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grpSp>
        <p:nvGrpSpPr>
          <p:cNvPr xmlns:c="http://schemas.openxmlformats.org/drawingml/2006/chart" xmlns:pic="http://schemas.openxmlformats.org/drawingml/2006/picture" xmlns:dgm="http://schemas.openxmlformats.org/drawingml/2006/diagram" id="62" name="Google Shape;62;p13"/>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5145436" y="1140477"/>
            <a:ext cx="3998399" cy="4007481"/>
            <a:chOff x="5145436" y="1140477"/>
            <a:chExt cx="3998399" cy="4007481"/>
          </a:xfrm>
        </p:grpSpPr>
        <p:sp>
          <p:nvSpPr>
            <p:cNvPr xmlns:c="http://schemas.openxmlformats.org/drawingml/2006/chart" xmlns:pic="http://schemas.openxmlformats.org/drawingml/2006/picture" xmlns:dgm="http://schemas.openxmlformats.org/drawingml/2006/diagram" id="63" name="Google Shape;63;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145436" y="1140477"/>
              <a:ext cx="573300" cy="572400"/>
            </a:xfrm>
            <a:prstGeom prst="rect">
              <a:avLst/>
            </a:prstGeom>
            <a:solidFill>
              <a:srgbClr val="9ED15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4" name="Google Shape;64;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145436" y="4003045"/>
              <a:ext cx="573300" cy="572400"/>
            </a:xfrm>
            <a:prstGeom prst="rect">
              <a:avLst/>
            </a:prstGeom>
            <a:solidFill>
              <a:srgbClr val="9ED15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 name="Google Shape;65;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92327" y="2858018"/>
              <a:ext cx="573300" cy="572400"/>
            </a:xfrm>
            <a:prstGeom prst="rect">
              <a:avLst/>
            </a:prstGeom>
            <a:solidFill>
              <a:srgbClr val="9ED15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6" name="Google Shape;66;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18882" y="3430531"/>
              <a:ext cx="573300" cy="572400"/>
            </a:xfrm>
            <a:prstGeom prst="rect">
              <a:avLst/>
            </a:prstGeom>
            <a:solidFill>
              <a:srgbClr val="9ED15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7" name="Google Shape;67;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18882" y="4575559"/>
              <a:ext cx="573300" cy="572400"/>
            </a:xfrm>
            <a:prstGeom prst="rect">
              <a:avLst/>
            </a:prstGeom>
            <a:solidFill>
              <a:srgbClr val="9ED15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8" name="Google Shape;68;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1431" y="2858018"/>
              <a:ext cx="573300" cy="572400"/>
            </a:xfrm>
            <a:prstGeom prst="rect">
              <a:avLst/>
            </a:prstGeom>
            <a:solidFill>
              <a:srgbClr val="9ED15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9" name="Google Shape;69;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57986" y="1140477"/>
              <a:ext cx="573300" cy="572400"/>
            </a:xfrm>
            <a:prstGeom prst="rect">
              <a:avLst/>
            </a:prstGeom>
            <a:solidFill>
              <a:srgbClr val="9ED15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70" name="Google Shape;70;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0535" y="2858018"/>
              <a:ext cx="573300" cy="572400"/>
            </a:xfrm>
            <a:prstGeom prst="rect">
              <a:avLst/>
            </a:prstGeom>
            <a:solidFill>
              <a:srgbClr val="9ED15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71" name="Google Shape;71;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0535" y="4003045"/>
              <a:ext cx="573300" cy="572400"/>
            </a:xfrm>
            <a:prstGeom prst="rect">
              <a:avLst/>
            </a:prstGeom>
            <a:solidFill>
              <a:srgbClr val="9ED15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72" name="Google Shape;72;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997090" y="1712991"/>
              <a:ext cx="573300" cy="572400"/>
            </a:xfrm>
            <a:prstGeom prst="rect">
              <a:avLst/>
            </a:prstGeom>
            <a:solidFill>
              <a:srgbClr val="9ED15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grpSp>
      <p:grpSp>
        <p:nvGrpSpPr>
          <p:cNvPr xmlns:c="http://schemas.openxmlformats.org/drawingml/2006/chart" xmlns:pic="http://schemas.openxmlformats.org/drawingml/2006/picture" xmlns:dgm="http://schemas.openxmlformats.org/drawingml/2006/diagram" id="73" name="Google Shape;73;p13"/>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4571990" y="-4550"/>
            <a:ext cx="4571845" cy="4579995"/>
            <a:chOff x="4571990" y="-4550"/>
            <a:chExt cx="4571845" cy="4579995"/>
          </a:xfrm>
        </p:grpSpPr>
        <p:sp>
          <p:nvSpPr>
            <p:cNvPr xmlns:c="http://schemas.openxmlformats.org/drawingml/2006/chart" xmlns:pic="http://schemas.openxmlformats.org/drawingml/2006/picture" xmlns:dgm="http://schemas.openxmlformats.org/drawingml/2006/diagram" id="74" name="Google Shape;74;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571990" y="1712991"/>
              <a:ext cx="573300" cy="572400"/>
            </a:xfrm>
            <a:prstGeom prst="rect">
              <a:avLst/>
            </a:prstGeom>
            <a:solidFill>
              <a:srgbClr val="266D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75" name="Google Shape;75;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571990" y="4003045"/>
              <a:ext cx="573300" cy="572400"/>
            </a:xfrm>
            <a:prstGeom prst="rect">
              <a:avLst/>
            </a:prstGeom>
            <a:solidFill>
              <a:srgbClr val="266D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76" name="Google Shape;76;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92327" y="567964"/>
              <a:ext cx="573300" cy="572400"/>
            </a:xfrm>
            <a:prstGeom prst="rect">
              <a:avLst/>
            </a:prstGeom>
            <a:solidFill>
              <a:srgbClr val="266D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77" name="Google Shape;77;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92327" y="2285504"/>
              <a:ext cx="573300" cy="572400"/>
            </a:xfrm>
            <a:prstGeom prst="rect">
              <a:avLst/>
            </a:prstGeom>
            <a:solidFill>
              <a:srgbClr val="266D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78" name="Google Shape;78;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92327" y="4003045"/>
              <a:ext cx="573300" cy="572400"/>
            </a:xfrm>
            <a:prstGeom prst="rect">
              <a:avLst/>
            </a:prstGeom>
            <a:solidFill>
              <a:srgbClr val="266D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79" name="Google Shape;79;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18882" y="-4550"/>
              <a:ext cx="573300" cy="572400"/>
            </a:xfrm>
            <a:prstGeom prst="rect">
              <a:avLst/>
            </a:prstGeom>
            <a:solidFill>
              <a:srgbClr val="266D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80" name="Google Shape;80;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18882" y="1712991"/>
              <a:ext cx="573300" cy="572400"/>
            </a:xfrm>
            <a:prstGeom prst="rect">
              <a:avLst/>
            </a:prstGeom>
            <a:solidFill>
              <a:srgbClr val="266D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81" name="Google Shape;81;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1431" y="4003045"/>
              <a:ext cx="573300" cy="572400"/>
            </a:xfrm>
            <a:prstGeom prst="rect">
              <a:avLst/>
            </a:prstGeom>
            <a:solidFill>
              <a:srgbClr val="266D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82" name="Google Shape;82;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57986" y="3430531"/>
              <a:ext cx="573300" cy="572400"/>
            </a:xfrm>
            <a:prstGeom prst="rect">
              <a:avLst/>
            </a:prstGeom>
            <a:solidFill>
              <a:srgbClr val="266D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83" name="Google Shape;83;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0535" y="1712991"/>
              <a:ext cx="573300" cy="572400"/>
            </a:xfrm>
            <a:prstGeom prst="rect">
              <a:avLst/>
            </a:prstGeom>
            <a:solidFill>
              <a:srgbClr val="266D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84" name="Google Shape;84;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18882" y="2858018"/>
              <a:ext cx="573300" cy="572400"/>
            </a:xfrm>
            <a:prstGeom prst="rect">
              <a:avLst/>
            </a:prstGeom>
            <a:solidFill>
              <a:srgbClr val="266D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grpSp>
      <p:grpSp>
        <p:nvGrpSpPr>
          <p:cNvPr xmlns:c="http://schemas.openxmlformats.org/drawingml/2006/chart" xmlns:pic="http://schemas.openxmlformats.org/drawingml/2006/picture" xmlns:dgm="http://schemas.openxmlformats.org/drawingml/2006/diagram" id="85" name="Google Shape;85;p13"/>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4571990" y="-4550"/>
            <a:ext cx="4571845" cy="5152509"/>
            <a:chOff x="4571990" y="-4550"/>
            <a:chExt cx="4571845" cy="5152509"/>
          </a:xfrm>
        </p:grpSpPr>
        <p:sp>
          <p:nvSpPr>
            <p:cNvPr xmlns:c="http://schemas.openxmlformats.org/drawingml/2006/chart" xmlns:pic="http://schemas.openxmlformats.org/drawingml/2006/picture" xmlns:dgm="http://schemas.openxmlformats.org/drawingml/2006/diagram" id="86" name="Google Shape;86;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145436" y="567964"/>
              <a:ext cx="573300" cy="572400"/>
            </a:xfrm>
            <a:prstGeom prst="rect">
              <a:avLst/>
            </a:prstGeom>
            <a:solidFill>
              <a:srgbClr val="DFE95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87" name="Google Shape;87;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145436" y="2285504"/>
              <a:ext cx="573300" cy="572400"/>
            </a:xfrm>
            <a:prstGeom prst="rect">
              <a:avLst/>
            </a:prstGeom>
            <a:solidFill>
              <a:srgbClr val="DFE95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88" name="Google Shape;88;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571990" y="1140477"/>
              <a:ext cx="573300" cy="572400"/>
            </a:xfrm>
            <a:prstGeom prst="rect">
              <a:avLst/>
            </a:prstGeom>
            <a:solidFill>
              <a:srgbClr val="DFE95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89" name="Google Shape;89;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92327" y="3430531"/>
              <a:ext cx="573300" cy="572400"/>
            </a:xfrm>
            <a:prstGeom prst="rect">
              <a:avLst/>
            </a:prstGeom>
            <a:solidFill>
              <a:srgbClr val="DFE95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90" name="Google Shape;90;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18882" y="4003045"/>
              <a:ext cx="573300" cy="572400"/>
            </a:xfrm>
            <a:prstGeom prst="rect">
              <a:avLst/>
            </a:prstGeom>
            <a:solidFill>
              <a:srgbClr val="DFE95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91" name="Google Shape;91;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1431" y="1140477"/>
              <a:ext cx="573300" cy="572400"/>
            </a:xfrm>
            <a:prstGeom prst="rect">
              <a:avLst/>
            </a:prstGeom>
            <a:solidFill>
              <a:srgbClr val="DFE95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92" name="Google Shape;92;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1431" y="4575559"/>
              <a:ext cx="573300" cy="572400"/>
            </a:xfrm>
            <a:prstGeom prst="rect">
              <a:avLst/>
            </a:prstGeom>
            <a:solidFill>
              <a:srgbClr val="DFE95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93" name="Google Shape;93;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57986" y="567964"/>
              <a:ext cx="573300" cy="572400"/>
            </a:xfrm>
            <a:prstGeom prst="rect">
              <a:avLst/>
            </a:prstGeom>
            <a:solidFill>
              <a:srgbClr val="DFE95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94" name="Google Shape;94;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57986" y="2285504"/>
              <a:ext cx="573300" cy="572400"/>
            </a:xfrm>
            <a:prstGeom prst="rect">
              <a:avLst/>
            </a:prstGeom>
            <a:solidFill>
              <a:srgbClr val="DFE95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95" name="Google Shape;95;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0535" y="1140477"/>
              <a:ext cx="573300" cy="572400"/>
            </a:xfrm>
            <a:prstGeom prst="rect">
              <a:avLst/>
            </a:prstGeom>
            <a:solidFill>
              <a:srgbClr val="DFE95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96" name="Google Shape;96;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997090" y="-4550"/>
              <a:ext cx="573300" cy="572400"/>
            </a:xfrm>
            <a:prstGeom prst="rect">
              <a:avLst/>
            </a:prstGeom>
            <a:solidFill>
              <a:srgbClr val="DFE95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97" name="Google Shape;97;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997090" y="2285504"/>
              <a:ext cx="573300" cy="572400"/>
            </a:xfrm>
            <a:prstGeom prst="rect">
              <a:avLst/>
            </a:prstGeom>
            <a:solidFill>
              <a:srgbClr val="DFE95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grpSp>
      <p:grpSp>
        <p:nvGrpSpPr>
          <p:cNvPr xmlns:c="http://schemas.openxmlformats.org/drawingml/2006/chart" xmlns:pic="http://schemas.openxmlformats.org/drawingml/2006/picture" xmlns:dgm="http://schemas.openxmlformats.org/drawingml/2006/diagram" id="98" name="Google Shape;98;p13"/>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4571990" y="-4550"/>
            <a:ext cx="4571845" cy="5152509"/>
            <a:chOff x="4571990" y="-4550"/>
            <a:chExt cx="4571845" cy="5152509"/>
          </a:xfrm>
        </p:grpSpPr>
        <p:sp>
          <p:nvSpPr>
            <p:cNvPr xmlns:c="http://schemas.openxmlformats.org/drawingml/2006/chart" xmlns:pic="http://schemas.openxmlformats.org/drawingml/2006/picture" xmlns:dgm="http://schemas.openxmlformats.org/drawingml/2006/diagram" id="99" name="Google Shape;99;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1431" y="-4550"/>
              <a:ext cx="573300" cy="572400"/>
            </a:xfrm>
            <a:prstGeom prst="rect">
              <a:avLst/>
            </a:prstGeom>
            <a:solidFill>
              <a:srgbClr val="50B883"/>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00" name="Google Shape;100;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145436" y="-4550"/>
              <a:ext cx="573300" cy="572400"/>
            </a:xfrm>
            <a:prstGeom prst="rect">
              <a:avLst/>
            </a:prstGeom>
            <a:solidFill>
              <a:srgbClr val="50B883"/>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01" name="Google Shape;101;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145436" y="1712991"/>
              <a:ext cx="573300" cy="572400"/>
            </a:xfrm>
            <a:prstGeom prst="rect">
              <a:avLst/>
            </a:prstGeom>
            <a:solidFill>
              <a:srgbClr val="50B883"/>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02" name="Google Shape;102;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571990" y="567964"/>
              <a:ext cx="573300" cy="572400"/>
            </a:xfrm>
            <a:prstGeom prst="rect">
              <a:avLst/>
            </a:prstGeom>
            <a:solidFill>
              <a:srgbClr val="50B883"/>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03" name="Google Shape;103;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571990" y="4575559"/>
              <a:ext cx="573300" cy="572400"/>
            </a:xfrm>
            <a:prstGeom prst="rect">
              <a:avLst/>
            </a:prstGeom>
            <a:solidFill>
              <a:srgbClr val="50B883"/>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04" name="Google Shape;104;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92327" y="-4550"/>
              <a:ext cx="573300" cy="572400"/>
            </a:xfrm>
            <a:prstGeom prst="rect">
              <a:avLst/>
            </a:prstGeom>
            <a:solidFill>
              <a:srgbClr val="50B883"/>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05" name="Google Shape;105;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92327" y="1140477"/>
              <a:ext cx="573300" cy="572400"/>
            </a:xfrm>
            <a:prstGeom prst="rect">
              <a:avLst/>
            </a:prstGeom>
            <a:solidFill>
              <a:srgbClr val="50B883"/>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06" name="Google Shape;106;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18882" y="2285504"/>
              <a:ext cx="573300" cy="572400"/>
            </a:xfrm>
            <a:prstGeom prst="rect">
              <a:avLst/>
            </a:prstGeom>
            <a:solidFill>
              <a:srgbClr val="50B883"/>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07" name="Google Shape;107;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1431" y="2285504"/>
              <a:ext cx="573300" cy="572400"/>
            </a:xfrm>
            <a:prstGeom prst="rect">
              <a:avLst/>
            </a:prstGeom>
            <a:solidFill>
              <a:srgbClr val="50B883"/>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08" name="Google Shape;108;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1431" y="3430531"/>
              <a:ext cx="573300" cy="572400"/>
            </a:xfrm>
            <a:prstGeom prst="rect">
              <a:avLst/>
            </a:prstGeom>
            <a:solidFill>
              <a:srgbClr val="50B883"/>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09" name="Google Shape;109;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57986" y="4003045"/>
              <a:ext cx="573300" cy="572400"/>
            </a:xfrm>
            <a:prstGeom prst="rect">
              <a:avLst/>
            </a:prstGeom>
            <a:solidFill>
              <a:srgbClr val="50B883"/>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10" name="Google Shape;110;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0535" y="567964"/>
              <a:ext cx="573300" cy="572400"/>
            </a:xfrm>
            <a:prstGeom prst="rect">
              <a:avLst/>
            </a:prstGeom>
            <a:solidFill>
              <a:srgbClr val="50B883"/>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11" name="Google Shape;111;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0535" y="4575559"/>
              <a:ext cx="573300" cy="572400"/>
            </a:xfrm>
            <a:prstGeom prst="rect">
              <a:avLst/>
            </a:prstGeom>
            <a:solidFill>
              <a:srgbClr val="50B883"/>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12" name="Google Shape;112;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997090" y="1140477"/>
              <a:ext cx="573300" cy="572400"/>
            </a:xfrm>
            <a:prstGeom prst="rect">
              <a:avLst/>
            </a:prstGeom>
            <a:solidFill>
              <a:srgbClr val="50B883"/>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13" name="Google Shape;113;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997090" y="2858018"/>
              <a:ext cx="573300" cy="572400"/>
            </a:xfrm>
            <a:prstGeom prst="rect">
              <a:avLst/>
            </a:prstGeom>
            <a:solidFill>
              <a:srgbClr val="50B883"/>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grpSp>
      <p:grpSp>
        <p:nvGrpSpPr>
          <p:cNvPr xmlns:c="http://schemas.openxmlformats.org/drawingml/2006/chart" xmlns:pic="http://schemas.openxmlformats.org/drawingml/2006/picture" xmlns:dgm="http://schemas.openxmlformats.org/drawingml/2006/diagram" id="114" name="Google Shape;114;p13"/>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4571990" y="-4550"/>
            <a:ext cx="4571845" cy="5152509"/>
            <a:chOff x="4571990" y="-4550"/>
            <a:chExt cx="4571845" cy="5152509"/>
          </a:xfrm>
        </p:grpSpPr>
        <p:sp>
          <p:nvSpPr>
            <p:cNvPr xmlns:c="http://schemas.openxmlformats.org/drawingml/2006/chart" xmlns:pic="http://schemas.openxmlformats.org/drawingml/2006/picture" xmlns:dgm="http://schemas.openxmlformats.org/drawingml/2006/diagram" id="115" name="Google Shape;115;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145436" y="3430531"/>
              <a:ext cx="573300" cy="572400"/>
            </a:xfrm>
            <a:prstGeom prst="rect">
              <a:avLst/>
            </a:prstGeom>
            <a:solidFill>
              <a:srgbClr val="27868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16" name="Google Shape;116;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145436" y="4575559"/>
              <a:ext cx="573300" cy="572400"/>
            </a:xfrm>
            <a:prstGeom prst="rect">
              <a:avLst/>
            </a:prstGeom>
            <a:solidFill>
              <a:srgbClr val="27868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17" name="Google Shape;117;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571990" y="2285504"/>
              <a:ext cx="573300" cy="572400"/>
            </a:xfrm>
            <a:prstGeom prst="rect">
              <a:avLst/>
            </a:prstGeom>
            <a:solidFill>
              <a:srgbClr val="27868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18" name="Google Shape;118;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92327" y="1712991"/>
              <a:ext cx="573300" cy="572400"/>
            </a:xfrm>
            <a:prstGeom prst="rect">
              <a:avLst/>
            </a:prstGeom>
            <a:solidFill>
              <a:srgbClr val="27868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19" name="Google Shape;119;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18882" y="567964"/>
              <a:ext cx="573300" cy="572400"/>
            </a:xfrm>
            <a:prstGeom prst="rect">
              <a:avLst/>
            </a:prstGeom>
            <a:solidFill>
              <a:srgbClr val="27868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20" name="Google Shape;120;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1431" y="1712991"/>
              <a:ext cx="573300" cy="572400"/>
            </a:xfrm>
            <a:prstGeom prst="rect">
              <a:avLst/>
            </a:prstGeom>
            <a:solidFill>
              <a:srgbClr val="27868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21" name="Google Shape;121;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57986" y="2858018"/>
              <a:ext cx="573300" cy="572400"/>
            </a:xfrm>
            <a:prstGeom prst="rect">
              <a:avLst/>
            </a:prstGeom>
            <a:solidFill>
              <a:srgbClr val="27868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22" name="Google Shape;122;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57986" y="4575559"/>
              <a:ext cx="573300" cy="572400"/>
            </a:xfrm>
            <a:prstGeom prst="rect">
              <a:avLst/>
            </a:prstGeom>
            <a:solidFill>
              <a:srgbClr val="27868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23" name="Google Shape;123;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0535" y="-4550"/>
              <a:ext cx="573300" cy="572400"/>
            </a:xfrm>
            <a:prstGeom prst="rect">
              <a:avLst/>
            </a:prstGeom>
            <a:solidFill>
              <a:srgbClr val="27868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24" name="Google Shape;124;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0535" y="3430531"/>
              <a:ext cx="573300" cy="572400"/>
            </a:xfrm>
            <a:prstGeom prst="rect">
              <a:avLst/>
            </a:prstGeom>
            <a:solidFill>
              <a:srgbClr val="27868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25" name="Google Shape;125;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997090" y="567964"/>
              <a:ext cx="573300" cy="572400"/>
            </a:xfrm>
            <a:prstGeom prst="rect">
              <a:avLst/>
            </a:prstGeom>
            <a:solidFill>
              <a:srgbClr val="27868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26" name="Google Shape;126;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997090" y="4003045"/>
              <a:ext cx="573300" cy="572400"/>
            </a:xfrm>
            <a:prstGeom prst="rect">
              <a:avLst/>
            </a:prstGeom>
            <a:solidFill>
              <a:srgbClr val="27868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grpSp>
      <p:grpSp>
        <p:nvGrpSpPr>
          <p:cNvPr xmlns:c="http://schemas.openxmlformats.org/drawingml/2006/chart" xmlns:pic="http://schemas.openxmlformats.org/drawingml/2006/picture" xmlns:dgm="http://schemas.openxmlformats.org/drawingml/2006/diagram" id="127" name="Google Shape;127;p13"/>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4571990" y="-4550"/>
            <a:ext cx="4571845" cy="5152509"/>
            <a:chOff x="4571990" y="-4550"/>
            <a:chExt cx="4571845" cy="5152509"/>
          </a:xfrm>
        </p:grpSpPr>
        <p:sp>
          <p:nvSpPr>
            <p:cNvPr xmlns:c="http://schemas.openxmlformats.org/drawingml/2006/chart" xmlns:pic="http://schemas.openxmlformats.org/drawingml/2006/picture" xmlns:dgm="http://schemas.openxmlformats.org/drawingml/2006/diagram" id="128" name="Google Shape;128;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997090" y="4575559"/>
              <a:ext cx="573300" cy="572400"/>
            </a:xfrm>
            <a:prstGeom prst="rect">
              <a:avLst/>
            </a:prstGeom>
            <a:solidFill>
              <a:srgbClr val="5FBBC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29" name="Google Shape;129;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145436" y="2858018"/>
              <a:ext cx="573300" cy="572400"/>
            </a:xfrm>
            <a:prstGeom prst="rect">
              <a:avLst/>
            </a:prstGeom>
            <a:solidFill>
              <a:srgbClr val="5FBBC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30" name="Google Shape;130;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571990" y="3430531"/>
              <a:ext cx="573300" cy="572400"/>
            </a:xfrm>
            <a:prstGeom prst="rect">
              <a:avLst/>
            </a:prstGeom>
            <a:solidFill>
              <a:srgbClr val="5FBBC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31" name="Google Shape;131;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92327" y="4575559"/>
              <a:ext cx="573300" cy="572400"/>
            </a:xfrm>
            <a:prstGeom prst="rect">
              <a:avLst/>
            </a:prstGeom>
            <a:solidFill>
              <a:srgbClr val="5FBBC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32" name="Google Shape;132;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18882" y="1140477"/>
              <a:ext cx="573300" cy="572400"/>
            </a:xfrm>
            <a:prstGeom prst="rect">
              <a:avLst/>
            </a:prstGeom>
            <a:solidFill>
              <a:srgbClr val="5FBBC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33" name="Google Shape;133;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1431" y="567964"/>
              <a:ext cx="573300" cy="572400"/>
            </a:xfrm>
            <a:prstGeom prst="rect">
              <a:avLst/>
            </a:prstGeom>
            <a:solidFill>
              <a:srgbClr val="5FBBC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34" name="Google Shape;134;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57986" y="-4550"/>
              <a:ext cx="573300" cy="572400"/>
            </a:xfrm>
            <a:prstGeom prst="rect">
              <a:avLst/>
            </a:prstGeom>
            <a:solidFill>
              <a:srgbClr val="5FBBC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35" name="Google Shape;135;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57986" y="1712991"/>
              <a:ext cx="573300" cy="572400"/>
            </a:xfrm>
            <a:prstGeom prst="rect">
              <a:avLst/>
            </a:prstGeom>
            <a:solidFill>
              <a:srgbClr val="5FBBC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36" name="Google Shape;136;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0535" y="2285504"/>
              <a:ext cx="573300" cy="572400"/>
            </a:xfrm>
            <a:prstGeom prst="rect">
              <a:avLst/>
            </a:prstGeom>
            <a:solidFill>
              <a:srgbClr val="5FBBC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37" name="Google Shape;137;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997090" y="3430531"/>
              <a:ext cx="573300" cy="572400"/>
            </a:xfrm>
            <a:prstGeom prst="rect">
              <a:avLst/>
            </a:prstGeom>
            <a:solidFill>
              <a:srgbClr val="5FBBC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38" name="Google Shape;138;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571990" y="-4550"/>
              <a:ext cx="573300" cy="572400"/>
            </a:xfrm>
            <a:prstGeom prst="rect">
              <a:avLst/>
            </a:prstGeom>
            <a:solidFill>
              <a:srgbClr val="5FBBC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grpSp>
      <p:sp>
        <p:nvSpPr>
          <p:cNvPr xmlns:c="http://schemas.openxmlformats.org/drawingml/2006/chart" xmlns:pic="http://schemas.openxmlformats.org/drawingml/2006/picture" xmlns:dgm="http://schemas.openxmlformats.org/drawingml/2006/diagram" id="139" name="Google Shape;139;p13"/>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457200" y="510775"/>
            <a:ext cx="3541200" cy="857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lvl="0" rtl="0">
              <a:spcBef>
                <a:spcPts val="0"/>
              </a:spcBef>
              <a:spcAft>
                <a:spcPts val="0"/>
              </a:spcAft>
              <a:buSzPts val="2800"/>
              <a:buNone/>
              <a:defRPr>
                <a:uFillTx/>
              </a:defRPr>
            </a:lvl1pPr>
            <a:lvl2pPr lvl="1" rtl="0">
              <a:spcBef>
                <a:spcPts val="0"/>
              </a:spcBef>
              <a:spcAft>
                <a:spcPts val="0"/>
              </a:spcAft>
              <a:buSzPts val="2800"/>
              <a:buNone/>
              <a:defRPr>
                <a:uFillTx/>
              </a:defRPr>
            </a:lvl2pPr>
            <a:lvl3pPr lvl="2" rtl="0">
              <a:spcBef>
                <a:spcPts val="0"/>
              </a:spcBef>
              <a:spcAft>
                <a:spcPts val="0"/>
              </a:spcAft>
              <a:buSzPts val="2800"/>
              <a:buNone/>
              <a:defRPr>
                <a:uFillTx/>
              </a:defRPr>
            </a:lvl3pPr>
            <a:lvl4pPr lvl="3" rtl="0">
              <a:spcBef>
                <a:spcPts val="0"/>
              </a:spcBef>
              <a:spcAft>
                <a:spcPts val="0"/>
              </a:spcAft>
              <a:buSzPts val="2800"/>
              <a:buNone/>
              <a:defRPr>
                <a:uFillTx/>
              </a:defRPr>
            </a:lvl4pPr>
            <a:lvl5pPr lvl="4" rtl="0">
              <a:spcBef>
                <a:spcPts val="0"/>
              </a:spcBef>
              <a:spcAft>
                <a:spcPts val="0"/>
              </a:spcAft>
              <a:buSzPts val="2800"/>
              <a:buNone/>
              <a:defRPr>
                <a:uFillTx/>
              </a:defRPr>
            </a:lvl5pPr>
            <a:lvl6pPr lvl="5" rtl="0">
              <a:spcBef>
                <a:spcPts val="0"/>
              </a:spcBef>
              <a:spcAft>
                <a:spcPts val="0"/>
              </a:spcAft>
              <a:buSzPts val="2800"/>
              <a:buNone/>
              <a:defRPr>
                <a:uFillTx/>
              </a:defRPr>
            </a:lvl6pPr>
            <a:lvl7pPr lvl="6" rtl="0">
              <a:spcBef>
                <a:spcPts val="0"/>
              </a:spcBef>
              <a:spcAft>
                <a:spcPts val="0"/>
              </a:spcAft>
              <a:buSzPts val="2800"/>
              <a:buNone/>
              <a:defRPr>
                <a:uFillTx/>
              </a:defRPr>
            </a:lvl7pPr>
            <a:lvl8pPr lvl="7" rtl="0">
              <a:spcBef>
                <a:spcPts val="0"/>
              </a:spcBef>
              <a:spcAft>
                <a:spcPts val="0"/>
              </a:spcAft>
              <a:buSzPts val="2800"/>
              <a:buNone/>
              <a:defRPr>
                <a:uFillTx/>
              </a:defRPr>
            </a:lvl8pPr>
            <a:lvl9pPr lvl="8" rtl="0">
              <a:spcBef>
                <a:spcPts val="0"/>
              </a:spcBef>
              <a:spcAft>
                <a:spcPts val="0"/>
              </a:spcAft>
              <a:buSzPts val="2800"/>
              <a:buNone/>
              <a:defRPr>
                <a:uFillTx/>
              </a:defRPr>
            </a:lvl9pPr>
          </a:lstStyle>
          <a:p/>
        </p:txBody>
      </p:sp>
      <p:sp>
        <p:nvSpPr>
          <p:cNvPr xmlns:c="http://schemas.openxmlformats.org/drawingml/2006/chart" xmlns:pic="http://schemas.openxmlformats.org/drawingml/2006/picture" xmlns:dgm="http://schemas.openxmlformats.org/drawingml/2006/diagram" id="140" name="Google Shape;140;p13"/>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457200" y="1504950"/>
            <a:ext cx="3541200" cy="3266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indent="-311150" lvl="0" marL="457200" rtl="0">
              <a:spcBef>
                <a:spcPts val="0"/>
              </a:spcBef>
              <a:spcAft>
                <a:spcPts val="0"/>
              </a:spcAft>
              <a:buSzPts val="1300"/>
              <a:buChar char="●"/>
              <a:defRPr>
                <a:uFillTx/>
              </a:defRPr>
            </a:lvl1pPr>
            <a:lvl2pPr indent="-298450" lvl="1" marL="914400" rtl="0">
              <a:spcBef>
                <a:spcPts val="1600"/>
              </a:spcBef>
              <a:spcAft>
                <a:spcPts val="0"/>
              </a:spcAft>
              <a:buSzPts val="1100"/>
              <a:buChar char="○"/>
              <a:defRPr>
                <a:uFillTx/>
              </a:defRPr>
            </a:lvl2pPr>
            <a:lvl3pPr indent="-298450" lvl="2" marL="1371600" rtl="0">
              <a:spcBef>
                <a:spcPts val="1600"/>
              </a:spcBef>
              <a:spcAft>
                <a:spcPts val="0"/>
              </a:spcAft>
              <a:buSzPts val="1100"/>
              <a:buChar char="■"/>
              <a:defRPr>
                <a:uFillTx/>
              </a:defRPr>
            </a:lvl3pPr>
            <a:lvl4pPr indent="-298450" lvl="3" marL="1828800" rtl="0">
              <a:spcBef>
                <a:spcPts val="1600"/>
              </a:spcBef>
              <a:spcAft>
                <a:spcPts val="0"/>
              </a:spcAft>
              <a:buSzPts val="1100"/>
              <a:buChar char="●"/>
              <a:defRPr>
                <a:uFillTx/>
              </a:defRPr>
            </a:lvl4pPr>
            <a:lvl5pPr indent="-298450" lvl="4" marL="2286000" rtl="0">
              <a:spcBef>
                <a:spcPts val="1600"/>
              </a:spcBef>
              <a:spcAft>
                <a:spcPts val="0"/>
              </a:spcAft>
              <a:buSzPts val="1100"/>
              <a:buChar char="○"/>
              <a:defRPr>
                <a:uFillTx/>
              </a:defRPr>
            </a:lvl5pPr>
            <a:lvl6pPr indent="-298450" lvl="5" marL="2743200" rtl="0">
              <a:spcBef>
                <a:spcPts val="1600"/>
              </a:spcBef>
              <a:spcAft>
                <a:spcPts val="0"/>
              </a:spcAft>
              <a:buSzPts val="1100"/>
              <a:buChar char="■"/>
              <a:defRPr>
                <a:uFillTx/>
              </a:defRPr>
            </a:lvl6pPr>
            <a:lvl7pPr indent="-298450" lvl="6" marL="3200400" rtl="0">
              <a:spcBef>
                <a:spcPts val="1600"/>
              </a:spcBef>
              <a:spcAft>
                <a:spcPts val="0"/>
              </a:spcAft>
              <a:buSzPts val="1100"/>
              <a:buChar char="●"/>
              <a:defRPr>
                <a:uFillTx/>
              </a:defRPr>
            </a:lvl7pPr>
            <a:lvl8pPr indent="-298450" lvl="7" marL="3657600" rtl="0">
              <a:spcBef>
                <a:spcPts val="1600"/>
              </a:spcBef>
              <a:spcAft>
                <a:spcPts val="0"/>
              </a:spcAft>
              <a:buSzPts val="1100"/>
              <a:buChar char="○"/>
              <a:defRPr>
                <a:uFillTx/>
              </a:defRPr>
            </a:lvl8pPr>
            <a:lvl9pPr indent="-298450" lvl="8" marL="4114800" rtl="0">
              <a:spcBef>
                <a:spcPts val="1600"/>
              </a:spcBef>
              <a:spcAft>
                <a:spcPts val="1600"/>
              </a:spcAft>
              <a:buSzPts val="1100"/>
              <a:buChar char="■"/>
              <a:defRPr>
                <a:uFillTx/>
              </a:defRPr>
            </a:lvl9pPr>
          </a:lstStyle>
          <a:p/>
        </p:txBody>
      </p:sp>
      <p:sp>
        <p:nvSpPr>
          <p:cNvPr xmlns:c="http://schemas.openxmlformats.org/drawingml/2006/chart" xmlns:pic="http://schemas.openxmlformats.org/drawingml/2006/picture" xmlns:dgm="http://schemas.openxmlformats.org/drawingml/2006/diagram" id="141" name="Google Shape;141;p13"/>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8570575" y="4571050"/>
            <a:ext cx="573300" cy="5724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lvl="0" rtl="0">
              <a:buNone/>
              <a:defRPr>
                <a:uFillTx/>
              </a:defRPr>
            </a:lvl1pPr>
            <a:lvl2pPr lvl="1" rtl="0">
              <a:buNone/>
              <a:defRPr>
                <a:uFillTx/>
              </a:defRPr>
            </a:lvl2pPr>
            <a:lvl3pPr lvl="2" rtl="0">
              <a:buNone/>
              <a:defRPr>
                <a:uFillTx/>
              </a:defRPr>
            </a:lvl3pPr>
            <a:lvl4pPr lvl="3" rtl="0">
              <a:buNone/>
              <a:defRPr>
                <a:uFillTx/>
              </a:defRPr>
            </a:lvl4pPr>
            <a:lvl5pPr lvl="4" rtl="0">
              <a:buNone/>
              <a:defRPr>
                <a:uFillTx/>
              </a:defRPr>
            </a:lvl5pPr>
            <a:lvl6pPr lvl="5" rtl="0">
              <a:buNone/>
              <a:defRPr>
                <a:uFillTx/>
              </a:defRPr>
            </a:lvl6pPr>
            <a:lvl7pPr lvl="6" rtl="0">
              <a:buNone/>
              <a:defRPr>
                <a:uFillTx/>
              </a:defRPr>
            </a:lvl7pPr>
            <a:lvl8pPr lvl="7" rtl="0">
              <a:buNone/>
              <a:defRPr>
                <a:uFillTx/>
              </a:defRPr>
            </a:lvl8pPr>
            <a:lvl9pPr lvl="8" rtl="0">
              <a:buNone/>
              <a:defRPr>
                <a:uFillTx/>
              </a:defRPr>
            </a:lvl9pPr>
          </a:lstStyle>
          <a:p>
            <a:pPr algn="r" indent="0" lvl="0" marL="0" rtl="0">
              <a:spcBef>
                <a:spcPts val="0"/>
              </a:spcBef>
              <a:spcAft>
                <a:spcPts val="0"/>
              </a:spcAft>
              <a:buNone/>
            </a:pPr>
            <a:fld id="{00000000-1234-1234-1234-123412341234}" type="slidenum">
              <a:rPr lang="en">
                <a:uFillTx/>
              </a:rPr>
              <a:t>‹#›</a:t>
            </a:fld>
            <a:endParaRPr>
              <a:uFillTx/>
            </a:endParaRPr>
          </a:p>
        </p:txBody>
      </p:sp>
      <p:sp>
        <p:nvSpPr>
          <p:cNvPr xmlns:c="http://schemas.openxmlformats.org/drawingml/2006/chart" xmlns:pic="http://schemas.openxmlformats.org/drawingml/2006/picture" xmlns:dgm="http://schemas.openxmlformats.org/drawingml/2006/diagram" id="142" name="Google Shape;142;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571996" y="568000"/>
            <a:ext cx="573300" cy="572400"/>
          </a:xfrm>
          <a:prstGeom prst="rect">
            <a:avLst/>
          </a:prstGeom>
          <a:solidFill>
            <a:srgbClr val="005BB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43" name="Google Shape;143;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572000" y="2285514"/>
            <a:ext cx="573300" cy="572400"/>
          </a:xfrm>
          <a:prstGeom prst="rect">
            <a:avLst/>
          </a:prstGeom>
          <a:solidFill>
            <a:srgbClr val="005BB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44" name="Google Shape;144;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145437" y="1140488"/>
            <a:ext cx="573300" cy="572400"/>
          </a:xfrm>
          <a:prstGeom prst="rect">
            <a:avLst/>
          </a:prstGeom>
          <a:solidFill>
            <a:srgbClr val="005BB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45" name="Google Shape;145;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145436" y="4003045"/>
            <a:ext cx="573300" cy="572400"/>
          </a:xfrm>
          <a:prstGeom prst="rect">
            <a:avLst/>
          </a:prstGeom>
          <a:solidFill>
            <a:srgbClr val="005BB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46" name="Google Shape;146;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92327" y="2858018"/>
            <a:ext cx="573300" cy="572400"/>
          </a:xfrm>
          <a:prstGeom prst="rect">
            <a:avLst/>
          </a:prstGeom>
          <a:solidFill>
            <a:srgbClr val="005BB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47" name="Google Shape;147;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18882" y="3430531"/>
            <a:ext cx="573300" cy="572400"/>
          </a:xfrm>
          <a:prstGeom prst="rect">
            <a:avLst/>
          </a:prstGeom>
          <a:solidFill>
            <a:srgbClr val="005BB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48" name="Google Shape;148;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18882" y="4575559"/>
            <a:ext cx="573300" cy="572400"/>
          </a:xfrm>
          <a:prstGeom prst="rect">
            <a:avLst/>
          </a:prstGeom>
          <a:solidFill>
            <a:srgbClr val="005BB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49" name="Google Shape;149;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1431" y="2858018"/>
            <a:ext cx="573300" cy="572400"/>
          </a:xfrm>
          <a:prstGeom prst="rect">
            <a:avLst/>
          </a:prstGeom>
          <a:solidFill>
            <a:srgbClr val="005BB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50" name="Google Shape;150;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57986" y="1140477"/>
            <a:ext cx="573300" cy="572400"/>
          </a:xfrm>
          <a:prstGeom prst="rect">
            <a:avLst/>
          </a:prstGeom>
          <a:solidFill>
            <a:srgbClr val="005BB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51" name="Google Shape;151;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0535" y="2858018"/>
            <a:ext cx="573300" cy="572400"/>
          </a:xfrm>
          <a:prstGeom prst="rect">
            <a:avLst/>
          </a:prstGeom>
          <a:solidFill>
            <a:srgbClr val="005BB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52" name="Google Shape;152;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0535" y="4003045"/>
            <a:ext cx="573300" cy="572400"/>
          </a:xfrm>
          <a:prstGeom prst="rect">
            <a:avLst/>
          </a:prstGeom>
          <a:solidFill>
            <a:srgbClr val="005BB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53" name="Google Shape;153;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997090" y="1712991"/>
            <a:ext cx="573300" cy="572400"/>
          </a:xfrm>
          <a:prstGeom prst="rect">
            <a:avLst/>
          </a:prstGeom>
          <a:solidFill>
            <a:srgbClr val="005BB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54" name="Google Shape;154;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141546" y="3430559"/>
            <a:ext cx="573300" cy="572400"/>
          </a:xfrm>
          <a:prstGeom prst="rect">
            <a:avLst/>
          </a:prstGeom>
          <a:solidFill>
            <a:srgbClr val="ACE0F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55" name="Google Shape;155;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571990" y="4003045"/>
            <a:ext cx="573300" cy="572400"/>
          </a:xfrm>
          <a:prstGeom prst="rect">
            <a:avLst/>
          </a:prstGeom>
          <a:solidFill>
            <a:srgbClr val="ACE0F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56" name="Google Shape;156;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92327" y="567964"/>
            <a:ext cx="573300" cy="572400"/>
          </a:xfrm>
          <a:prstGeom prst="rect">
            <a:avLst/>
          </a:prstGeom>
          <a:solidFill>
            <a:srgbClr val="ACE0F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57" name="Google Shape;157;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92327" y="2285504"/>
            <a:ext cx="573300" cy="572400"/>
          </a:xfrm>
          <a:prstGeom prst="rect">
            <a:avLst/>
          </a:prstGeom>
          <a:solidFill>
            <a:srgbClr val="ACE0F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58" name="Google Shape;158;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92327" y="4003045"/>
            <a:ext cx="573300" cy="572400"/>
          </a:xfrm>
          <a:prstGeom prst="rect">
            <a:avLst/>
          </a:prstGeom>
          <a:solidFill>
            <a:srgbClr val="ACE0F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59" name="Google Shape;159;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18882" y="-4550"/>
            <a:ext cx="573300" cy="572400"/>
          </a:xfrm>
          <a:prstGeom prst="rect">
            <a:avLst/>
          </a:prstGeom>
          <a:solidFill>
            <a:srgbClr val="ACE0F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60" name="Google Shape;160;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18882" y="1712991"/>
            <a:ext cx="573300" cy="572400"/>
          </a:xfrm>
          <a:prstGeom prst="rect">
            <a:avLst/>
          </a:prstGeom>
          <a:solidFill>
            <a:srgbClr val="ACE0F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61" name="Google Shape;161;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1431" y="4003045"/>
            <a:ext cx="573300" cy="572400"/>
          </a:xfrm>
          <a:prstGeom prst="rect">
            <a:avLst/>
          </a:prstGeom>
          <a:solidFill>
            <a:srgbClr val="ACE0F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62" name="Google Shape;162;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57986" y="3430531"/>
            <a:ext cx="573300" cy="572400"/>
          </a:xfrm>
          <a:prstGeom prst="rect">
            <a:avLst/>
          </a:prstGeom>
          <a:solidFill>
            <a:srgbClr val="ACE0F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63" name="Google Shape;163;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0535" y="1712991"/>
            <a:ext cx="573300" cy="572400"/>
          </a:xfrm>
          <a:prstGeom prst="rect">
            <a:avLst/>
          </a:prstGeom>
          <a:solidFill>
            <a:srgbClr val="ACE0F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64" name="Google Shape;164;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18882" y="2858018"/>
            <a:ext cx="573300" cy="572400"/>
          </a:xfrm>
          <a:prstGeom prst="rect">
            <a:avLst/>
          </a:prstGeom>
          <a:solidFill>
            <a:srgbClr val="ACE0F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65" name="Google Shape;165;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572000" y="1713000"/>
            <a:ext cx="573300" cy="572400"/>
          </a:xfrm>
          <a:prstGeom prst="rect">
            <a:avLst/>
          </a:prstGeom>
          <a:solidFill>
            <a:srgbClr val="FFFCC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66" name="Google Shape;166;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145436" y="567964"/>
            <a:ext cx="573300" cy="572400"/>
          </a:xfrm>
          <a:prstGeom prst="rect">
            <a:avLst/>
          </a:prstGeom>
          <a:solidFill>
            <a:srgbClr val="FFFCC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67" name="Google Shape;167;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92327" y="3430531"/>
            <a:ext cx="573300" cy="572400"/>
          </a:xfrm>
          <a:prstGeom prst="rect">
            <a:avLst/>
          </a:prstGeom>
          <a:solidFill>
            <a:srgbClr val="FFFCC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68" name="Google Shape;168;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18882" y="4003045"/>
            <a:ext cx="573300" cy="572400"/>
          </a:xfrm>
          <a:prstGeom prst="rect">
            <a:avLst/>
          </a:prstGeom>
          <a:solidFill>
            <a:srgbClr val="FFFCC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69" name="Google Shape;169;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1431" y="1140477"/>
            <a:ext cx="573300" cy="572400"/>
          </a:xfrm>
          <a:prstGeom prst="rect">
            <a:avLst/>
          </a:prstGeom>
          <a:solidFill>
            <a:srgbClr val="FFFCC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70" name="Google Shape;170;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1431" y="4575559"/>
            <a:ext cx="573300" cy="572400"/>
          </a:xfrm>
          <a:prstGeom prst="rect">
            <a:avLst/>
          </a:prstGeom>
          <a:solidFill>
            <a:srgbClr val="FFFCC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71" name="Google Shape;171;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57986" y="567964"/>
            <a:ext cx="573300" cy="572400"/>
          </a:xfrm>
          <a:prstGeom prst="rect">
            <a:avLst/>
          </a:prstGeom>
          <a:solidFill>
            <a:srgbClr val="FFFCC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72" name="Google Shape;172;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57986" y="2285504"/>
            <a:ext cx="573300" cy="572400"/>
          </a:xfrm>
          <a:prstGeom prst="rect">
            <a:avLst/>
          </a:prstGeom>
          <a:solidFill>
            <a:srgbClr val="FFFCC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73" name="Google Shape;173;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0535" y="1140477"/>
            <a:ext cx="573300" cy="572400"/>
          </a:xfrm>
          <a:prstGeom prst="rect">
            <a:avLst/>
          </a:prstGeom>
          <a:solidFill>
            <a:srgbClr val="FFFCC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74" name="Google Shape;174;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997090" y="-4550"/>
            <a:ext cx="573300" cy="572400"/>
          </a:xfrm>
          <a:prstGeom prst="rect">
            <a:avLst/>
          </a:prstGeom>
          <a:solidFill>
            <a:srgbClr val="FFFCC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75" name="Google Shape;175;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997090" y="2285504"/>
            <a:ext cx="573300" cy="572400"/>
          </a:xfrm>
          <a:prstGeom prst="rect">
            <a:avLst/>
          </a:prstGeom>
          <a:solidFill>
            <a:srgbClr val="FFFCC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76" name="Google Shape;176;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1431" y="-4550"/>
            <a:ext cx="573300" cy="572400"/>
          </a:xfrm>
          <a:prstGeom prst="rect">
            <a:avLst/>
          </a:prstGeom>
          <a:solidFill>
            <a:srgbClr val="4F81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77" name="Google Shape;177;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572000" y="3430559"/>
            <a:ext cx="573300" cy="572400"/>
          </a:xfrm>
          <a:prstGeom prst="rect">
            <a:avLst/>
          </a:prstGeom>
          <a:solidFill>
            <a:srgbClr val="4F81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78" name="Google Shape;178;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571991" y="1140488"/>
            <a:ext cx="573300" cy="572400"/>
          </a:xfrm>
          <a:prstGeom prst="rect">
            <a:avLst/>
          </a:prstGeom>
          <a:solidFill>
            <a:srgbClr val="4F81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79" name="Google Shape;179;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145436" y="-4550"/>
            <a:ext cx="573300" cy="572400"/>
          </a:xfrm>
          <a:prstGeom prst="rect">
            <a:avLst/>
          </a:prstGeom>
          <a:solidFill>
            <a:srgbClr val="4F81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80" name="Google Shape;180;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571978" y="2285514"/>
            <a:ext cx="573300" cy="572400"/>
          </a:xfrm>
          <a:prstGeom prst="rect">
            <a:avLst/>
          </a:prstGeom>
          <a:solidFill>
            <a:srgbClr val="4F81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81" name="Google Shape;181;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571990" y="4575559"/>
            <a:ext cx="573300" cy="572400"/>
          </a:xfrm>
          <a:prstGeom prst="rect">
            <a:avLst/>
          </a:prstGeom>
          <a:solidFill>
            <a:srgbClr val="4F81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82" name="Google Shape;182;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92327" y="-4550"/>
            <a:ext cx="573300" cy="572400"/>
          </a:xfrm>
          <a:prstGeom prst="rect">
            <a:avLst/>
          </a:prstGeom>
          <a:solidFill>
            <a:srgbClr val="4F81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83" name="Google Shape;183;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92327" y="1140477"/>
            <a:ext cx="573300" cy="572400"/>
          </a:xfrm>
          <a:prstGeom prst="rect">
            <a:avLst/>
          </a:prstGeom>
          <a:solidFill>
            <a:srgbClr val="4F81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84" name="Google Shape;184;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18882" y="2285504"/>
            <a:ext cx="573300" cy="572400"/>
          </a:xfrm>
          <a:prstGeom prst="rect">
            <a:avLst/>
          </a:prstGeom>
          <a:solidFill>
            <a:srgbClr val="4F81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85" name="Google Shape;185;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1431" y="2285504"/>
            <a:ext cx="573300" cy="572400"/>
          </a:xfrm>
          <a:prstGeom prst="rect">
            <a:avLst/>
          </a:prstGeom>
          <a:solidFill>
            <a:srgbClr val="4F81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86" name="Google Shape;186;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1431" y="3430531"/>
            <a:ext cx="573300" cy="572400"/>
          </a:xfrm>
          <a:prstGeom prst="rect">
            <a:avLst/>
          </a:prstGeom>
          <a:solidFill>
            <a:srgbClr val="4F81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87" name="Google Shape;187;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57986" y="4003045"/>
            <a:ext cx="573300" cy="572400"/>
          </a:xfrm>
          <a:prstGeom prst="rect">
            <a:avLst/>
          </a:prstGeom>
          <a:solidFill>
            <a:srgbClr val="4F81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88" name="Google Shape;188;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0535" y="567964"/>
            <a:ext cx="573300" cy="572400"/>
          </a:xfrm>
          <a:prstGeom prst="rect">
            <a:avLst/>
          </a:prstGeom>
          <a:solidFill>
            <a:srgbClr val="4F81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89" name="Google Shape;189;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0535" y="4575559"/>
            <a:ext cx="573300" cy="572400"/>
          </a:xfrm>
          <a:prstGeom prst="rect">
            <a:avLst/>
          </a:prstGeom>
          <a:solidFill>
            <a:srgbClr val="4F81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90" name="Google Shape;190;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997090" y="1140477"/>
            <a:ext cx="573300" cy="572400"/>
          </a:xfrm>
          <a:prstGeom prst="rect">
            <a:avLst/>
          </a:prstGeom>
          <a:solidFill>
            <a:srgbClr val="4F81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91" name="Google Shape;191;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997090" y="2858018"/>
            <a:ext cx="573300" cy="572400"/>
          </a:xfrm>
          <a:prstGeom prst="rect">
            <a:avLst/>
          </a:prstGeom>
          <a:solidFill>
            <a:srgbClr val="4F81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92" name="Google Shape;192;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145433" y="2285514"/>
            <a:ext cx="573300" cy="572400"/>
          </a:xfrm>
          <a:prstGeom prst="rect">
            <a:avLst/>
          </a:prstGeom>
          <a:solidFill>
            <a:srgbClr val="1552A6"/>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93" name="Google Shape;193;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145436" y="4575559"/>
            <a:ext cx="573300" cy="572400"/>
          </a:xfrm>
          <a:prstGeom prst="rect">
            <a:avLst/>
          </a:prstGeom>
          <a:solidFill>
            <a:srgbClr val="1552A6"/>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94" name="Google Shape;194;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92327" y="1712991"/>
            <a:ext cx="573300" cy="572400"/>
          </a:xfrm>
          <a:prstGeom prst="rect">
            <a:avLst/>
          </a:prstGeom>
          <a:solidFill>
            <a:srgbClr val="1552A6"/>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95" name="Google Shape;195;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18882" y="567964"/>
            <a:ext cx="573300" cy="572400"/>
          </a:xfrm>
          <a:prstGeom prst="rect">
            <a:avLst/>
          </a:prstGeom>
          <a:solidFill>
            <a:srgbClr val="1552A6"/>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96" name="Google Shape;196;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1431" y="1712991"/>
            <a:ext cx="573300" cy="572400"/>
          </a:xfrm>
          <a:prstGeom prst="rect">
            <a:avLst/>
          </a:prstGeom>
          <a:solidFill>
            <a:srgbClr val="1552A6"/>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97" name="Google Shape;197;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57986" y="2858018"/>
            <a:ext cx="573300" cy="572400"/>
          </a:xfrm>
          <a:prstGeom prst="rect">
            <a:avLst/>
          </a:prstGeom>
          <a:solidFill>
            <a:srgbClr val="1552A6"/>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98" name="Google Shape;198;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57986" y="4575559"/>
            <a:ext cx="573300" cy="572400"/>
          </a:xfrm>
          <a:prstGeom prst="rect">
            <a:avLst/>
          </a:prstGeom>
          <a:solidFill>
            <a:srgbClr val="1552A6"/>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199" name="Google Shape;199;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0535" y="-4550"/>
            <a:ext cx="573300" cy="572400"/>
          </a:xfrm>
          <a:prstGeom prst="rect">
            <a:avLst/>
          </a:prstGeom>
          <a:solidFill>
            <a:srgbClr val="1552A6"/>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00" name="Google Shape;200;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0535" y="3430531"/>
            <a:ext cx="573300" cy="572400"/>
          </a:xfrm>
          <a:prstGeom prst="rect">
            <a:avLst/>
          </a:prstGeom>
          <a:solidFill>
            <a:srgbClr val="1552A6"/>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01" name="Google Shape;201;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997090" y="567964"/>
            <a:ext cx="573300" cy="572400"/>
          </a:xfrm>
          <a:prstGeom prst="rect">
            <a:avLst/>
          </a:prstGeom>
          <a:solidFill>
            <a:srgbClr val="1552A6"/>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02" name="Google Shape;202;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997090" y="4003045"/>
            <a:ext cx="573300" cy="572400"/>
          </a:xfrm>
          <a:prstGeom prst="rect">
            <a:avLst/>
          </a:prstGeom>
          <a:solidFill>
            <a:srgbClr val="1552A6"/>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03" name="Google Shape;203;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997090" y="4575559"/>
            <a:ext cx="573300" cy="572400"/>
          </a:xfrm>
          <a:prstGeom prst="rect">
            <a:avLst/>
          </a:prstGeom>
          <a:solidFill>
            <a:srgbClr val="75B5E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04" name="Google Shape;204;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145433" y="2858045"/>
            <a:ext cx="573300" cy="572400"/>
          </a:xfrm>
          <a:prstGeom prst="rect">
            <a:avLst/>
          </a:prstGeom>
          <a:solidFill>
            <a:srgbClr val="75B5E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05" name="Google Shape;205;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92327" y="4575559"/>
            <a:ext cx="573300" cy="572400"/>
          </a:xfrm>
          <a:prstGeom prst="rect">
            <a:avLst/>
          </a:prstGeom>
          <a:solidFill>
            <a:srgbClr val="75B5E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06" name="Google Shape;206;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18882" y="1140477"/>
            <a:ext cx="573300" cy="572400"/>
          </a:xfrm>
          <a:prstGeom prst="rect">
            <a:avLst/>
          </a:prstGeom>
          <a:solidFill>
            <a:srgbClr val="75B5E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07" name="Google Shape;207;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1431" y="567964"/>
            <a:ext cx="573300" cy="572400"/>
          </a:xfrm>
          <a:prstGeom prst="rect">
            <a:avLst/>
          </a:prstGeom>
          <a:solidFill>
            <a:srgbClr val="75B5E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08" name="Google Shape;208;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57986" y="-4550"/>
            <a:ext cx="573300" cy="572400"/>
          </a:xfrm>
          <a:prstGeom prst="rect">
            <a:avLst/>
          </a:prstGeom>
          <a:solidFill>
            <a:srgbClr val="75B5E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09" name="Google Shape;209;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57986" y="1712991"/>
            <a:ext cx="573300" cy="572400"/>
          </a:xfrm>
          <a:prstGeom prst="rect">
            <a:avLst/>
          </a:prstGeom>
          <a:solidFill>
            <a:srgbClr val="75B5E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10" name="Google Shape;210;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0535" y="2285504"/>
            <a:ext cx="573300" cy="572400"/>
          </a:xfrm>
          <a:prstGeom prst="rect">
            <a:avLst/>
          </a:prstGeom>
          <a:solidFill>
            <a:srgbClr val="75B5E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11" name="Google Shape;211;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997090" y="3430531"/>
            <a:ext cx="573300" cy="572400"/>
          </a:xfrm>
          <a:prstGeom prst="rect">
            <a:avLst/>
          </a:prstGeom>
          <a:solidFill>
            <a:srgbClr val="75B5E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12" name="Google Shape;212;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571990" y="-4550"/>
            <a:ext cx="573300" cy="572400"/>
          </a:xfrm>
          <a:prstGeom prst="rect">
            <a:avLst/>
          </a:prstGeom>
          <a:solidFill>
            <a:srgbClr val="75B5E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13" name="Google Shape;213;p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141540" y="1713014"/>
            <a:ext cx="573300" cy="572400"/>
          </a:xfrm>
          <a:prstGeom prst="rect">
            <a:avLst/>
          </a:prstGeom>
          <a:solidFill>
            <a:srgbClr val="4F81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13.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CUSTOM">
    <p:spTree>
      <p:nvGrpSpPr>
        <p:cNvPr xmlns:c="http://schemas.openxmlformats.org/drawingml/2006/chart" xmlns:pic="http://schemas.openxmlformats.org/drawingml/2006/picture" xmlns:dgm="http://schemas.openxmlformats.org/drawingml/2006/diagram" id="214" name="Shape 214"/>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15" name="Google Shape;215;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87749" y="-4550"/>
            <a:ext cx="287700" cy="287100"/>
          </a:xfrm>
          <a:prstGeom prst="rect">
            <a:avLst/>
          </a:prstGeom>
          <a:solidFill>
            <a:srgbClr val="58ACD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16" name="Google Shape;216;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282737"/>
            <a:ext cx="287700" cy="287100"/>
          </a:xfrm>
          <a:prstGeom prst="rect">
            <a:avLst/>
          </a:prstGeom>
          <a:solidFill>
            <a:srgbClr val="9ED15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17" name="Google Shape;217;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2006461"/>
            <a:ext cx="287700" cy="287100"/>
          </a:xfrm>
          <a:prstGeom prst="rect">
            <a:avLst/>
          </a:prstGeom>
          <a:solidFill>
            <a:srgbClr val="9ED15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18" name="Google Shape;218;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63265" y="-4550"/>
            <a:ext cx="287700" cy="287100"/>
          </a:xfrm>
          <a:prstGeom prst="rect">
            <a:avLst/>
          </a:prstGeom>
          <a:solidFill>
            <a:srgbClr val="9ED15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19" name="Google Shape;219;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162521" y="-4420"/>
            <a:ext cx="287700" cy="287100"/>
          </a:xfrm>
          <a:prstGeom prst="rect">
            <a:avLst/>
          </a:prstGeom>
          <a:solidFill>
            <a:srgbClr val="9ED15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20" name="Google Shape;220;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89052" y="2006592"/>
            <a:ext cx="287700" cy="287100"/>
          </a:xfrm>
          <a:prstGeom prst="rect">
            <a:avLst/>
          </a:prstGeom>
          <a:solidFill>
            <a:srgbClr val="9ED15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21" name="Google Shape;221;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89052" y="282868"/>
            <a:ext cx="287700" cy="287100"/>
          </a:xfrm>
          <a:prstGeom prst="rect">
            <a:avLst/>
          </a:prstGeom>
          <a:solidFill>
            <a:srgbClr val="9ED15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22" name="Google Shape;222;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019317" y="-4420"/>
            <a:ext cx="287700" cy="287100"/>
          </a:xfrm>
          <a:prstGeom prst="rect">
            <a:avLst/>
          </a:prstGeom>
          <a:solidFill>
            <a:srgbClr val="9ED15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23" name="Google Shape;223;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26530" y="4879274"/>
            <a:ext cx="287700" cy="287100"/>
          </a:xfrm>
          <a:prstGeom prst="rect">
            <a:avLst/>
          </a:prstGeom>
          <a:solidFill>
            <a:srgbClr val="9ED15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24" name="Google Shape;224;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2868262"/>
            <a:ext cx="287700" cy="287100"/>
          </a:xfrm>
          <a:prstGeom prst="rect">
            <a:avLst/>
          </a:prstGeom>
          <a:solidFill>
            <a:srgbClr val="9ED15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25" name="Google Shape;225;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4591986"/>
            <a:ext cx="287700" cy="287100"/>
          </a:xfrm>
          <a:prstGeom prst="rect">
            <a:avLst/>
          </a:prstGeom>
          <a:solidFill>
            <a:srgbClr val="9ED15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26" name="Google Shape;226;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869735" y="4879274"/>
            <a:ext cx="287700" cy="287100"/>
          </a:xfrm>
          <a:prstGeom prst="rect">
            <a:avLst/>
          </a:prstGeom>
          <a:solidFill>
            <a:srgbClr val="9ED15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27" name="Google Shape;227;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4876124" y="4879404"/>
            <a:ext cx="287700" cy="287100"/>
          </a:xfrm>
          <a:prstGeom prst="rect">
            <a:avLst/>
          </a:prstGeom>
          <a:solidFill>
            <a:srgbClr val="9ED15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28" name="Google Shape;228;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5451640" y="4879404"/>
            <a:ext cx="287700" cy="287100"/>
          </a:xfrm>
          <a:prstGeom prst="rect">
            <a:avLst/>
          </a:prstGeom>
          <a:solidFill>
            <a:srgbClr val="9ED15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29" name="Google Shape;229;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8889070" y="3442967"/>
            <a:ext cx="287700" cy="287100"/>
          </a:xfrm>
          <a:prstGeom prst="rect">
            <a:avLst/>
          </a:prstGeom>
          <a:solidFill>
            <a:srgbClr val="9ED15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30" name="Google Shape;230;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8889070" y="2868393"/>
            <a:ext cx="287700" cy="287100"/>
          </a:xfrm>
          <a:prstGeom prst="rect">
            <a:avLst/>
          </a:prstGeom>
          <a:solidFill>
            <a:srgbClr val="9ED15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31" name="Google Shape;231;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01303" y="-4420"/>
            <a:ext cx="287700" cy="287100"/>
          </a:xfrm>
          <a:prstGeom prst="rect">
            <a:avLst/>
          </a:prstGeom>
          <a:solidFill>
            <a:srgbClr val="266D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32" name="Google Shape;232;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89052" y="1144730"/>
            <a:ext cx="287700" cy="287100"/>
          </a:xfrm>
          <a:prstGeom prst="rect">
            <a:avLst/>
          </a:prstGeom>
          <a:solidFill>
            <a:srgbClr val="266D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33" name="Google Shape;233;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450276" y="-4420"/>
            <a:ext cx="287700" cy="287100"/>
          </a:xfrm>
          <a:prstGeom prst="rect">
            <a:avLst/>
          </a:prstGeom>
          <a:solidFill>
            <a:srgbClr val="266D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34" name="Google Shape;234;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87749" y="4879274"/>
            <a:ext cx="287700" cy="287100"/>
          </a:xfrm>
          <a:prstGeom prst="rect">
            <a:avLst/>
          </a:prstGeom>
          <a:solidFill>
            <a:srgbClr val="266D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35" name="Google Shape;235;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3730124"/>
            <a:ext cx="287700" cy="287100"/>
          </a:xfrm>
          <a:prstGeom prst="rect">
            <a:avLst/>
          </a:prstGeom>
          <a:solidFill>
            <a:srgbClr val="266D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36" name="Google Shape;236;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438775" y="4879274"/>
            <a:ext cx="287700" cy="287100"/>
          </a:xfrm>
          <a:prstGeom prst="rect">
            <a:avLst/>
          </a:prstGeom>
          <a:solidFill>
            <a:srgbClr val="266D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37" name="Google Shape;237;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6027150" y="4879404"/>
            <a:ext cx="287700" cy="287100"/>
          </a:xfrm>
          <a:prstGeom prst="rect">
            <a:avLst/>
          </a:prstGeom>
          <a:solidFill>
            <a:srgbClr val="266D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38" name="Google Shape;238;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7458110" y="4879404"/>
            <a:ext cx="287700" cy="287100"/>
          </a:xfrm>
          <a:prstGeom prst="rect">
            <a:avLst/>
          </a:prstGeom>
          <a:solidFill>
            <a:srgbClr val="266D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39" name="Google Shape;239;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8889070" y="4017542"/>
            <a:ext cx="287700" cy="287100"/>
          </a:xfrm>
          <a:prstGeom prst="rect">
            <a:avLst/>
          </a:prstGeom>
          <a:solidFill>
            <a:srgbClr val="266D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40" name="Google Shape;240;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4550"/>
            <a:ext cx="287700" cy="287100"/>
          </a:xfrm>
          <a:prstGeom prst="rect">
            <a:avLst/>
          </a:prstGeom>
          <a:solidFill>
            <a:srgbClr val="FFFCC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41" name="Google Shape;241;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1719174"/>
            <a:ext cx="287700" cy="287100"/>
          </a:xfrm>
          <a:prstGeom prst="rect">
            <a:avLst/>
          </a:prstGeom>
          <a:solidFill>
            <a:srgbClr val="DFE95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42" name="Google Shape;242;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26530" y="-4550"/>
            <a:ext cx="287700" cy="287100"/>
          </a:xfrm>
          <a:prstGeom prst="rect">
            <a:avLst/>
          </a:prstGeom>
          <a:solidFill>
            <a:srgbClr val="FFF8C0"/>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43" name="Google Shape;243;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012940" y="-4550"/>
            <a:ext cx="287700" cy="287100"/>
          </a:xfrm>
          <a:prstGeom prst="rect">
            <a:avLst/>
          </a:prstGeom>
          <a:solidFill>
            <a:srgbClr val="DFE95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44" name="Google Shape;244;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89052" y="2293879"/>
            <a:ext cx="287700" cy="287100"/>
          </a:xfrm>
          <a:prstGeom prst="rect">
            <a:avLst/>
          </a:prstGeom>
          <a:solidFill>
            <a:srgbClr val="DFE95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45" name="Google Shape;245;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89052" y="570155"/>
            <a:ext cx="287700" cy="287100"/>
          </a:xfrm>
          <a:prstGeom prst="rect">
            <a:avLst/>
          </a:prstGeom>
          <a:solidFill>
            <a:srgbClr val="DFE95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46" name="Google Shape;246;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313541" y="-4420"/>
            <a:ext cx="287700" cy="287100"/>
          </a:xfrm>
          <a:prstGeom prst="rect">
            <a:avLst/>
          </a:prstGeom>
          <a:solidFill>
            <a:srgbClr val="DFE95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47" name="Google Shape;247;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874766" y="-4420"/>
            <a:ext cx="287700" cy="287100"/>
          </a:xfrm>
          <a:prstGeom prst="rect">
            <a:avLst/>
          </a:prstGeom>
          <a:solidFill>
            <a:srgbClr val="DFE95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48" name="Google Shape;248;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5159959" y="-4420"/>
            <a:ext cx="287700" cy="287100"/>
          </a:xfrm>
          <a:prstGeom prst="rect">
            <a:avLst/>
          </a:prstGeom>
          <a:solidFill>
            <a:srgbClr val="DFE95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49" name="Google Shape;249;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2580975"/>
            <a:ext cx="287700" cy="287100"/>
          </a:xfrm>
          <a:prstGeom prst="rect">
            <a:avLst/>
          </a:prstGeom>
          <a:solidFill>
            <a:srgbClr val="DFE95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50" name="Google Shape;250;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4304699"/>
            <a:ext cx="287700" cy="287100"/>
          </a:xfrm>
          <a:prstGeom prst="rect">
            <a:avLst/>
          </a:prstGeom>
          <a:solidFill>
            <a:srgbClr val="DFE95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51" name="Google Shape;251;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510" y="4879274"/>
            <a:ext cx="287700" cy="287100"/>
          </a:xfrm>
          <a:prstGeom prst="rect">
            <a:avLst/>
          </a:prstGeom>
          <a:solidFill>
            <a:srgbClr val="DFE95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52" name="Google Shape;252;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14285" y="4879274"/>
            <a:ext cx="287700" cy="287100"/>
          </a:xfrm>
          <a:prstGeom prst="rect">
            <a:avLst/>
          </a:prstGeom>
          <a:solidFill>
            <a:srgbClr val="DFE95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53" name="Google Shape;253;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729092" y="4879274"/>
            <a:ext cx="287700" cy="287100"/>
          </a:xfrm>
          <a:prstGeom prst="rect">
            <a:avLst/>
          </a:prstGeom>
          <a:solidFill>
            <a:srgbClr val="DFE95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54" name="Google Shape;254;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4588375" y="4879404"/>
            <a:ext cx="287700" cy="287100"/>
          </a:xfrm>
          <a:prstGeom prst="rect">
            <a:avLst/>
          </a:prstGeom>
          <a:solidFill>
            <a:srgbClr val="DFE95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55" name="Google Shape;255;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6314905" y="4879404"/>
            <a:ext cx="287700" cy="287100"/>
          </a:xfrm>
          <a:prstGeom prst="rect">
            <a:avLst/>
          </a:prstGeom>
          <a:solidFill>
            <a:srgbClr val="DFE95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56" name="Google Shape;256;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8889070" y="4304829"/>
            <a:ext cx="287700" cy="287100"/>
          </a:xfrm>
          <a:prstGeom prst="rect">
            <a:avLst/>
          </a:prstGeom>
          <a:solidFill>
            <a:srgbClr val="DFE95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57" name="Google Shape;257;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8601315" y="4879404"/>
            <a:ext cx="287700" cy="287100"/>
          </a:xfrm>
          <a:prstGeom prst="rect">
            <a:avLst/>
          </a:prstGeom>
          <a:solidFill>
            <a:srgbClr val="DFE95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58" name="Google Shape;258;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729092" y="-4550"/>
            <a:ext cx="287700" cy="287100"/>
          </a:xfrm>
          <a:prstGeom prst="rect">
            <a:avLst/>
          </a:prstGeom>
          <a:solidFill>
            <a:srgbClr val="50B883"/>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59" name="Google Shape;259;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2293749"/>
            <a:ext cx="287700" cy="287100"/>
          </a:xfrm>
          <a:prstGeom prst="rect">
            <a:avLst/>
          </a:prstGeom>
          <a:solidFill>
            <a:srgbClr val="50B883"/>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60" name="Google Shape;260;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510" y="-4550"/>
            <a:ext cx="287700" cy="287100"/>
          </a:xfrm>
          <a:prstGeom prst="rect">
            <a:avLst/>
          </a:prstGeom>
          <a:solidFill>
            <a:srgbClr val="50B883"/>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61" name="Google Shape;261;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51020" y="-4550"/>
            <a:ext cx="287700" cy="287100"/>
          </a:xfrm>
          <a:prstGeom prst="rect">
            <a:avLst/>
          </a:prstGeom>
          <a:solidFill>
            <a:srgbClr val="50B883"/>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62" name="Google Shape;262;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581980" y="-4550"/>
            <a:ext cx="287700" cy="287100"/>
          </a:xfrm>
          <a:prstGeom prst="rect">
            <a:avLst/>
          </a:prstGeom>
          <a:solidFill>
            <a:srgbClr val="50B883"/>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63" name="Google Shape;263;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157490" y="-4550"/>
            <a:ext cx="287700" cy="287100"/>
          </a:xfrm>
          <a:prstGeom prst="rect">
            <a:avLst/>
          </a:prstGeom>
          <a:solidFill>
            <a:srgbClr val="50B883"/>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64" name="Google Shape;264;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89052" y="-4420"/>
            <a:ext cx="287700" cy="287100"/>
          </a:xfrm>
          <a:prstGeom prst="rect">
            <a:avLst/>
          </a:prstGeom>
          <a:solidFill>
            <a:srgbClr val="50B883"/>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65" name="Google Shape;265;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738031" y="-4420"/>
            <a:ext cx="287700" cy="287100"/>
          </a:xfrm>
          <a:prstGeom prst="rect">
            <a:avLst/>
          </a:prstGeom>
          <a:solidFill>
            <a:srgbClr val="50B883"/>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66" name="Google Shape;266;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594827" y="-4420"/>
            <a:ext cx="287700" cy="287100"/>
          </a:xfrm>
          <a:prstGeom prst="rect">
            <a:avLst/>
          </a:prstGeom>
          <a:solidFill>
            <a:srgbClr val="50B883"/>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67" name="Google Shape;267;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4588357" y="-4420"/>
            <a:ext cx="287700" cy="287100"/>
          </a:xfrm>
          <a:prstGeom prst="rect">
            <a:avLst/>
          </a:prstGeom>
          <a:solidFill>
            <a:srgbClr val="50B883"/>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68" name="Google Shape;268;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4879274"/>
            <a:ext cx="287700" cy="287100"/>
          </a:xfrm>
          <a:prstGeom prst="rect">
            <a:avLst/>
          </a:prstGeom>
          <a:solidFill>
            <a:srgbClr val="50B883"/>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69" name="Google Shape;269;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51020" y="4879274"/>
            <a:ext cx="287700" cy="287100"/>
          </a:xfrm>
          <a:prstGeom prst="rect">
            <a:avLst/>
          </a:prstGeom>
          <a:solidFill>
            <a:srgbClr val="50B883"/>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70" name="Google Shape;270;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294225" y="4879274"/>
            <a:ext cx="287700" cy="287100"/>
          </a:xfrm>
          <a:prstGeom prst="rect">
            <a:avLst/>
          </a:prstGeom>
          <a:solidFill>
            <a:srgbClr val="50B883"/>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71" name="Google Shape;271;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300695" y="4879274"/>
            <a:ext cx="287700" cy="287100"/>
          </a:xfrm>
          <a:prstGeom prst="rect">
            <a:avLst/>
          </a:prstGeom>
          <a:solidFill>
            <a:srgbClr val="50B883"/>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72" name="Google Shape;272;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8317467" y="4879404"/>
            <a:ext cx="287700" cy="287100"/>
          </a:xfrm>
          <a:prstGeom prst="rect">
            <a:avLst/>
          </a:prstGeom>
          <a:solidFill>
            <a:srgbClr val="50B883"/>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73" name="Google Shape;273;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5163885" y="4879404"/>
            <a:ext cx="287700" cy="287100"/>
          </a:xfrm>
          <a:prstGeom prst="rect">
            <a:avLst/>
          </a:prstGeom>
          <a:solidFill>
            <a:srgbClr val="50B883"/>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74" name="Google Shape;274;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5739395" y="4879404"/>
            <a:ext cx="287700" cy="287100"/>
          </a:xfrm>
          <a:prstGeom prst="rect">
            <a:avLst/>
          </a:prstGeom>
          <a:solidFill>
            <a:srgbClr val="50B883"/>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75" name="Google Shape;275;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7170355" y="4879404"/>
            <a:ext cx="287700" cy="287100"/>
          </a:xfrm>
          <a:prstGeom prst="rect">
            <a:avLst/>
          </a:prstGeom>
          <a:solidFill>
            <a:srgbClr val="50B883"/>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76" name="Google Shape;276;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7745865" y="4879404"/>
            <a:ext cx="287700" cy="287100"/>
          </a:xfrm>
          <a:prstGeom prst="rect">
            <a:avLst/>
          </a:prstGeom>
          <a:solidFill>
            <a:srgbClr val="50B883"/>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77" name="Google Shape;277;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8889070" y="4592117"/>
            <a:ext cx="287700" cy="287100"/>
          </a:xfrm>
          <a:prstGeom prst="rect">
            <a:avLst/>
          </a:prstGeom>
          <a:solidFill>
            <a:srgbClr val="50B883"/>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78" name="Google Shape;278;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8889070" y="2581105"/>
            <a:ext cx="287700" cy="287100"/>
          </a:xfrm>
          <a:prstGeom prst="rect">
            <a:avLst/>
          </a:prstGeom>
          <a:solidFill>
            <a:srgbClr val="50B883"/>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79" name="Google Shape;279;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857312"/>
            <a:ext cx="287700" cy="287100"/>
          </a:xfrm>
          <a:prstGeom prst="rect">
            <a:avLst/>
          </a:prstGeom>
          <a:solidFill>
            <a:srgbClr val="27868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80" name="Google Shape;280;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1431887"/>
            <a:ext cx="287700" cy="287100"/>
          </a:xfrm>
          <a:prstGeom prst="rect">
            <a:avLst/>
          </a:prstGeom>
          <a:solidFill>
            <a:srgbClr val="27868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81" name="Google Shape;281;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14285" y="-4550"/>
            <a:ext cx="287700" cy="287100"/>
          </a:xfrm>
          <a:prstGeom prst="rect">
            <a:avLst/>
          </a:prstGeom>
          <a:solidFill>
            <a:srgbClr val="27868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82" name="Google Shape;282;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300695" y="-4550"/>
            <a:ext cx="287700" cy="287100"/>
          </a:xfrm>
          <a:prstGeom prst="rect">
            <a:avLst/>
          </a:prstGeom>
          <a:solidFill>
            <a:srgbClr val="27868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83" name="Google Shape;283;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89052" y="1432017"/>
            <a:ext cx="287700" cy="287100"/>
          </a:xfrm>
          <a:prstGeom prst="rect">
            <a:avLst/>
          </a:prstGeom>
          <a:solidFill>
            <a:srgbClr val="27868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84" name="Google Shape;284;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89052" y="857442"/>
            <a:ext cx="287700" cy="287100"/>
          </a:xfrm>
          <a:prstGeom prst="rect">
            <a:avLst/>
          </a:prstGeom>
          <a:solidFill>
            <a:srgbClr val="27868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85" name="Google Shape;285;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307072" y="-4420"/>
            <a:ext cx="287700" cy="287100"/>
          </a:xfrm>
          <a:prstGeom prst="rect">
            <a:avLst/>
          </a:prstGeom>
          <a:solidFill>
            <a:srgbClr val="27868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86" name="Google Shape;286;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5447714" y="-4420"/>
            <a:ext cx="287700" cy="287100"/>
          </a:xfrm>
          <a:prstGeom prst="rect">
            <a:avLst/>
          </a:prstGeom>
          <a:solidFill>
            <a:srgbClr val="27868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87" name="Google Shape;287;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3442837"/>
            <a:ext cx="287700" cy="287100"/>
          </a:xfrm>
          <a:prstGeom prst="rect">
            <a:avLst/>
          </a:prstGeom>
          <a:solidFill>
            <a:srgbClr val="27868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88" name="Google Shape;288;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4017412"/>
            <a:ext cx="287700" cy="287100"/>
          </a:xfrm>
          <a:prstGeom prst="rect">
            <a:avLst/>
          </a:prstGeom>
          <a:solidFill>
            <a:srgbClr val="27868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89" name="Google Shape;289;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581980" y="4879274"/>
            <a:ext cx="287700" cy="287100"/>
          </a:xfrm>
          <a:prstGeom prst="rect">
            <a:avLst/>
          </a:prstGeom>
          <a:solidFill>
            <a:srgbClr val="27868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90" name="Google Shape;290;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441337" y="4879274"/>
            <a:ext cx="287700" cy="287100"/>
          </a:xfrm>
          <a:prstGeom prst="rect">
            <a:avLst/>
          </a:prstGeom>
          <a:solidFill>
            <a:srgbClr val="27868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91" name="Google Shape;291;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6602660" y="4879404"/>
            <a:ext cx="287700" cy="287100"/>
          </a:xfrm>
          <a:prstGeom prst="rect">
            <a:avLst/>
          </a:prstGeom>
          <a:solidFill>
            <a:srgbClr val="27868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92" name="Google Shape;292;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8889070" y="4879404"/>
            <a:ext cx="287700" cy="287100"/>
          </a:xfrm>
          <a:prstGeom prst="rect">
            <a:avLst/>
          </a:prstGeom>
          <a:solidFill>
            <a:srgbClr val="27868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93" name="Google Shape;293;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8889070" y="3155680"/>
            <a:ext cx="287700" cy="287100"/>
          </a:xfrm>
          <a:prstGeom prst="rect">
            <a:avLst/>
          </a:prstGeom>
          <a:solidFill>
            <a:srgbClr val="27868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94" name="Google Shape;294;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570025"/>
            <a:ext cx="287700" cy="287100"/>
          </a:xfrm>
          <a:prstGeom prst="rect">
            <a:avLst/>
          </a:prstGeom>
          <a:solidFill>
            <a:srgbClr val="5FBBC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95" name="Google Shape;295;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441337" y="-4550"/>
            <a:ext cx="287700" cy="287100"/>
          </a:xfrm>
          <a:prstGeom prst="rect">
            <a:avLst/>
          </a:prstGeom>
          <a:solidFill>
            <a:srgbClr val="5FBBC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96" name="Google Shape;296;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294225" y="-4550"/>
            <a:ext cx="287700" cy="287100"/>
          </a:xfrm>
          <a:prstGeom prst="rect">
            <a:avLst/>
          </a:prstGeom>
          <a:solidFill>
            <a:srgbClr val="5FBBC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97" name="Google Shape;297;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4876112" y="-4420"/>
            <a:ext cx="287700" cy="287100"/>
          </a:xfrm>
          <a:prstGeom prst="rect">
            <a:avLst/>
          </a:prstGeom>
          <a:solidFill>
            <a:srgbClr val="5FBBC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98" name="Google Shape;298;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89052" y="1719304"/>
            <a:ext cx="287700" cy="287100"/>
          </a:xfrm>
          <a:prstGeom prst="rect">
            <a:avLst/>
          </a:prstGeom>
          <a:solidFill>
            <a:srgbClr val="5FBBC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99" name="Google Shape;299;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025786" y="-4420"/>
            <a:ext cx="287700" cy="287100"/>
          </a:xfrm>
          <a:prstGeom prst="rect">
            <a:avLst/>
          </a:prstGeom>
          <a:solidFill>
            <a:srgbClr val="5FBBC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00" name="Google Shape;300;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5731562" y="-4420"/>
            <a:ext cx="287700" cy="287100"/>
          </a:xfrm>
          <a:prstGeom prst="rect">
            <a:avLst/>
          </a:prstGeom>
          <a:solidFill>
            <a:srgbClr val="5FBBC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01" name="Google Shape;301;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012940" y="4879274"/>
            <a:ext cx="287700" cy="287100"/>
          </a:xfrm>
          <a:prstGeom prst="rect">
            <a:avLst/>
          </a:prstGeom>
          <a:solidFill>
            <a:srgbClr val="5FBBC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02" name="Google Shape;302;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3155550"/>
            <a:ext cx="287700" cy="287100"/>
          </a:xfrm>
          <a:prstGeom prst="rect">
            <a:avLst/>
          </a:prstGeom>
          <a:solidFill>
            <a:srgbClr val="5FBBC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03" name="Google Shape;303;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63265" y="4879274"/>
            <a:ext cx="287700" cy="287100"/>
          </a:xfrm>
          <a:prstGeom prst="rect">
            <a:avLst/>
          </a:prstGeom>
          <a:solidFill>
            <a:srgbClr val="5FBBC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04" name="Google Shape;304;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157490" y="4879274"/>
            <a:ext cx="287700" cy="287100"/>
          </a:xfrm>
          <a:prstGeom prst="rect">
            <a:avLst/>
          </a:prstGeom>
          <a:solidFill>
            <a:srgbClr val="5FBBC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05" name="Google Shape;305;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8029712" y="4879404"/>
            <a:ext cx="287700" cy="287100"/>
          </a:xfrm>
          <a:prstGeom prst="rect">
            <a:avLst/>
          </a:prstGeom>
          <a:solidFill>
            <a:srgbClr val="5FBBC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06" name="Google Shape;306;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8889070" y="3730255"/>
            <a:ext cx="287700" cy="287100"/>
          </a:xfrm>
          <a:prstGeom prst="rect">
            <a:avLst/>
          </a:prstGeom>
          <a:solidFill>
            <a:srgbClr val="5FBBC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07" name="Google Shape;307;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6882600" y="4879404"/>
            <a:ext cx="287700" cy="287100"/>
          </a:xfrm>
          <a:prstGeom prst="rect">
            <a:avLst/>
          </a:prstGeom>
          <a:solidFill>
            <a:srgbClr val="5FBBC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08" name="Google Shape;308;p14"/>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287750" y="4304700"/>
            <a:ext cx="8601300" cy="5724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lvl="0" rtl="0">
              <a:buNone/>
              <a:defRPr>
                <a:uFillTx/>
              </a:defRPr>
            </a:lvl1pPr>
            <a:lvl2pPr lvl="1" rtl="0">
              <a:buNone/>
              <a:defRPr>
                <a:uFillTx/>
              </a:defRPr>
            </a:lvl2pPr>
            <a:lvl3pPr lvl="2" rtl="0">
              <a:buNone/>
              <a:defRPr>
                <a:uFillTx/>
              </a:defRPr>
            </a:lvl3pPr>
            <a:lvl4pPr lvl="3" rtl="0">
              <a:buNone/>
              <a:defRPr>
                <a:uFillTx/>
              </a:defRPr>
            </a:lvl4pPr>
            <a:lvl5pPr lvl="4" rtl="0">
              <a:buNone/>
              <a:defRPr>
                <a:uFillTx/>
              </a:defRPr>
            </a:lvl5pPr>
            <a:lvl6pPr lvl="5" rtl="0">
              <a:buNone/>
              <a:defRPr>
                <a:uFillTx/>
              </a:defRPr>
            </a:lvl6pPr>
            <a:lvl7pPr lvl="6" rtl="0">
              <a:buNone/>
              <a:defRPr>
                <a:uFillTx/>
              </a:defRPr>
            </a:lvl7pPr>
            <a:lvl8pPr lvl="7" rtl="0">
              <a:buNone/>
              <a:defRPr>
                <a:uFillTx/>
              </a:defRPr>
            </a:lvl8pPr>
            <a:lvl9pPr lvl="8" rtl="0">
              <a:buNone/>
              <a:defRPr>
                <a:uFillTx/>
              </a:defRPr>
            </a:lvl9pPr>
          </a:lstStyle>
          <a:p>
            <a:pPr algn="r" indent="0" lvl="0" marL="0" rtl="0">
              <a:spcBef>
                <a:spcPts val="0"/>
              </a:spcBef>
              <a:spcAft>
                <a:spcPts val="0"/>
              </a:spcAft>
              <a:buNone/>
            </a:pPr>
            <a:fld id="{00000000-1234-1234-1234-123412341234}" type="slidenum">
              <a:rPr lang="en">
                <a:uFillTx/>
              </a:rPr>
              <a:t>‹#›</a:t>
            </a:fld>
            <a:endParaRPr>
              <a:uFillTx/>
            </a:endParaRPr>
          </a:p>
        </p:txBody>
      </p:sp>
      <p:sp>
        <p:nvSpPr>
          <p:cNvPr xmlns:c="http://schemas.openxmlformats.org/drawingml/2006/chart" xmlns:pic="http://schemas.openxmlformats.org/drawingml/2006/picture" xmlns:dgm="http://schemas.openxmlformats.org/drawingml/2006/diagram" id="309" name="Google Shape;309;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1144599"/>
            <a:ext cx="287700" cy="287100"/>
          </a:xfrm>
          <a:prstGeom prst="rect">
            <a:avLst/>
          </a:prstGeom>
          <a:solidFill>
            <a:srgbClr val="266D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10" name="Google Shape;310;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438775" y="-4550"/>
            <a:ext cx="287700" cy="287100"/>
          </a:xfrm>
          <a:prstGeom prst="rect">
            <a:avLst/>
          </a:prstGeom>
          <a:solidFill>
            <a:srgbClr val="266D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11" name="Google Shape;311;p1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869735" y="-4550"/>
            <a:ext cx="287700" cy="287100"/>
          </a:xfrm>
          <a:prstGeom prst="rect">
            <a:avLst/>
          </a:prstGeom>
          <a:solidFill>
            <a:srgbClr val="266D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14.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TITLE_1">
    <p:spTree>
      <p:nvGrpSpPr>
        <p:cNvPr xmlns:c="http://schemas.openxmlformats.org/drawingml/2006/chart" xmlns:pic="http://schemas.openxmlformats.org/drawingml/2006/picture" xmlns:dgm="http://schemas.openxmlformats.org/drawingml/2006/diagram" id="312" name="Shape 312"/>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313" name="Google Shape;313;p15"/>
          <p:cNvSpPr xmlns:c="http://schemas.openxmlformats.org/drawingml/2006/chart" xmlns:pic="http://schemas.openxmlformats.org/drawingml/2006/picture" xmlns:dgm="http://schemas.openxmlformats.org/drawingml/2006/diagram" txBox="1">
            <a:spLocks/>
          </p:cNvSpPr>
          <p:nvPr>
            <p:ph type="ctrTitle"/>
          </p:nvPr>
        </p:nvSpPr>
        <p:spPr xmlns:c="http://schemas.openxmlformats.org/drawingml/2006/chart" xmlns:pic="http://schemas.openxmlformats.org/drawingml/2006/picture" xmlns:dgm="http://schemas.openxmlformats.org/drawingml/2006/diagram">
          <a:xfrm>
            <a:off x="573425" y="1746975"/>
            <a:ext cx="4545900" cy="16806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lstStyle>
            <a:lvl1pPr lvl="0" rtl="0">
              <a:spcBef>
                <a:spcPts val="0"/>
              </a:spcBef>
              <a:spcAft>
                <a:spcPts val="0"/>
              </a:spcAft>
              <a:buClr>
                <a:srgbClr val="1552A6"/>
              </a:buClr>
              <a:buSzPts val="4400"/>
              <a:buNone/>
              <a:defRPr sz="4400">
                <a:solidFill>
                  <a:srgbClr val="1552A6"/>
                </a:solidFill>
                <a:uFillTx/>
              </a:defRPr>
            </a:lvl1pPr>
            <a:lvl2pPr lvl="1" rtl="0">
              <a:spcBef>
                <a:spcPts val="0"/>
              </a:spcBef>
              <a:spcAft>
                <a:spcPts val="0"/>
              </a:spcAft>
              <a:buClr>
                <a:srgbClr val="27868B"/>
              </a:buClr>
              <a:buSzPts val="4400"/>
              <a:buNone/>
              <a:defRPr sz="4400">
                <a:solidFill>
                  <a:srgbClr val="27868B"/>
                </a:solidFill>
                <a:uFillTx/>
              </a:defRPr>
            </a:lvl2pPr>
            <a:lvl3pPr lvl="2" rtl="0">
              <a:spcBef>
                <a:spcPts val="0"/>
              </a:spcBef>
              <a:spcAft>
                <a:spcPts val="0"/>
              </a:spcAft>
              <a:buClr>
                <a:srgbClr val="27868B"/>
              </a:buClr>
              <a:buSzPts val="4400"/>
              <a:buNone/>
              <a:defRPr sz="4400">
                <a:solidFill>
                  <a:srgbClr val="27868B"/>
                </a:solidFill>
                <a:uFillTx/>
              </a:defRPr>
            </a:lvl3pPr>
            <a:lvl4pPr lvl="3" rtl="0">
              <a:spcBef>
                <a:spcPts val="0"/>
              </a:spcBef>
              <a:spcAft>
                <a:spcPts val="0"/>
              </a:spcAft>
              <a:buClr>
                <a:srgbClr val="27868B"/>
              </a:buClr>
              <a:buSzPts val="4400"/>
              <a:buNone/>
              <a:defRPr sz="4400">
                <a:solidFill>
                  <a:srgbClr val="27868B"/>
                </a:solidFill>
                <a:uFillTx/>
              </a:defRPr>
            </a:lvl4pPr>
            <a:lvl5pPr lvl="4" rtl="0">
              <a:spcBef>
                <a:spcPts val="0"/>
              </a:spcBef>
              <a:spcAft>
                <a:spcPts val="0"/>
              </a:spcAft>
              <a:buClr>
                <a:srgbClr val="27868B"/>
              </a:buClr>
              <a:buSzPts val="4400"/>
              <a:buNone/>
              <a:defRPr sz="4400">
                <a:solidFill>
                  <a:srgbClr val="27868B"/>
                </a:solidFill>
                <a:uFillTx/>
              </a:defRPr>
            </a:lvl5pPr>
            <a:lvl6pPr lvl="5" rtl="0">
              <a:spcBef>
                <a:spcPts val="0"/>
              </a:spcBef>
              <a:spcAft>
                <a:spcPts val="0"/>
              </a:spcAft>
              <a:buClr>
                <a:srgbClr val="27868B"/>
              </a:buClr>
              <a:buSzPts val="4400"/>
              <a:buNone/>
              <a:defRPr sz="4400">
                <a:solidFill>
                  <a:srgbClr val="27868B"/>
                </a:solidFill>
                <a:uFillTx/>
              </a:defRPr>
            </a:lvl6pPr>
            <a:lvl7pPr lvl="6" rtl="0">
              <a:spcBef>
                <a:spcPts val="0"/>
              </a:spcBef>
              <a:spcAft>
                <a:spcPts val="0"/>
              </a:spcAft>
              <a:buClr>
                <a:srgbClr val="27868B"/>
              </a:buClr>
              <a:buSzPts val="4400"/>
              <a:buNone/>
              <a:defRPr sz="4400">
                <a:solidFill>
                  <a:srgbClr val="27868B"/>
                </a:solidFill>
                <a:uFillTx/>
              </a:defRPr>
            </a:lvl7pPr>
            <a:lvl8pPr lvl="7" rtl="0">
              <a:spcBef>
                <a:spcPts val="0"/>
              </a:spcBef>
              <a:spcAft>
                <a:spcPts val="0"/>
              </a:spcAft>
              <a:buClr>
                <a:srgbClr val="27868B"/>
              </a:buClr>
              <a:buSzPts val="4400"/>
              <a:buNone/>
              <a:defRPr sz="4400">
                <a:solidFill>
                  <a:srgbClr val="27868B"/>
                </a:solidFill>
                <a:uFillTx/>
              </a:defRPr>
            </a:lvl8pPr>
            <a:lvl9pPr lvl="8" rtl="0">
              <a:spcBef>
                <a:spcPts val="0"/>
              </a:spcBef>
              <a:spcAft>
                <a:spcPts val="0"/>
              </a:spcAft>
              <a:buClr>
                <a:srgbClr val="27868B"/>
              </a:buClr>
              <a:buSzPts val="4400"/>
              <a:buNone/>
              <a:defRPr sz="4400">
                <a:solidFill>
                  <a:srgbClr val="27868B"/>
                </a:solidFill>
                <a:uFillTx/>
              </a:defRPr>
            </a:lvl9pPr>
          </a:lstStyle>
          <a:p/>
        </p:txBody>
      </p:sp>
      <p:grpSp>
        <p:nvGrpSpPr>
          <p:cNvPr xmlns:c="http://schemas.openxmlformats.org/drawingml/2006/chart" xmlns:pic="http://schemas.openxmlformats.org/drawingml/2006/picture" xmlns:dgm="http://schemas.openxmlformats.org/drawingml/2006/diagram" id="314" name="Google Shape;314;p15"/>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4550"/>
            <a:ext cx="9143835" cy="5152509"/>
            <a:chOff x="0" y="-4550"/>
            <a:chExt cx="9143835" cy="5152509"/>
          </a:xfrm>
        </p:grpSpPr>
        <p:sp>
          <p:nvSpPr>
            <p:cNvPr xmlns:c="http://schemas.openxmlformats.org/drawingml/2006/chart" xmlns:pic="http://schemas.openxmlformats.org/drawingml/2006/picture" xmlns:dgm="http://schemas.openxmlformats.org/drawingml/2006/diagram" id="315" name="Google Shape;315;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440674" y="4575559"/>
              <a:ext cx="573300" cy="572400"/>
            </a:xfrm>
            <a:prstGeom prst="rect">
              <a:avLst/>
            </a:prstGeom>
            <a:solidFill>
              <a:srgbClr val="005BB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16" name="Google Shape;316;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3433" y="-4550"/>
              <a:ext cx="573300" cy="572400"/>
            </a:xfrm>
            <a:prstGeom prst="rect">
              <a:avLst/>
            </a:prstGeom>
            <a:solidFill>
              <a:srgbClr val="005BB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17" name="Google Shape;317;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567964"/>
              <a:ext cx="573300" cy="572400"/>
            </a:xfrm>
            <a:prstGeom prst="rect">
              <a:avLst/>
            </a:prstGeom>
            <a:solidFill>
              <a:srgbClr val="005BB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18" name="Google Shape;318;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4003045"/>
              <a:ext cx="573300" cy="572400"/>
            </a:xfrm>
            <a:prstGeom prst="rect">
              <a:avLst/>
            </a:prstGeom>
            <a:solidFill>
              <a:srgbClr val="005BB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19" name="Google Shape;319;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20337" y="-4550"/>
              <a:ext cx="573300" cy="572400"/>
            </a:xfrm>
            <a:prstGeom prst="rect">
              <a:avLst/>
            </a:prstGeom>
            <a:solidFill>
              <a:srgbClr val="005BB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20" name="Google Shape;320;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46891" y="4003045"/>
              <a:ext cx="573300" cy="572400"/>
            </a:xfrm>
            <a:prstGeom prst="rect">
              <a:avLst/>
            </a:prstGeom>
            <a:solidFill>
              <a:srgbClr val="005BB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21" name="Google Shape;321;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867228" y="567964"/>
              <a:ext cx="573300" cy="572400"/>
            </a:xfrm>
            <a:prstGeom prst="rect">
              <a:avLst/>
            </a:prstGeom>
            <a:solidFill>
              <a:srgbClr val="005BB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22" name="Google Shape;322;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867228" y="4003045"/>
              <a:ext cx="573300" cy="572400"/>
            </a:xfrm>
            <a:prstGeom prst="rect">
              <a:avLst/>
            </a:prstGeom>
            <a:solidFill>
              <a:srgbClr val="005BB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23" name="Google Shape;323;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145436" y="4003045"/>
              <a:ext cx="573300" cy="572400"/>
            </a:xfrm>
            <a:prstGeom prst="rect">
              <a:avLst/>
            </a:prstGeom>
            <a:solidFill>
              <a:srgbClr val="005BB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24" name="Google Shape;324;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92327" y="2858018"/>
              <a:ext cx="573300" cy="572400"/>
            </a:xfrm>
            <a:prstGeom prst="rect">
              <a:avLst/>
            </a:prstGeom>
            <a:solidFill>
              <a:srgbClr val="005BB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25" name="Google Shape;325;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18882" y="3430531"/>
              <a:ext cx="573300" cy="572400"/>
            </a:xfrm>
            <a:prstGeom prst="rect">
              <a:avLst/>
            </a:prstGeom>
            <a:solidFill>
              <a:srgbClr val="005BB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26" name="Google Shape;326;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18882" y="4575559"/>
              <a:ext cx="573300" cy="572400"/>
            </a:xfrm>
            <a:prstGeom prst="rect">
              <a:avLst/>
            </a:prstGeom>
            <a:solidFill>
              <a:srgbClr val="005BB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27" name="Google Shape;327;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1431" y="2858018"/>
              <a:ext cx="573300" cy="572400"/>
            </a:xfrm>
            <a:prstGeom prst="rect">
              <a:avLst/>
            </a:prstGeom>
            <a:solidFill>
              <a:srgbClr val="005BB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28" name="Google Shape;328;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57986" y="1140477"/>
              <a:ext cx="573300" cy="572400"/>
            </a:xfrm>
            <a:prstGeom prst="rect">
              <a:avLst/>
            </a:prstGeom>
            <a:solidFill>
              <a:srgbClr val="005BB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29" name="Google Shape;329;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0535" y="2858018"/>
              <a:ext cx="573300" cy="572400"/>
            </a:xfrm>
            <a:prstGeom prst="rect">
              <a:avLst/>
            </a:prstGeom>
            <a:solidFill>
              <a:srgbClr val="005BB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30" name="Google Shape;330;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0535" y="4003045"/>
              <a:ext cx="573300" cy="572400"/>
            </a:xfrm>
            <a:prstGeom prst="rect">
              <a:avLst/>
            </a:prstGeom>
            <a:solidFill>
              <a:srgbClr val="005BB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31" name="Google Shape;331;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997090" y="1712991"/>
              <a:ext cx="573300" cy="572400"/>
            </a:xfrm>
            <a:prstGeom prst="rect">
              <a:avLst/>
            </a:prstGeom>
            <a:solidFill>
              <a:srgbClr val="005BB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grpSp>
      <p:grpSp>
        <p:nvGrpSpPr>
          <p:cNvPr xmlns:c="http://schemas.openxmlformats.org/drawingml/2006/chart" xmlns:pic="http://schemas.openxmlformats.org/drawingml/2006/picture" xmlns:dgm="http://schemas.openxmlformats.org/drawingml/2006/diagram" id="332" name="Google Shape;332;p15"/>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573433" y="-4550"/>
            <a:ext cx="8570402" cy="5152509"/>
            <a:chOff x="573433" y="-4550"/>
            <a:chExt cx="8570402" cy="5152509"/>
          </a:xfrm>
        </p:grpSpPr>
        <p:sp>
          <p:nvSpPr>
            <p:cNvPr xmlns:c="http://schemas.openxmlformats.org/drawingml/2006/chart" xmlns:pic="http://schemas.openxmlformats.org/drawingml/2006/picture" xmlns:dgm="http://schemas.openxmlformats.org/drawingml/2006/diagram" id="333" name="Google Shape;333;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3433" y="4575559"/>
              <a:ext cx="573300" cy="572400"/>
            </a:xfrm>
            <a:prstGeom prst="rect">
              <a:avLst/>
            </a:prstGeom>
            <a:solidFill>
              <a:srgbClr val="ACE0F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34" name="Google Shape;334;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46891" y="567964"/>
              <a:ext cx="573300" cy="572400"/>
            </a:xfrm>
            <a:prstGeom prst="rect">
              <a:avLst/>
            </a:prstGeom>
            <a:solidFill>
              <a:srgbClr val="ACE0F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35" name="Google Shape;335;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867228" y="-4550"/>
              <a:ext cx="573300" cy="572400"/>
            </a:xfrm>
            <a:prstGeom prst="rect">
              <a:avLst/>
            </a:prstGeom>
            <a:solidFill>
              <a:srgbClr val="ACE0F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36" name="Google Shape;336;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867228" y="4575559"/>
              <a:ext cx="573300" cy="572400"/>
            </a:xfrm>
            <a:prstGeom prst="rect">
              <a:avLst/>
            </a:prstGeom>
            <a:solidFill>
              <a:srgbClr val="ACE0F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37" name="Google Shape;337;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014120" y="567964"/>
              <a:ext cx="573300" cy="572400"/>
            </a:xfrm>
            <a:prstGeom prst="rect">
              <a:avLst/>
            </a:prstGeom>
            <a:solidFill>
              <a:srgbClr val="ACE0F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38" name="Google Shape;338;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571990" y="4003045"/>
              <a:ext cx="573300" cy="572400"/>
            </a:xfrm>
            <a:prstGeom prst="rect">
              <a:avLst/>
            </a:prstGeom>
            <a:solidFill>
              <a:srgbClr val="ACE0F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39" name="Google Shape;339;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92327" y="567964"/>
              <a:ext cx="573300" cy="572400"/>
            </a:xfrm>
            <a:prstGeom prst="rect">
              <a:avLst/>
            </a:prstGeom>
            <a:solidFill>
              <a:srgbClr val="ACE0F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40" name="Google Shape;340;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92327" y="2285504"/>
              <a:ext cx="573300" cy="572400"/>
            </a:xfrm>
            <a:prstGeom prst="rect">
              <a:avLst/>
            </a:prstGeom>
            <a:solidFill>
              <a:srgbClr val="ACE0F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41" name="Google Shape;341;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92327" y="4003045"/>
              <a:ext cx="573300" cy="572400"/>
            </a:xfrm>
            <a:prstGeom prst="rect">
              <a:avLst/>
            </a:prstGeom>
            <a:solidFill>
              <a:srgbClr val="ACE0F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42" name="Google Shape;342;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18882" y="-4550"/>
              <a:ext cx="573300" cy="572400"/>
            </a:xfrm>
            <a:prstGeom prst="rect">
              <a:avLst/>
            </a:prstGeom>
            <a:solidFill>
              <a:srgbClr val="ACE0F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43" name="Google Shape;343;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18882" y="1712991"/>
              <a:ext cx="573300" cy="572400"/>
            </a:xfrm>
            <a:prstGeom prst="rect">
              <a:avLst/>
            </a:prstGeom>
            <a:solidFill>
              <a:srgbClr val="ACE0F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44" name="Google Shape;344;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1431" y="4003045"/>
              <a:ext cx="573300" cy="572400"/>
            </a:xfrm>
            <a:prstGeom prst="rect">
              <a:avLst/>
            </a:prstGeom>
            <a:solidFill>
              <a:srgbClr val="ACE0F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45" name="Google Shape;345;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57986" y="3430531"/>
              <a:ext cx="573300" cy="572400"/>
            </a:xfrm>
            <a:prstGeom prst="rect">
              <a:avLst/>
            </a:prstGeom>
            <a:solidFill>
              <a:srgbClr val="ACE0F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46" name="Google Shape;346;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0535" y="1712991"/>
              <a:ext cx="573300" cy="572400"/>
            </a:xfrm>
            <a:prstGeom prst="rect">
              <a:avLst/>
            </a:prstGeom>
            <a:solidFill>
              <a:srgbClr val="ACE0F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47" name="Google Shape;347;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18882" y="2858018"/>
              <a:ext cx="573300" cy="572400"/>
            </a:xfrm>
            <a:prstGeom prst="rect">
              <a:avLst/>
            </a:prstGeom>
            <a:solidFill>
              <a:srgbClr val="ACE0F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grpSp>
      <p:grpSp>
        <p:nvGrpSpPr>
          <p:cNvPr xmlns:c="http://schemas.openxmlformats.org/drawingml/2006/chart" xmlns:pic="http://schemas.openxmlformats.org/drawingml/2006/picture" xmlns:dgm="http://schemas.openxmlformats.org/drawingml/2006/diagram" id="348" name="Google Shape;348;p15"/>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4550"/>
            <a:ext cx="9143835" cy="5152509"/>
            <a:chOff x="0" y="-4550"/>
            <a:chExt cx="9143835" cy="5152509"/>
          </a:xfrm>
        </p:grpSpPr>
        <p:sp>
          <p:nvSpPr>
            <p:cNvPr xmlns:c="http://schemas.openxmlformats.org/drawingml/2006/chart" xmlns:pic="http://schemas.openxmlformats.org/drawingml/2006/picture" xmlns:dgm="http://schemas.openxmlformats.org/drawingml/2006/diagram" id="349" name="Google Shape;349;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4550"/>
              <a:ext cx="573300" cy="572400"/>
            </a:xfrm>
            <a:prstGeom prst="rect">
              <a:avLst/>
            </a:prstGeom>
            <a:solidFill>
              <a:srgbClr val="FFFCC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50" name="Google Shape;350;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20337" y="567964"/>
              <a:ext cx="573300" cy="572400"/>
            </a:xfrm>
            <a:prstGeom prst="rect">
              <a:avLst/>
            </a:prstGeom>
            <a:solidFill>
              <a:srgbClr val="FFFCC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51" name="Google Shape;351;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46891" y="4575559"/>
              <a:ext cx="573300" cy="572400"/>
            </a:xfrm>
            <a:prstGeom prst="rect">
              <a:avLst/>
            </a:prstGeom>
            <a:solidFill>
              <a:srgbClr val="FFFCC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52" name="Google Shape;352;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293783" y="4003045"/>
              <a:ext cx="573300" cy="572400"/>
            </a:xfrm>
            <a:prstGeom prst="rect">
              <a:avLst/>
            </a:prstGeom>
            <a:solidFill>
              <a:srgbClr val="FFFCC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53" name="Google Shape;353;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014120" y="4575559"/>
              <a:ext cx="573300" cy="572400"/>
            </a:xfrm>
            <a:prstGeom prst="rect">
              <a:avLst/>
            </a:prstGeom>
            <a:solidFill>
              <a:srgbClr val="FFFCC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54" name="Google Shape;354;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440674" y="-4550"/>
              <a:ext cx="573300" cy="572400"/>
            </a:xfrm>
            <a:prstGeom prst="rect">
              <a:avLst/>
            </a:prstGeom>
            <a:solidFill>
              <a:srgbClr val="FFFCC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55" name="Google Shape;355;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145436" y="567964"/>
              <a:ext cx="573300" cy="572400"/>
            </a:xfrm>
            <a:prstGeom prst="rect">
              <a:avLst/>
            </a:prstGeom>
            <a:solidFill>
              <a:srgbClr val="FFFCC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56" name="Google Shape;356;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92327" y="3430531"/>
              <a:ext cx="573300" cy="572400"/>
            </a:xfrm>
            <a:prstGeom prst="rect">
              <a:avLst/>
            </a:prstGeom>
            <a:solidFill>
              <a:srgbClr val="FFFCC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57" name="Google Shape;357;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18882" y="4003045"/>
              <a:ext cx="573300" cy="572400"/>
            </a:xfrm>
            <a:prstGeom prst="rect">
              <a:avLst/>
            </a:prstGeom>
            <a:solidFill>
              <a:srgbClr val="FFFCC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58" name="Google Shape;358;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1431" y="1140477"/>
              <a:ext cx="573300" cy="572400"/>
            </a:xfrm>
            <a:prstGeom prst="rect">
              <a:avLst/>
            </a:prstGeom>
            <a:solidFill>
              <a:srgbClr val="FFFCC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59" name="Google Shape;359;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1431" y="4575559"/>
              <a:ext cx="573300" cy="572400"/>
            </a:xfrm>
            <a:prstGeom prst="rect">
              <a:avLst/>
            </a:prstGeom>
            <a:solidFill>
              <a:srgbClr val="FFFCC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60" name="Google Shape;360;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57986" y="567964"/>
              <a:ext cx="573300" cy="572400"/>
            </a:xfrm>
            <a:prstGeom prst="rect">
              <a:avLst/>
            </a:prstGeom>
            <a:solidFill>
              <a:srgbClr val="FFFCC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61" name="Google Shape;361;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57986" y="2285504"/>
              <a:ext cx="573300" cy="572400"/>
            </a:xfrm>
            <a:prstGeom prst="rect">
              <a:avLst/>
            </a:prstGeom>
            <a:solidFill>
              <a:srgbClr val="FFFCC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62" name="Google Shape;362;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0535" y="1140477"/>
              <a:ext cx="573300" cy="572400"/>
            </a:xfrm>
            <a:prstGeom prst="rect">
              <a:avLst/>
            </a:prstGeom>
            <a:solidFill>
              <a:srgbClr val="FFFCC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63" name="Google Shape;363;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997090" y="-4550"/>
              <a:ext cx="573300" cy="572400"/>
            </a:xfrm>
            <a:prstGeom prst="rect">
              <a:avLst/>
            </a:prstGeom>
            <a:solidFill>
              <a:srgbClr val="FFFCC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64" name="Google Shape;364;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997090" y="2285504"/>
              <a:ext cx="573300" cy="572400"/>
            </a:xfrm>
            <a:prstGeom prst="rect">
              <a:avLst/>
            </a:prstGeom>
            <a:solidFill>
              <a:srgbClr val="FFFCC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grpSp>
      <p:grpSp>
        <p:nvGrpSpPr>
          <p:cNvPr xmlns:c="http://schemas.openxmlformats.org/drawingml/2006/chart" xmlns:pic="http://schemas.openxmlformats.org/drawingml/2006/picture" xmlns:dgm="http://schemas.openxmlformats.org/drawingml/2006/diagram" id="365" name="Google Shape;365;p15"/>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4550"/>
            <a:ext cx="9143835" cy="5152509"/>
            <a:chOff x="0" y="-4550"/>
            <a:chExt cx="9143835" cy="5152509"/>
          </a:xfrm>
        </p:grpSpPr>
        <p:sp>
          <p:nvSpPr>
            <p:cNvPr xmlns:c="http://schemas.openxmlformats.org/drawingml/2006/chart" xmlns:pic="http://schemas.openxmlformats.org/drawingml/2006/picture" xmlns:dgm="http://schemas.openxmlformats.org/drawingml/2006/diagram" id="366" name="Google Shape;366;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1431" y="-4550"/>
              <a:ext cx="573300" cy="572400"/>
            </a:xfrm>
            <a:prstGeom prst="rect">
              <a:avLst/>
            </a:prstGeom>
            <a:solidFill>
              <a:srgbClr val="4F81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67" name="Google Shape;367;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4575559"/>
              <a:ext cx="573300" cy="572400"/>
            </a:xfrm>
            <a:prstGeom prst="rect">
              <a:avLst/>
            </a:prstGeom>
            <a:solidFill>
              <a:srgbClr val="4F81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68" name="Google Shape;368;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20337" y="4003045"/>
              <a:ext cx="573300" cy="572400"/>
            </a:xfrm>
            <a:prstGeom prst="rect">
              <a:avLst/>
            </a:prstGeom>
            <a:solidFill>
              <a:srgbClr val="4F81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69" name="Google Shape;369;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46891" y="-4550"/>
              <a:ext cx="573300" cy="572400"/>
            </a:xfrm>
            <a:prstGeom prst="rect">
              <a:avLst/>
            </a:prstGeom>
            <a:solidFill>
              <a:srgbClr val="4F81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70" name="Google Shape;370;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293783" y="-4550"/>
              <a:ext cx="573300" cy="572400"/>
            </a:xfrm>
            <a:prstGeom prst="rect">
              <a:avLst/>
            </a:prstGeom>
            <a:solidFill>
              <a:srgbClr val="4F81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71" name="Google Shape;371;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293783" y="4575559"/>
              <a:ext cx="573300" cy="572400"/>
            </a:xfrm>
            <a:prstGeom prst="rect">
              <a:avLst/>
            </a:prstGeom>
            <a:solidFill>
              <a:srgbClr val="4F81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72" name="Google Shape;372;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014120" y="4003045"/>
              <a:ext cx="573300" cy="572400"/>
            </a:xfrm>
            <a:prstGeom prst="rect">
              <a:avLst/>
            </a:prstGeom>
            <a:solidFill>
              <a:srgbClr val="4F81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73" name="Google Shape;373;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145436" y="-4550"/>
              <a:ext cx="573300" cy="572400"/>
            </a:xfrm>
            <a:prstGeom prst="rect">
              <a:avLst/>
            </a:prstGeom>
            <a:solidFill>
              <a:srgbClr val="4F81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74" name="Google Shape;374;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571990" y="567964"/>
              <a:ext cx="573300" cy="572400"/>
            </a:xfrm>
            <a:prstGeom prst="rect">
              <a:avLst/>
            </a:prstGeom>
            <a:solidFill>
              <a:srgbClr val="4F81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75" name="Google Shape;375;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571990" y="4575559"/>
              <a:ext cx="573300" cy="572400"/>
            </a:xfrm>
            <a:prstGeom prst="rect">
              <a:avLst/>
            </a:prstGeom>
            <a:solidFill>
              <a:srgbClr val="4F81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76" name="Google Shape;376;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92327" y="-4550"/>
              <a:ext cx="573300" cy="572400"/>
            </a:xfrm>
            <a:prstGeom prst="rect">
              <a:avLst/>
            </a:prstGeom>
            <a:solidFill>
              <a:srgbClr val="4F81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77" name="Google Shape;377;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92327" y="1140477"/>
              <a:ext cx="573300" cy="572400"/>
            </a:xfrm>
            <a:prstGeom prst="rect">
              <a:avLst/>
            </a:prstGeom>
            <a:solidFill>
              <a:srgbClr val="4F81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78" name="Google Shape;378;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18882" y="2285504"/>
              <a:ext cx="573300" cy="572400"/>
            </a:xfrm>
            <a:prstGeom prst="rect">
              <a:avLst/>
            </a:prstGeom>
            <a:solidFill>
              <a:srgbClr val="4F81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79" name="Google Shape;379;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1431" y="2285504"/>
              <a:ext cx="573300" cy="572400"/>
            </a:xfrm>
            <a:prstGeom prst="rect">
              <a:avLst/>
            </a:prstGeom>
            <a:solidFill>
              <a:srgbClr val="4F81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80" name="Google Shape;380;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1431" y="3430531"/>
              <a:ext cx="573300" cy="572400"/>
            </a:xfrm>
            <a:prstGeom prst="rect">
              <a:avLst/>
            </a:prstGeom>
            <a:solidFill>
              <a:srgbClr val="4F81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81" name="Google Shape;381;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57986" y="4003045"/>
              <a:ext cx="573300" cy="572400"/>
            </a:xfrm>
            <a:prstGeom prst="rect">
              <a:avLst/>
            </a:prstGeom>
            <a:solidFill>
              <a:srgbClr val="4F81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82" name="Google Shape;382;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0535" y="567964"/>
              <a:ext cx="573300" cy="572400"/>
            </a:xfrm>
            <a:prstGeom prst="rect">
              <a:avLst/>
            </a:prstGeom>
            <a:solidFill>
              <a:srgbClr val="4F81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83" name="Google Shape;383;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0535" y="4575559"/>
              <a:ext cx="573300" cy="572400"/>
            </a:xfrm>
            <a:prstGeom prst="rect">
              <a:avLst/>
            </a:prstGeom>
            <a:solidFill>
              <a:srgbClr val="4F81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84" name="Google Shape;384;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997090" y="1140477"/>
              <a:ext cx="573300" cy="572400"/>
            </a:xfrm>
            <a:prstGeom prst="rect">
              <a:avLst/>
            </a:prstGeom>
            <a:solidFill>
              <a:srgbClr val="4F81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85" name="Google Shape;385;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997090" y="2858018"/>
              <a:ext cx="573300" cy="572400"/>
            </a:xfrm>
            <a:prstGeom prst="rect">
              <a:avLst/>
            </a:prstGeom>
            <a:solidFill>
              <a:srgbClr val="4F81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grpSp>
      <p:grpSp>
        <p:nvGrpSpPr>
          <p:cNvPr xmlns:c="http://schemas.openxmlformats.org/drawingml/2006/chart" xmlns:pic="http://schemas.openxmlformats.org/drawingml/2006/picture" xmlns:dgm="http://schemas.openxmlformats.org/drawingml/2006/diagram" id="386" name="Google Shape;386;p15"/>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573433" y="-4550"/>
            <a:ext cx="8570402" cy="5152509"/>
            <a:chOff x="573433" y="-4550"/>
            <a:chExt cx="8570402" cy="5152509"/>
          </a:xfrm>
        </p:grpSpPr>
        <p:sp>
          <p:nvSpPr>
            <p:cNvPr xmlns:c="http://schemas.openxmlformats.org/drawingml/2006/chart" xmlns:pic="http://schemas.openxmlformats.org/drawingml/2006/picture" xmlns:dgm="http://schemas.openxmlformats.org/drawingml/2006/diagram" id="387" name="Google Shape;387;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3433" y="567964"/>
              <a:ext cx="573300" cy="572400"/>
            </a:xfrm>
            <a:prstGeom prst="rect">
              <a:avLst/>
            </a:prstGeom>
            <a:solidFill>
              <a:srgbClr val="1552A6"/>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88" name="Google Shape;388;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293783" y="567964"/>
              <a:ext cx="573300" cy="572400"/>
            </a:xfrm>
            <a:prstGeom prst="rect">
              <a:avLst/>
            </a:prstGeom>
            <a:solidFill>
              <a:srgbClr val="1552A6"/>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89" name="Google Shape;389;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014120" y="-4550"/>
              <a:ext cx="573300" cy="572400"/>
            </a:xfrm>
            <a:prstGeom prst="rect">
              <a:avLst/>
            </a:prstGeom>
            <a:solidFill>
              <a:srgbClr val="1552A6"/>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90" name="Google Shape;390;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440674" y="567964"/>
              <a:ext cx="573300" cy="572400"/>
            </a:xfrm>
            <a:prstGeom prst="rect">
              <a:avLst/>
            </a:prstGeom>
            <a:solidFill>
              <a:srgbClr val="1552A6"/>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91" name="Google Shape;391;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145436" y="4575559"/>
              <a:ext cx="573300" cy="572400"/>
            </a:xfrm>
            <a:prstGeom prst="rect">
              <a:avLst/>
            </a:prstGeom>
            <a:solidFill>
              <a:srgbClr val="1552A6"/>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92" name="Google Shape;392;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92327" y="1712991"/>
              <a:ext cx="573300" cy="572400"/>
            </a:xfrm>
            <a:prstGeom prst="rect">
              <a:avLst/>
            </a:prstGeom>
            <a:solidFill>
              <a:srgbClr val="1552A6"/>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93" name="Google Shape;393;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18882" y="567964"/>
              <a:ext cx="573300" cy="572400"/>
            </a:xfrm>
            <a:prstGeom prst="rect">
              <a:avLst/>
            </a:prstGeom>
            <a:solidFill>
              <a:srgbClr val="1552A6"/>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94" name="Google Shape;394;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1431" y="1712991"/>
              <a:ext cx="573300" cy="572400"/>
            </a:xfrm>
            <a:prstGeom prst="rect">
              <a:avLst/>
            </a:prstGeom>
            <a:solidFill>
              <a:srgbClr val="1552A6"/>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95" name="Google Shape;395;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57986" y="2858018"/>
              <a:ext cx="573300" cy="572400"/>
            </a:xfrm>
            <a:prstGeom prst="rect">
              <a:avLst/>
            </a:prstGeom>
            <a:solidFill>
              <a:srgbClr val="1552A6"/>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96" name="Google Shape;396;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57986" y="4575559"/>
              <a:ext cx="573300" cy="572400"/>
            </a:xfrm>
            <a:prstGeom prst="rect">
              <a:avLst/>
            </a:prstGeom>
            <a:solidFill>
              <a:srgbClr val="1552A6"/>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97" name="Google Shape;397;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0535" y="-4550"/>
              <a:ext cx="573300" cy="572400"/>
            </a:xfrm>
            <a:prstGeom prst="rect">
              <a:avLst/>
            </a:prstGeom>
            <a:solidFill>
              <a:srgbClr val="1552A6"/>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98" name="Google Shape;398;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0535" y="3430531"/>
              <a:ext cx="573300" cy="572400"/>
            </a:xfrm>
            <a:prstGeom prst="rect">
              <a:avLst/>
            </a:prstGeom>
            <a:solidFill>
              <a:srgbClr val="1552A6"/>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99" name="Google Shape;399;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997090" y="567964"/>
              <a:ext cx="573300" cy="572400"/>
            </a:xfrm>
            <a:prstGeom prst="rect">
              <a:avLst/>
            </a:prstGeom>
            <a:solidFill>
              <a:srgbClr val="1552A6"/>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00" name="Google Shape;400;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997090" y="4003045"/>
              <a:ext cx="573300" cy="572400"/>
            </a:xfrm>
            <a:prstGeom prst="rect">
              <a:avLst/>
            </a:prstGeom>
            <a:solidFill>
              <a:srgbClr val="1552A6"/>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grpSp>
      <p:grpSp>
        <p:nvGrpSpPr>
          <p:cNvPr xmlns:c="http://schemas.openxmlformats.org/drawingml/2006/chart" xmlns:pic="http://schemas.openxmlformats.org/drawingml/2006/picture" xmlns:dgm="http://schemas.openxmlformats.org/drawingml/2006/diagram" id="401" name="Google Shape;401;p15"/>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573433" y="-4550"/>
            <a:ext cx="8570402" cy="5152509"/>
            <a:chOff x="573433" y="-4550"/>
            <a:chExt cx="8570402" cy="5152509"/>
          </a:xfrm>
        </p:grpSpPr>
        <p:sp>
          <p:nvSpPr>
            <p:cNvPr xmlns:c="http://schemas.openxmlformats.org/drawingml/2006/chart" xmlns:pic="http://schemas.openxmlformats.org/drawingml/2006/picture" xmlns:dgm="http://schemas.openxmlformats.org/drawingml/2006/diagram" id="402" name="Google Shape;402;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997090" y="4575559"/>
              <a:ext cx="573300" cy="572400"/>
            </a:xfrm>
            <a:prstGeom prst="rect">
              <a:avLst/>
            </a:prstGeom>
            <a:solidFill>
              <a:srgbClr val="75B5E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03" name="Google Shape;403;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3433" y="4003045"/>
              <a:ext cx="573300" cy="572400"/>
            </a:xfrm>
            <a:prstGeom prst="rect">
              <a:avLst/>
            </a:prstGeom>
            <a:solidFill>
              <a:srgbClr val="75B5E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04" name="Google Shape;404;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20337" y="4575559"/>
              <a:ext cx="573300" cy="572400"/>
            </a:xfrm>
            <a:prstGeom prst="rect">
              <a:avLst/>
            </a:prstGeom>
            <a:solidFill>
              <a:srgbClr val="75B5E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05" name="Google Shape;405;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440674" y="4003045"/>
              <a:ext cx="573300" cy="572400"/>
            </a:xfrm>
            <a:prstGeom prst="rect">
              <a:avLst/>
            </a:prstGeom>
            <a:solidFill>
              <a:srgbClr val="75B5E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06" name="Google Shape;406;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92327" y="4575559"/>
              <a:ext cx="573300" cy="572400"/>
            </a:xfrm>
            <a:prstGeom prst="rect">
              <a:avLst/>
            </a:prstGeom>
            <a:solidFill>
              <a:srgbClr val="75B5E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07" name="Google Shape;407;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18882" y="1140477"/>
              <a:ext cx="573300" cy="572400"/>
            </a:xfrm>
            <a:prstGeom prst="rect">
              <a:avLst/>
            </a:prstGeom>
            <a:solidFill>
              <a:srgbClr val="75B5E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08" name="Google Shape;408;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1431" y="567964"/>
              <a:ext cx="573300" cy="572400"/>
            </a:xfrm>
            <a:prstGeom prst="rect">
              <a:avLst/>
            </a:prstGeom>
            <a:solidFill>
              <a:srgbClr val="75B5E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09" name="Google Shape;409;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57986" y="-4550"/>
              <a:ext cx="573300" cy="572400"/>
            </a:xfrm>
            <a:prstGeom prst="rect">
              <a:avLst/>
            </a:prstGeom>
            <a:solidFill>
              <a:srgbClr val="75B5E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10" name="Google Shape;410;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57986" y="1712991"/>
              <a:ext cx="573300" cy="572400"/>
            </a:xfrm>
            <a:prstGeom prst="rect">
              <a:avLst/>
            </a:prstGeom>
            <a:solidFill>
              <a:srgbClr val="75B5E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11" name="Google Shape;411;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0535" y="2285504"/>
              <a:ext cx="573300" cy="572400"/>
            </a:xfrm>
            <a:prstGeom prst="rect">
              <a:avLst/>
            </a:prstGeom>
            <a:solidFill>
              <a:srgbClr val="75B5E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12" name="Google Shape;412;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997090" y="3430531"/>
              <a:ext cx="573300" cy="572400"/>
            </a:xfrm>
            <a:prstGeom prst="rect">
              <a:avLst/>
            </a:prstGeom>
            <a:solidFill>
              <a:srgbClr val="75B5E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13" name="Google Shape;413;p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571990" y="-4550"/>
              <a:ext cx="573300" cy="572400"/>
            </a:xfrm>
            <a:prstGeom prst="rect">
              <a:avLst/>
            </a:prstGeom>
            <a:solidFill>
              <a:srgbClr val="75B5E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grpSp>
    </p:spTree>
  </p:cSld>
  <p:clrMapOvr xmlns:c="http://schemas.openxmlformats.org/drawingml/2006/chart" xmlns:pic="http://schemas.openxmlformats.org/drawingml/2006/picture" xmlns:dgm="http://schemas.openxmlformats.org/drawingml/2006/diagram">
    <a:masterClrMapping/>
  </p:clrMapOvr>
</p:sldLayout>
</file>

<file path=ppt/slideLayouts/slideLayout15.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obj">
  <p:cSld name="OBJECT">
    <p:spTree>
      <p:nvGrpSpPr>
        <p:cNvPr xmlns:c="http://schemas.openxmlformats.org/drawingml/2006/chart" xmlns:pic="http://schemas.openxmlformats.org/drawingml/2006/picture" xmlns:dgm="http://schemas.openxmlformats.org/drawingml/2006/diagram" id="414" name="Shape 414"/>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15" name="Google Shape;415;p16"/>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685800" y="1028700"/>
            <a:ext cx="7772400" cy="8574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algn="l" indent="0" lvl="0" marL="0" marR="0" rtl="0">
              <a:spcBef>
                <a:spcPts val="0"/>
              </a:spcBef>
              <a:spcAft>
                <a:spcPts val="0"/>
              </a:spcAft>
              <a:buSzPts val="2800"/>
              <a:buNone/>
              <a:defRPr b="0" cap="none" i="0" strike="noStrike" sz="3600" u="none">
                <a:solidFill>
                  <a:srgbClr val="606060"/>
                </a:solidFill>
                <a:uFillTx/>
                <a:latin typeface="Georgia"/>
                <a:ea typeface="Georgia"/>
                <a:cs typeface="Georgia"/>
                <a:sym typeface="Georgia"/>
              </a:defRPr>
            </a:lvl1pPr>
            <a:lvl2pPr algn="l" indent="0" lvl="1" marL="0" marR="0" rtl="0">
              <a:spcBef>
                <a:spcPts val="0"/>
              </a:spcBef>
              <a:spcAft>
                <a:spcPts val="0"/>
              </a:spcAft>
              <a:buSzPts val="2800"/>
              <a:buNone/>
              <a:defRPr b="0" cap="none" i="0" strike="noStrike" sz="3600" u="none">
                <a:solidFill>
                  <a:schemeClr val="lt1"/>
                </a:solidFill>
                <a:uFillTx/>
                <a:latin typeface="Georgia"/>
                <a:ea typeface="Georgia"/>
                <a:cs typeface="Georgia"/>
                <a:sym typeface="Georgia"/>
              </a:defRPr>
            </a:lvl2pPr>
            <a:lvl3pPr algn="l" indent="0" lvl="2" marL="0" marR="0" rtl="0">
              <a:spcBef>
                <a:spcPts val="0"/>
              </a:spcBef>
              <a:spcAft>
                <a:spcPts val="0"/>
              </a:spcAft>
              <a:buSzPts val="2800"/>
              <a:buNone/>
              <a:defRPr b="0" cap="none" i="0" strike="noStrike" sz="3600" u="none">
                <a:solidFill>
                  <a:schemeClr val="lt1"/>
                </a:solidFill>
                <a:uFillTx/>
                <a:latin typeface="Georgia"/>
                <a:ea typeface="Georgia"/>
                <a:cs typeface="Georgia"/>
                <a:sym typeface="Georgia"/>
              </a:defRPr>
            </a:lvl3pPr>
            <a:lvl4pPr algn="l" indent="0" lvl="3" marL="0" marR="0" rtl="0">
              <a:spcBef>
                <a:spcPts val="0"/>
              </a:spcBef>
              <a:spcAft>
                <a:spcPts val="0"/>
              </a:spcAft>
              <a:buSzPts val="2800"/>
              <a:buNone/>
              <a:defRPr b="0" cap="none" i="0" strike="noStrike" sz="3600" u="none">
                <a:solidFill>
                  <a:schemeClr val="lt1"/>
                </a:solidFill>
                <a:uFillTx/>
                <a:latin typeface="Georgia"/>
                <a:ea typeface="Georgia"/>
                <a:cs typeface="Georgia"/>
                <a:sym typeface="Georgia"/>
              </a:defRPr>
            </a:lvl4pPr>
            <a:lvl5pPr algn="l" indent="0" lvl="4" marL="0" marR="0" rtl="0">
              <a:spcBef>
                <a:spcPts val="0"/>
              </a:spcBef>
              <a:spcAft>
                <a:spcPts val="0"/>
              </a:spcAft>
              <a:buSzPts val="2800"/>
              <a:buNone/>
              <a:defRPr b="0" cap="none" i="0" strike="noStrike" sz="3600" u="none">
                <a:solidFill>
                  <a:schemeClr val="lt1"/>
                </a:solidFill>
                <a:uFillTx/>
                <a:latin typeface="Georgia"/>
                <a:ea typeface="Georgia"/>
                <a:cs typeface="Georgia"/>
                <a:sym typeface="Georgia"/>
              </a:defRPr>
            </a:lvl5pPr>
            <a:lvl6pPr algn="l" indent="0" lvl="5" marL="457200" marR="0" rtl="0">
              <a:spcBef>
                <a:spcPts val="0"/>
              </a:spcBef>
              <a:spcAft>
                <a:spcPts val="0"/>
              </a:spcAft>
              <a:buSzPts val="2800"/>
              <a:buNone/>
              <a:defRPr b="0" cap="none" i="0" strike="noStrike" sz="3600" u="none">
                <a:solidFill>
                  <a:schemeClr val="lt1"/>
                </a:solidFill>
                <a:uFillTx/>
                <a:latin typeface="Times New Roman"/>
                <a:ea typeface="Times New Roman"/>
                <a:cs typeface="Times New Roman"/>
                <a:sym typeface="Times New Roman"/>
              </a:defRPr>
            </a:lvl6pPr>
            <a:lvl7pPr algn="l" indent="0" lvl="6" marL="914400" marR="0" rtl="0">
              <a:spcBef>
                <a:spcPts val="0"/>
              </a:spcBef>
              <a:spcAft>
                <a:spcPts val="0"/>
              </a:spcAft>
              <a:buSzPts val="2800"/>
              <a:buNone/>
              <a:defRPr b="0" cap="none" i="0" strike="noStrike" sz="3600" u="none">
                <a:solidFill>
                  <a:schemeClr val="lt1"/>
                </a:solidFill>
                <a:uFillTx/>
                <a:latin typeface="Times New Roman"/>
                <a:ea typeface="Times New Roman"/>
                <a:cs typeface="Times New Roman"/>
                <a:sym typeface="Times New Roman"/>
              </a:defRPr>
            </a:lvl7pPr>
            <a:lvl8pPr algn="l" indent="0" lvl="7" marL="1371600" marR="0" rtl="0">
              <a:spcBef>
                <a:spcPts val="0"/>
              </a:spcBef>
              <a:spcAft>
                <a:spcPts val="0"/>
              </a:spcAft>
              <a:buSzPts val="2800"/>
              <a:buNone/>
              <a:defRPr b="0" cap="none" i="0" strike="noStrike" sz="3600" u="none">
                <a:solidFill>
                  <a:schemeClr val="lt1"/>
                </a:solidFill>
                <a:uFillTx/>
                <a:latin typeface="Times New Roman"/>
                <a:ea typeface="Times New Roman"/>
                <a:cs typeface="Times New Roman"/>
                <a:sym typeface="Times New Roman"/>
              </a:defRPr>
            </a:lvl8pPr>
            <a:lvl9pPr algn="l" indent="0" lvl="8" marL="1828800" marR="0" rtl="0">
              <a:spcBef>
                <a:spcPts val="0"/>
              </a:spcBef>
              <a:spcAft>
                <a:spcPts val="0"/>
              </a:spcAft>
              <a:buSzPts val="2800"/>
              <a:buNone/>
              <a:defRPr b="0" cap="none" i="0" strike="noStrike" sz="3600" u="none">
                <a:solidFill>
                  <a:schemeClr val="lt1"/>
                </a:solidFill>
                <a:uFillTx/>
                <a:latin typeface="Times New Roman"/>
                <a:ea typeface="Times New Roman"/>
                <a:cs typeface="Times New Roman"/>
                <a:sym typeface="Times New Roman"/>
              </a:defRPr>
            </a:lvl9pPr>
          </a:lstStyle>
          <a:p/>
        </p:txBody>
      </p:sp>
      <p:sp>
        <p:nvSpPr>
          <p:cNvPr xmlns:c="http://schemas.openxmlformats.org/drawingml/2006/chart" xmlns:pic="http://schemas.openxmlformats.org/drawingml/2006/picture" xmlns:dgm="http://schemas.openxmlformats.org/drawingml/2006/diagram" id="416" name="Google Shape;416;p16"/>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85800" y="1885950"/>
            <a:ext cx="7772400" cy="25719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algn="l" indent="-228600" lvl="0" marL="457200" marR="0" rtl="0">
              <a:spcBef>
                <a:spcPts val="480"/>
              </a:spcBef>
              <a:spcAft>
                <a:spcPts val="0"/>
              </a:spcAft>
              <a:buSzPts val="1300"/>
              <a:buNone/>
              <a:defRPr b="0" cap="none" i="0" strike="noStrike" sz="2400" u="none">
                <a:solidFill>
                  <a:srgbClr val="606060"/>
                </a:solidFill>
                <a:uFillTx/>
                <a:latin typeface="Trebuchet MS"/>
                <a:ea typeface="Trebuchet MS"/>
                <a:cs typeface="Trebuchet MS"/>
                <a:sym typeface="Trebuchet MS"/>
              </a:defRPr>
            </a:lvl1pPr>
            <a:lvl2pPr algn="l" indent="-350519" lvl="1" marL="914400" marR="0" rtl="0">
              <a:spcBef>
                <a:spcPts val="480"/>
              </a:spcBef>
              <a:spcAft>
                <a:spcPts val="0"/>
              </a:spcAft>
              <a:buClr>
                <a:srgbClr val="606060"/>
              </a:buClr>
              <a:buSzPts val="1920"/>
              <a:buFont typeface="Times New Roman"/>
              <a:buChar char="•"/>
              <a:defRPr b="0" cap="none" i="0" strike="noStrike" sz="2400" u="none">
                <a:solidFill>
                  <a:srgbClr val="606060"/>
                </a:solidFill>
                <a:uFillTx/>
                <a:latin typeface="Trebuchet MS"/>
                <a:ea typeface="Trebuchet MS"/>
                <a:cs typeface="Trebuchet MS"/>
                <a:sym typeface="Trebuchet MS"/>
              </a:defRPr>
            </a:lvl2pPr>
            <a:lvl3pPr algn="l" indent="-355600" lvl="2" marL="1371600" marR="0" rtl="0">
              <a:spcBef>
                <a:spcPts val="400"/>
              </a:spcBef>
              <a:spcAft>
                <a:spcPts val="0"/>
              </a:spcAft>
              <a:buClr>
                <a:srgbClr val="606060"/>
              </a:buClr>
              <a:buSzPts val="2000"/>
              <a:buFont typeface="Trebuchet MS"/>
              <a:buChar char="•"/>
              <a:defRPr b="0" cap="none" i="0" strike="noStrike" sz="2000" u="none">
                <a:solidFill>
                  <a:srgbClr val="606060"/>
                </a:solidFill>
                <a:uFillTx/>
                <a:latin typeface="Trebuchet MS"/>
                <a:ea typeface="Trebuchet MS"/>
                <a:cs typeface="Trebuchet MS"/>
                <a:sym typeface="Trebuchet MS"/>
              </a:defRPr>
            </a:lvl3pPr>
            <a:lvl4pPr algn="l" indent="-349250" lvl="3" marL="1828800" marR="0" rtl="0">
              <a:spcBef>
                <a:spcPts val="400"/>
              </a:spcBef>
              <a:spcAft>
                <a:spcPts val="0"/>
              </a:spcAft>
              <a:buClr>
                <a:srgbClr val="606060"/>
              </a:buClr>
              <a:buSzPts val="1900"/>
              <a:buFont typeface="Times New Roman"/>
              <a:buChar char="•"/>
              <a:defRPr b="0" cap="none" i="0" strike="noStrike" sz="2000" u="none">
                <a:solidFill>
                  <a:srgbClr val="606060"/>
                </a:solidFill>
                <a:uFillTx/>
                <a:latin typeface="Trebuchet MS"/>
                <a:ea typeface="Trebuchet MS"/>
                <a:cs typeface="Trebuchet MS"/>
                <a:sym typeface="Trebuchet MS"/>
              </a:defRPr>
            </a:lvl4pPr>
            <a:lvl5pPr algn="l" indent="-228600" lvl="4" marL="2286000" marR="0" rtl="0">
              <a:spcBef>
                <a:spcPts val="400"/>
              </a:spcBef>
              <a:spcAft>
                <a:spcPts val="0"/>
              </a:spcAft>
              <a:buSzPts val="1100"/>
              <a:buNone/>
              <a:defRPr b="0" cap="none" i="1" strike="noStrike" sz="2000" u="none">
                <a:solidFill>
                  <a:srgbClr val="606060"/>
                </a:solidFill>
                <a:uFillTx/>
                <a:latin typeface="Trebuchet MS"/>
                <a:ea typeface="Trebuchet MS"/>
                <a:cs typeface="Trebuchet MS"/>
                <a:sym typeface="Trebuchet MS"/>
              </a:defRPr>
            </a:lvl5pPr>
            <a:lvl6pPr algn="l" indent="-228600" lvl="5" marL="2743200" marR="0" rtl="0">
              <a:spcBef>
                <a:spcPts val="400"/>
              </a:spcBef>
              <a:spcAft>
                <a:spcPts val="0"/>
              </a:spcAft>
              <a:buSzPts val="1100"/>
              <a:buNone/>
              <a:defRPr b="0" cap="none" i="0" strike="noStrike" sz="2000" u="none">
                <a:solidFill>
                  <a:schemeClr val="lt1"/>
                </a:solidFill>
                <a:uFillTx/>
                <a:latin typeface="Georgia"/>
                <a:ea typeface="Georgia"/>
                <a:cs typeface="Georgia"/>
                <a:sym typeface="Georgia"/>
              </a:defRPr>
            </a:lvl6pPr>
            <a:lvl7pPr algn="l" indent="-228600" lvl="6" marL="3200400" marR="0" rtl="0">
              <a:spcBef>
                <a:spcPts val="400"/>
              </a:spcBef>
              <a:spcAft>
                <a:spcPts val="0"/>
              </a:spcAft>
              <a:buSzPts val="1100"/>
              <a:buNone/>
              <a:defRPr b="0" cap="none" i="0" strike="noStrike" sz="2000" u="none">
                <a:solidFill>
                  <a:schemeClr val="lt1"/>
                </a:solidFill>
                <a:uFillTx/>
                <a:latin typeface="Georgia"/>
                <a:ea typeface="Georgia"/>
                <a:cs typeface="Georgia"/>
                <a:sym typeface="Georgia"/>
              </a:defRPr>
            </a:lvl7pPr>
            <a:lvl8pPr algn="l" indent="-228600" lvl="7" marL="3657600" marR="0" rtl="0">
              <a:spcBef>
                <a:spcPts val="400"/>
              </a:spcBef>
              <a:spcAft>
                <a:spcPts val="0"/>
              </a:spcAft>
              <a:buSzPts val="1100"/>
              <a:buNone/>
              <a:defRPr b="0" cap="none" i="0" strike="noStrike" sz="2000" u="none">
                <a:solidFill>
                  <a:schemeClr val="lt1"/>
                </a:solidFill>
                <a:uFillTx/>
                <a:latin typeface="Georgia"/>
                <a:ea typeface="Georgia"/>
                <a:cs typeface="Georgia"/>
                <a:sym typeface="Georgia"/>
              </a:defRPr>
            </a:lvl8pPr>
            <a:lvl9pPr algn="l" indent="-228600" lvl="8" marL="4114800" marR="0" rtl="0">
              <a:spcBef>
                <a:spcPts val="400"/>
              </a:spcBef>
              <a:spcAft>
                <a:spcPts val="0"/>
              </a:spcAft>
              <a:buSzPts val="1100"/>
              <a:buNone/>
              <a:defRPr b="0" cap="none" i="0" strike="noStrike" sz="2000" u="none">
                <a:solidFill>
                  <a:schemeClr val="lt1"/>
                </a:solidFill>
                <a:uFillTx/>
                <a:latin typeface="Georgia"/>
                <a:ea typeface="Georgia"/>
                <a:cs typeface="Georgia"/>
                <a:sym typeface="Georgia"/>
              </a:defRPr>
            </a:lvl9pPr>
          </a:lstStyle>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16.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TITLE_2">
    <p:bg>
      <p:bgPr>
        <a:blipFill xmlns:c="http://schemas.openxmlformats.org/drawingml/2006/chart" xmlns:pic="http://schemas.openxmlformats.org/drawingml/2006/picture" xmlns:dgm="http://schemas.openxmlformats.org/drawingml/2006/diagram">
          <a:blip r:embed="rId1"/>
          <a:stretch>
            <a:fillRect/>
          </a:stretch>
        </a:blipFill>
      </p:bgPr>
    </p:bg>
    <p:spTree>
      <p:nvGrpSpPr>
        <p:cNvPr xmlns:c="http://schemas.openxmlformats.org/drawingml/2006/chart" xmlns:pic="http://schemas.openxmlformats.org/drawingml/2006/picture" xmlns:dgm="http://schemas.openxmlformats.org/drawingml/2006/diagram" id="417" name="Shape 417"/>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18" name="Google Shape;418;p17"/>
          <p:cNvSpPr xmlns:c="http://schemas.openxmlformats.org/drawingml/2006/chart" xmlns:pic="http://schemas.openxmlformats.org/drawingml/2006/picture" xmlns:dgm="http://schemas.openxmlformats.org/drawingml/2006/diagram" txBox="1">
            <a:spLocks/>
          </p:cNvSpPr>
          <p:nvPr>
            <p:ph type="ctrTitle"/>
          </p:nvPr>
        </p:nvSpPr>
        <p:spPr xmlns:c="http://schemas.openxmlformats.org/drawingml/2006/chart" xmlns:pic="http://schemas.openxmlformats.org/drawingml/2006/picture" xmlns:dgm="http://schemas.openxmlformats.org/drawingml/2006/diagram">
          <a:xfrm>
            <a:off x="685800" y="1915625"/>
            <a:ext cx="5727000" cy="1159800"/>
          </a:xfrm>
          <a:prstGeom prst="rect">
            <a:avLst/>
          </a:prstGeom>
        </p:spPr>
        <p:txBody xmlns:c="http://schemas.openxmlformats.org/drawingml/2006/chart" xmlns:pic="http://schemas.openxmlformats.org/drawingml/2006/picture" xmlns:dgm="http://schemas.openxmlformats.org/drawingml/2006/diagram">
          <a:bodyPr anchor="b" anchorCtr="0" bIns="91425" lIns="91425" rIns="91425" spcFirstLastPara="1" tIns="91425" wrap="square"/>
          <a:lstStyle>
            <a:lvl1pPr algn="l" lvl="0" rtl="0">
              <a:spcBef>
                <a:spcPts val="0"/>
              </a:spcBef>
              <a:spcAft>
                <a:spcPts val="0"/>
              </a:spcAft>
              <a:buClr>
                <a:srgbClr val="FFFFFF"/>
              </a:buClr>
              <a:buSzPts val="4800"/>
              <a:buNone/>
              <a:defRPr sz="4800">
                <a:solidFill>
                  <a:srgbClr val="FFFFFF"/>
                </a:solidFill>
                <a:uFillTx/>
              </a:defRPr>
            </a:lvl1pPr>
            <a:lvl2pPr algn="l" lvl="1" rtl="0">
              <a:spcBef>
                <a:spcPts val="0"/>
              </a:spcBef>
              <a:spcAft>
                <a:spcPts val="0"/>
              </a:spcAft>
              <a:buClr>
                <a:srgbClr val="FFFFFF"/>
              </a:buClr>
              <a:buSzPts val="4800"/>
              <a:buNone/>
              <a:defRPr sz="4800">
                <a:solidFill>
                  <a:srgbClr val="FFFFFF"/>
                </a:solidFill>
                <a:uFillTx/>
              </a:defRPr>
            </a:lvl2pPr>
            <a:lvl3pPr algn="l" lvl="2" rtl="0">
              <a:spcBef>
                <a:spcPts val="0"/>
              </a:spcBef>
              <a:spcAft>
                <a:spcPts val="0"/>
              </a:spcAft>
              <a:buClr>
                <a:srgbClr val="FFFFFF"/>
              </a:buClr>
              <a:buSzPts val="4800"/>
              <a:buNone/>
              <a:defRPr sz="4800">
                <a:solidFill>
                  <a:srgbClr val="FFFFFF"/>
                </a:solidFill>
                <a:uFillTx/>
              </a:defRPr>
            </a:lvl3pPr>
            <a:lvl4pPr algn="l" lvl="3" rtl="0">
              <a:spcBef>
                <a:spcPts val="0"/>
              </a:spcBef>
              <a:spcAft>
                <a:spcPts val="0"/>
              </a:spcAft>
              <a:buClr>
                <a:srgbClr val="FFFFFF"/>
              </a:buClr>
              <a:buSzPts val="4800"/>
              <a:buNone/>
              <a:defRPr sz="4800">
                <a:solidFill>
                  <a:srgbClr val="FFFFFF"/>
                </a:solidFill>
                <a:uFillTx/>
              </a:defRPr>
            </a:lvl4pPr>
            <a:lvl5pPr algn="l" lvl="4" rtl="0">
              <a:spcBef>
                <a:spcPts val="0"/>
              </a:spcBef>
              <a:spcAft>
                <a:spcPts val="0"/>
              </a:spcAft>
              <a:buClr>
                <a:srgbClr val="FFFFFF"/>
              </a:buClr>
              <a:buSzPts val="4800"/>
              <a:buNone/>
              <a:defRPr sz="4800">
                <a:solidFill>
                  <a:srgbClr val="FFFFFF"/>
                </a:solidFill>
                <a:uFillTx/>
              </a:defRPr>
            </a:lvl5pPr>
            <a:lvl6pPr algn="l" lvl="5" rtl="0">
              <a:spcBef>
                <a:spcPts val="0"/>
              </a:spcBef>
              <a:spcAft>
                <a:spcPts val="0"/>
              </a:spcAft>
              <a:buClr>
                <a:srgbClr val="FFFFFF"/>
              </a:buClr>
              <a:buSzPts val="4800"/>
              <a:buNone/>
              <a:defRPr sz="4800">
                <a:solidFill>
                  <a:srgbClr val="FFFFFF"/>
                </a:solidFill>
                <a:uFillTx/>
              </a:defRPr>
            </a:lvl6pPr>
            <a:lvl7pPr algn="l" lvl="6" rtl="0">
              <a:spcBef>
                <a:spcPts val="0"/>
              </a:spcBef>
              <a:spcAft>
                <a:spcPts val="0"/>
              </a:spcAft>
              <a:buClr>
                <a:srgbClr val="FFFFFF"/>
              </a:buClr>
              <a:buSzPts val="4800"/>
              <a:buNone/>
              <a:defRPr sz="4800">
                <a:solidFill>
                  <a:srgbClr val="FFFFFF"/>
                </a:solidFill>
                <a:uFillTx/>
              </a:defRPr>
            </a:lvl7pPr>
            <a:lvl8pPr algn="l" lvl="7" rtl="0">
              <a:spcBef>
                <a:spcPts val="0"/>
              </a:spcBef>
              <a:spcAft>
                <a:spcPts val="0"/>
              </a:spcAft>
              <a:buClr>
                <a:srgbClr val="FFFFFF"/>
              </a:buClr>
              <a:buSzPts val="4800"/>
              <a:buNone/>
              <a:defRPr sz="4800">
                <a:solidFill>
                  <a:srgbClr val="FFFFFF"/>
                </a:solidFill>
                <a:uFillTx/>
              </a:defRPr>
            </a:lvl8pPr>
            <a:lvl9pPr algn="l" lvl="8" rtl="0">
              <a:spcBef>
                <a:spcPts val="0"/>
              </a:spcBef>
              <a:spcAft>
                <a:spcPts val="0"/>
              </a:spcAft>
              <a:buClr>
                <a:srgbClr val="FFFFFF"/>
              </a:buClr>
              <a:buSzPts val="4800"/>
              <a:buNone/>
              <a:defRPr sz="4800">
                <a:solidFill>
                  <a:srgbClr val="FFFFFF"/>
                </a:solidFill>
                <a:uFillTx/>
              </a:defRPr>
            </a:lvl9pPr>
          </a:lstStyle>
          <a:p/>
        </p:txBody>
      </p:sp>
      <p:sp>
        <p:nvSpPr>
          <p:cNvPr xmlns:c="http://schemas.openxmlformats.org/drawingml/2006/chart" xmlns:pic="http://schemas.openxmlformats.org/drawingml/2006/picture" xmlns:dgm="http://schemas.openxmlformats.org/drawingml/2006/diagram" id="419" name="Google Shape;419;p1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5400000">
            <a:off x="4466275" y="-1238838"/>
            <a:ext cx="211200" cy="9144000"/>
          </a:xfrm>
          <a:prstGeom prst="rect">
            <a:avLst/>
          </a:prstGeom>
          <a:gradFill>
            <a:gsLst>
              <a:gs pos="0">
                <a:srgbClr val="000014">
                  <a:alpha val="49803"/>
                </a:srgbClr>
              </a:gs>
              <a:gs pos="100000">
                <a:srgbClr val="000014">
                  <a:alpha val="0"/>
                </a:srgbClr>
              </a:gs>
            </a:gsLst>
            <a:lin ang="0" scaled="0"/>
          </a:gradFill>
          <a:ln>
            <a:noFill/>
          </a:ln>
        </p:spPr>
        <p:txBody xmlns:c="http://schemas.openxmlformats.org/drawingml/2006/chart" xmlns:pic="http://schemas.openxmlformats.org/drawingml/2006/picture" xmlns:dgm="http://schemas.openxmlformats.org/drawingml/2006/diagram">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rgbClr val="FFFFFF"/>
              </a:solidFill>
              <a:uFillTx/>
              <a:latin typeface="Calibri"/>
              <a:ea typeface="Calibri"/>
              <a:cs typeface="Calibri"/>
              <a:sym typeface="Calibri"/>
            </a:endParaRPr>
          </a:p>
        </p:txBody>
      </p:sp>
      <p:sp>
        <p:nvSpPr>
          <p:cNvPr xmlns:c="http://schemas.openxmlformats.org/drawingml/2006/chart" xmlns:pic="http://schemas.openxmlformats.org/drawingml/2006/picture" xmlns:dgm="http://schemas.openxmlformats.org/drawingml/2006/diagram" id="420" name="Google Shape;420;p1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0" y="3420048"/>
            <a:ext cx="9144000" cy="1730100"/>
          </a:xfrm>
          <a:prstGeom prst="rect">
            <a:avLst/>
          </a:pr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17.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TITLE_1_2">
    <p:bg>
      <p:bgPr>
        <a:blipFill xmlns:c="http://schemas.openxmlformats.org/drawingml/2006/chart" xmlns:pic="http://schemas.openxmlformats.org/drawingml/2006/picture" xmlns:dgm="http://schemas.openxmlformats.org/drawingml/2006/diagram">
          <a:blip r:embed="rId1"/>
          <a:stretch>
            <a:fillRect/>
          </a:stretch>
        </a:blipFill>
      </p:bgPr>
    </p:bg>
    <p:spTree>
      <p:nvGrpSpPr>
        <p:cNvPr xmlns:c="http://schemas.openxmlformats.org/drawingml/2006/chart" xmlns:pic="http://schemas.openxmlformats.org/drawingml/2006/picture" xmlns:dgm="http://schemas.openxmlformats.org/drawingml/2006/diagram" id="421" name="Shape 421"/>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22" name="Google Shape;422;p1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5400000">
            <a:off x="4497775" y="-2041588"/>
            <a:ext cx="148200" cy="9144000"/>
          </a:xfrm>
          <a:prstGeom prst="rect">
            <a:avLst/>
          </a:prstGeom>
          <a:gradFill>
            <a:gsLst>
              <a:gs pos="0">
                <a:srgbClr val="000014">
                  <a:alpha val="49803"/>
                </a:srgbClr>
              </a:gs>
              <a:gs pos="100000">
                <a:srgbClr val="000014">
                  <a:alpha val="0"/>
                </a:srgbClr>
              </a:gs>
            </a:gsLst>
            <a:lin ang="0" scaled="0"/>
          </a:gradFill>
          <a:ln>
            <a:noFill/>
          </a:ln>
        </p:spPr>
        <p:txBody xmlns:c="http://schemas.openxmlformats.org/drawingml/2006/chart" xmlns:pic="http://schemas.openxmlformats.org/drawingml/2006/picture" xmlns:dgm="http://schemas.openxmlformats.org/drawingml/2006/diagram">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rgbClr val="FFFFFF"/>
              </a:solidFill>
              <a:uFillTx/>
              <a:latin typeface="Calibri"/>
              <a:ea typeface="Calibri"/>
              <a:cs typeface="Calibri"/>
              <a:sym typeface="Calibri"/>
            </a:endParaRPr>
          </a:p>
        </p:txBody>
      </p:sp>
      <p:sp>
        <p:nvSpPr>
          <p:cNvPr xmlns:c="http://schemas.openxmlformats.org/drawingml/2006/chart" xmlns:pic="http://schemas.openxmlformats.org/drawingml/2006/picture" xmlns:dgm="http://schemas.openxmlformats.org/drawingml/2006/diagram" id="423" name="Google Shape;423;p1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0" y="2571593"/>
            <a:ext cx="9144000" cy="2571900"/>
          </a:xfrm>
          <a:prstGeom prst="rect">
            <a:avLst/>
          </a:pr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24" name="Google Shape;424;p18"/>
          <p:cNvSpPr xmlns:c="http://schemas.openxmlformats.org/drawingml/2006/chart" xmlns:pic="http://schemas.openxmlformats.org/drawingml/2006/picture" xmlns:dgm="http://schemas.openxmlformats.org/drawingml/2006/diagram" txBox="1">
            <a:spLocks/>
          </p:cNvSpPr>
          <p:nvPr>
            <p:ph type="ctrTitle"/>
          </p:nvPr>
        </p:nvSpPr>
        <p:spPr xmlns:c="http://schemas.openxmlformats.org/drawingml/2006/chart" xmlns:pic="http://schemas.openxmlformats.org/drawingml/2006/picture" xmlns:dgm="http://schemas.openxmlformats.org/drawingml/2006/diagram">
          <a:xfrm>
            <a:off x="685800" y="3031150"/>
            <a:ext cx="4558200" cy="1159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algn="l" lvl="0" rtl="0">
              <a:spcBef>
                <a:spcPts val="0"/>
              </a:spcBef>
              <a:spcAft>
                <a:spcPts val="0"/>
              </a:spcAft>
              <a:buSzPts val="3600"/>
              <a:buNone/>
              <a:defRPr sz="3600">
                <a:uFillTx/>
              </a:defRPr>
            </a:lvl1pPr>
            <a:lvl2pPr algn="l" lvl="1" rtl="0">
              <a:spcBef>
                <a:spcPts val="0"/>
              </a:spcBef>
              <a:spcAft>
                <a:spcPts val="0"/>
              </a:spcAft>
              <a:buSzPts val="3600"/>
              <a:buNone/>
              <a:defRPr sz="3600">
                <a:uFillTx/>
              </a:defRPr>
            </a:lvl2pPr>
            <a:lvl3pPr algn="l" lvl="2" rtl="0">
              <a:spcBef>
                <a:spcPts val="0"/>
              </a:spcBef>
              <a:spcAft>
                <a:spcPts val="0"/>
              </a:spcAft>
              <a:buSzPts val="3600"/>
              <a:buNone/>
              <a:defRPr sz="3600">
                <a:uFillTx/>
              </a:defRPr>
            </a:lvl3pPr>
            <a:lvl4pPr algn="l" lvl="3" rtl="0">
              <a:spcBef>
                <a:spcPts val="0"/>
              </a:spcBef>
              <a:spcAft>
                <a:spcPts val="0"/>
              </a:spcAft>
              <a:buSzPts val="3600"/>
              <a:buNone/>
              <a:defRPr sz="3600">
                <a:uFillTx/>
              </a:defRPr>
            </a:lvl4pPr>
            <a:lvl5pPr algn="l" lvl="4" rtl="0">
              <a:spcBef>
                <a:spcPts val="0"/>
              </a:spcBef>
              <a:spcAft>
                <a:spcPts val="0"/>
              </a:spcAft>
              <a:buSzPts val="3600"/>
              <a:buNone/>
              <a:defRPr sz="3600">
                <a:uFillTx/>
              </a:defRPr>
            </a:lvl5pPr>
            <a:lvl6pPr algn="l" lvl="5" rtl="0">
              <a:spcBef>
                <a:spcPts val="0"/>
              </a:spcBef>
              <a:spcAft>
                <a:spcPts val="0"/>
              </a:spcAft>
              <a:buSzPts val="3600"/>
              <a:buNone/>
              <a:defRPr sz="3600">
                <a:uFillTx/>
              </a:defRPr>
            </a:lvl6pPr>
            <a:lvl7pPr algn="l" lvl="6" rtl="0">
              <a:spcBef>
                <a:spcPts val="0"/>
              </a:spcBef>
              <a:spcAft>
                <a:spcPts val="0"/>
              </a:spcAft>
              <a:buSzPts val="3600"/>
              <a:buNone/>
              <a:defRPr sz="3600">
                <a:uFillTx/>
              </a:defRPr>
            </a:lvl7pPr>
            <a:lvl8pPr algn="l" lvl="7" rtl="0">
              <a:spcBef>
                <a:spcPts val="0"/>
              </a:spcBef>
              <a:spcAft>
                <a:spcPts val="0"/>
              </a:spcAft>
              <a:buSzPts val="3600"/>
              <a:buNone/>
              <a:defRPr sz="3600">
                <a:uFillTx/>
              </a:defRPr>
            </a:lvl8pPr>
            <a:lvl9pPr algn="l" lvl="8" rtl="0">
              <a:spcBef>
                <a:spcPts val="0"/>
              </a:spcBef>
              <a:spcAft>
                <a:spcPts val="0"/>
              </a:spcAft>
              <a:buSzPts val="3600"/>
              <a:buNone/>
              <a:defRPr sz="3600">
                <a:uFillTx/>
              </a:defRPr>
            </a:lvl9pPr>
          </a:lstStyle>
          <a:p/>
        </p:txBody>
      </p:sp>
      <p:sp>
        <p:nvSpPr>
          <p:cNvPr xmlns:c="http://schemas.openxmlformats.org/drawingml/2006/chart" xmlns:pic="http://schemas.openxmlformats.org/drawingml/2006/picture" xmlns:dgm="http://schemas.openxmlformats.org/drawingml/2006/diagram" id="425" name="Google Shape;425;p18"/>
          <p:cNvSpPr xmlns:c="http://schemas.openxmlformats.org/drawingml/2006/chart" xmlns:pic="http://schemas.openxmlformats.org/drawingml/2006/picture" xmlns:dgm="http://schemas.openxmlformats.org/drawingml/2006/diagram" txBox="1">
            <a:spLocks/>
          </p:cNvSpPr>
          <p:nvPr>
            <p:ph idx="1" type="subTitle"/>
          </p:nvPr>
        </p:nvSpPr>
        <p:spPr xmlns:c="http://schemas.openxmlformats.org/drawingml/2006/chart" xmlns:pic="http://schemas.openxmlformats.org/drawingml/2006/picture" xmlns:dgm="http://schemas.openxmlformats.org/drawingml/2006/diagram">
          <a:xfrm>
            <a:off x="685800" y="4135454"/>
            <a:ext cx="4558200" cy="78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lvl="0" rtl="0">
              <a:spcBef>
                <a:spcPts val="0"/>
              </a:spcBef>
              <a:spcAft>
                <a:spcPts val="0"/>
              </a:spcAft>
              <a:buClr>
                <a:schemeClr val="dk2"/>
              </a:buClr>
              <a:buSzPts val="1400"/>
              <a:buNone/>
              <a:defRPr sz="1400">
                <a:solidFill>
                  <a:schemeClr val="dk2"/>
                </a:solidFill>
                <a:uFillTx/>
              </a:defRPr>
            </a:lvl1pPr>
            <a:lvl2pPr lvl="1" rtl="0">
              <a:spcBef>
                <a:spcPts val="1600"/>
              </a:spcBef>
              <a:spcAft>
                <a:spcPts val="0"/>
              </a:spcAft>
              <a:buClr>
                <a:schemeClr val="dk2"/>
              </a:buClr>
              <a:buSzPts val="1400"/>
              <a:buNone/>
              <a:defRPr sz="1400">
                <a:solidFill>
                  <a:schemeClr val="dk2"/>
                </a:solidFill>
                <a:uFillTx/>
              </a:defRPr>
            </a:lvl2pPr>
            <a:lvl3pPr lvl="2" rtl="0">
              <a:spcBef>
                <a:spcPts val="1600"/>
              </a:spcBef>
              <a:spcAft>
                <a:spcPts val="0"/>
              </a:spcAft>
              <a:buClr>
                <a:schemeClr val="dk2"/>
              </a:buClr>
              <a:buSzPts val="1400"/>
              <a:buNone/>
              <a:defRPr sz="1400">
                <a:solidFill>
                  <a:schemeClr val="dk2"/>
                </a:solidFill>
                <a:uFillTx/>
              </a:defRPr>
            </a:lvl3pPr>
            <a:lvl4pPr lvl="3" rtl="0">
              <a:spcBef>
                <a:spcPts val="1600"/>
              </a:spcBef>
              <a:spcAft>
                <a:spcPts val="0"/>
              </a:spcAft>
              <a:buClr>
                <a:schemeClr val="dk2"/>
              </a:buClr>
              <a:buSzPts val="1400"/>
              <a:buNone/>
              <a:defRPr sz="1400">
                <a:solidFill>
                  <a:schemeClr val="dk2"/>
                </a:solidFill>
                <a:uFillTx/>
              </a:defRPr>
            </a:lvl4pPr>
            <a:lvl5pPr lvl="4" rtl="0">
              <a:spcBef>
                <a:spcPts val="1600"/>
              </a:spcBef>
              <a:spcAft>
                <a:spcPts val="0"/>
              </a:spcAft>
              <a:buClr>
                <a:schemeClr val="dk2"/>
              </a:buClr>
              <a:buSzPts val="1400"/>
              <a:buNone/>
              <a:defRPr sz="1400">
                <a:solidFill>
                  <a:schemeClr val="dk2"/>
                </a:solidFill>
                <a:uFillTx/>
              </a:defRPr>
            </a:lvl5pPr>
            <a:lvl6pPr lvl="5" rtl="0">
              <a:spcBef>
                <a:spcPts val="1600"/>
              </a:spcBef>
              <a:spcAft>
                <a:spcPts val="0"/>
              </a:spcAft>
              <a:buClr>
                <a:schemeClr val="dk2"/>
              </a:buClr>
              <a:buSzPts val="1400"/>
              <a:buNone/>
              <a:defRPr sz="1400">
                <a:solidFill>
                  <a:schemeClr val="dk2"/>
                </a:solidFill>
                <a:uFillTx/>
              </a:defRPr>
            </a:lvl6pPr>
            <a:lvl7pPr lvl="6" rtl="0">
              <a:spcBef>
                <a:spcPts val="1600"/>
              </a:spcBef>
              <a:spcAft>
                <a:spcPts val="0"/>
              </a:spcAft>
              <a:buClr>
                <a:schemeClr val="dk2"/>
              </a:buClr>
              <a:buSzPts val="1400"/>
              <a:buNone/>
              <a:defRPr sz="1400">
                <a:solidFill>
                  <a:schemeClr val="dk2"/>
                </a:solidFill>
                <a:uFillTx/>
              </a:defRPr>
            </a:lvl7pPr>
            <a:lvl8pPr lvl="7" rtl="0">
              <a:spcBef>
                <a:spcPts val="1600"/>
              </a:spcBef>
              <a:spcAft>
                <a:spcPts val="0"/>
              </a:spcAft>
              <a:buClr>
                <a:schemeClr val="dk2"/>
              </a:buClr>
              <a:buSzPts val="1400"/>
              <a:buNone/>
              <a:defRPr sz="1400">
                <a:solidFill>
                  <a:schemeClr val="dk2"/>
                </a:solidFill>
                <a:uFillTx/>
              </a:defRPr>
            </a:lvl8pPr>
            <a:lvl9pPr lvl="8" rtl="0">
              <a:spcBef>
                <a:spcPts val="1600"/>
              </a:spcBef>
              <a:spcAft>
                <a:spcPts val="1600"/>
              </a:spcAft>
              <a:buClr>
                <a:schemeClr val="dk2"/>
              </a:buClr>
              <a:buSzPts val="1400"/>
              <a:buNone/>
              <a:defRPr sz="1400">
                <a:solidFill>
                  <a:schemeClr val="dk2"/>
                </a:solidFill>
                <a:uFillTx/>
              </a:defRPr>
            </a:lvl9pPr>
          </a:lstStyle>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18.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TITLE_1_1_2">
    <p:bg>
      <p:bgPr>
        <a:blipFill xmlns:c="http://schemas.openxmlformats.org/drawingml/2006/chart" xmlns:pic="http://schemas.openxmlformats.org/drawingml/2006/picture" xmlns:dgm="http://schemas.openxmlformats.org/drawingml/2006/diagram">
          <a:blip r:embed="rId1"/>
          <a:stretch>
            <a:fillRect/>
          </a:stretch>
        </a:blipFill>
      </p:bgPr>
    </p:bg>
    <p:spTree>
      <p:nvGrpSpPr>
        <p:cNvPr xmlns:c="http://schemas.openxmlformats.org/drawingml/2006/chart" xmlns:pic="http://schemas.openxmlformats.org/drawingml/2006/picture" xmlns:dgm="http://schemas.openxmlformats.org/drawingml/2006/diagram" id="426" name="Shape 426"/>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27" name="Google Shape;427;p1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5400000">
            <a:off x="4497775" y="-1112255"/>
            <a:ext cx="148200" cy="9144000"/>
          </a:xfrm>
          <a:prstGeom prst="rect">
            <a:avLst/>
          </a:prstGeom>
          <a:gradFill>
            <a:gsLst>
              <a:gs pos="0">
                <a:srgbClr val="000014">
                  <a:alpha val="49803"/>
                </a:srgbClr>
              </a:gs>
              <a:gs pos="100000">
                <a:srgbClr val="000014">
                  <a:alpha val="0"/>
                </a:srgbClr>
              </a:gs>
            </a:gsLst>
            <a:lin ang="0" scaled="0"/>
          </a:gradFill>
          <a:ln>
            <a:noFill/>
          </a:ln>
        </p:spPr>
        <p:txBody xmlns:c="http://schemas.openxmlformats.org/drawingml/2006/chart" xmlns:pic="http://schemas.openxmlformats.org/drawingml/2006/picture" xmlns:dgm="http://schemas.openxmlformats.org/drawingml/2006/diagram">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rgbClr val="FFFFFF"/>
              </a:solidFill>
              <a:uFillTx/>
              <a:latin typeface="Calibri"/>
              <a:ea typeface="Calibri"/>
              <a:cs typeface="Calibri"/>
              <a:sym typeface="Calibri"/>
            </a:endParaRPr>
          </a:p>
        </p:txBody>
      </p:sp>
      <p:sp>
        <p:nvSpPr>
          <p:cNvPr xmlns:c="http://schemas.openxmlformats.org/drawingml/2006/chart" xmlns:pic="http://schemas.openxmlformats.org/drawingml/2006/picture" xmlns:dgm="http://schemas.openxmlformats.org/drawingml/2006/diagram" id="428" name="Google Shape;428;p1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25"/>
            <a:ext cx="9144000" cy="3418500"/>
          </a:xfrm>
          <a:prstGeom prst="rect">
            <a:avLst/>
          </a:pr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29" name="Google Shape;429;p19"/>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1649050" y="503675"/>
            <a:ext cx="5845800" cy="29148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lstStyle>
            <a:lvl1pPr algn="ctr" indent="-355600" lvl="0" marL="457200" rtl="0">
              <a:lnSpc>
                <a:spcPct val="150000"/>
              </a:lnSpc>
              <a:spcBef>
                <a:spcPts val="0"/>
              </a:spcBef>
              <a:spcAft>
                <a:spcPts val="0"/>
              </a:spcAft>
              <a:buSzPts val="2000"/>
              <a:buFont typeface="Playfair Display"/>
              <a:buChar char="●"/>
              <a:defRPr i="1" sz="2000">
                <a:uFillTx/>
                <a:latin typeface="Playfair Display"/>
                <a:ea typeface="Playfair Display"/>
                <a:cs typeface="Playfair Display"/>
                <a:sym typeface="Playfair Display"/>
              </a:defRPr>
            </a:lvl1pPr>
            <a:lvl2pPr algn="ctr" indent="-355600" lvl="1" marL="914400" rtl="0">
              <a:lnSpc>
                <a:spcPct val="150000"/>
              </a:lnSpc>
              <a:spcBef>
                <a:spcPts val="1600"/>
              </a:spcBef>
              <a:spcAft>
                <a:spcPts val="0"/>
              </a:spcAft>
              <a:buSzPts val="2000"/>
              <a:buFont typeface="Playfair Display"/>
              <a:buChar char="○"/>
              <a:defRPr i="1" sz="2000">
                <a:uFillTx/>
                <a:latin typeface="Playfair Display"/>
                <a:ea typeface="Playfair Display"/>
                <a:cs typeface="Playfair Display"/>
                <a:sym typeface="Playfair Display"/>
              </a:defRPr>
            </a:lvl2pPr>
            <a:lvl3pPr algn="ctr" indent="-355600" lvl="2" marL="1371600" rtl="0">
              <a:lnSpc>
                <a:spcPct val="150000"/>
              </a:lnSpc>
              <a:spcBef>
                <a:spcPts val="1600"/>
              </a:spcBef>
              <a:spcAft>
                <a:spcPts val="0"/>
              </a:spcAft>
              <a:buSzPts val="2000"/>
              <a:buFont typeface="Playfair Display"/>
              <a:buChar char="■"/>
              <a:defRPr i="1" sz="2000">
                <a:uFillTx/>
                <a:latin typeface="Playfair Display"/>
                <a:ea typeface="Playfair Display"/>
                <a:cs typeface="Playfair Display"/>
                <a:sym typeface="Playfair Display"/>
              </a:defRPr>
            </a:lvl3pPr>
            <a:lvl4pPr algn="ctr" indent="-355600" lvl="3" marL="1828800" rtl="0">
              <a:lnSpc>
                <a:spcPct val="150000"/>
              </a:lnSpc>
              <a:spcBef>
                <a:spcPts val="1600"/>
              </a:spcBef>
              <a:spcAft>
                <a:spcPts val="0"/>
              </a:spcAft>
              <a:buSzPts val="2000"/>
              <a:buFont typeface="Playfair Display"/>
              <a:buChar char="●"/>
              <a:defRPr i="1" sz="2000">
                <a:uFillTx/>
                <a:latin typeface="Playfair Display"/>
                <a:ea typeface="Playfair Display"/>
                <a:cs typeface="Playfair Display"/>
                <a:sym typeface="Playfair Display"/>
              </a:defRPr>
            </a:lvl4pPr>
            <a:lvl5pPr algn="ctr" indent="-355600" lvl="4" marL="2286000" rtl="0">
              <a:lnSpc>
                <a:spcPct val="150000"/>
              </a:lnSpc>
              <a:spcBef>
                <a:spcPts val="1600"/>
              </a:spcBef>
              <a:spcAft>
                <a:spcPts val="0"/>
              </a:spcAft>
              <a:buSzPts val="2000"/>
              <a:buFont typeface="Playfair Display"/>
              <a:buChar char="○"/>
              <a:defRPr i="1" sz="2000">
                <a:uFillTx/>
                <a:latin typeface="Playfair Display"/>
                <a:ea typeface="Playfair Display"/>
                <a:cs typeface="Playfair Display"/>
                <a:sym typeface="Playfair Display"/>
              </a:defRPr>
            </a:lvl5pPr>
            <a:lvl6pPr algn="ctr" indent="-355600" lvl="5" marL="2743200" rtl="0">
              <a:lnSpc>
                <a:spcPct val="150000"/>
              </a:lnSpc>
              <a:spcBef>
                <a:spcPts val="1600"/>
              </a:spcBef>
              <a:spcAft>
                <a:spcPts val="0"/>
              </a:spcAft>
              <a:buSzPts val="2000"/>
              <a:buFont typeface="Playfair Display"/>
              <a:buChar char="■"/>
              <a:defRPr i="1" sz="2000">
                <a:uFillTx/>
                <a:latin typeface="Playfair Display"/>
                <a:ea typeface="Playfair Display"/>
                <a:cs typeface="Playfair Display"/>
                <a:sym typeface="Playfair Display"/>
              </a:defRPr>
            </a:lvl6pPr>
            <a:lvl7pPr algn="ctr" indent="-355600" lvl="6" marL="3200400" rtl="0">
              <a:lnSpc>
                <a:spcPct val="150000"/>
              </a:lnSpc>
              <a:spcBef>
                <a:spcPts val="1600"/>
              </a:spcBef>
              <a:spcAft>
                <a:spcPts val="0"/>
              </a:spcAft>
              <a:buSzPts val="2000"/>
              <a:buFont typeface="Playfair Display"/>
              <a:buChar char="●"/>
              <a:defRPr i="1" sz="2000">
                <a:uFillTx/>
                <a:latin typeface="Playfair Display"/>
                <a:ea typeface="Playfair Display"/>
                <a:cs typeface="Playfair Display"/>
                <a:sym typeface="Playfair Display"/>
              </a:defRPr>
            </a:lvl7pPr>
            <a:lvl8pPr algn="ctr" indent="-355600" lvl="7" marL="3657600" rtl="0">
              <a:lnSpc>
                <a:spcPct val="150000"/>
              </a:lnSpc>
              <a:spcBef>
                <a:spcPts val="1600"/>
              </a:spcBef>
              <a:spcAft>
                <a:spcPts val="0"/>
              </a:spcAft>
              <a:buSzPts val="2000"/>
              <a:buFont typeface="Playfair Display"/>
              <a:buChar char="○"/>
              <a:defRPr i="1" sz="2000">
                <a:uFillTx/>
                <a:latin typeface="Playfair Display"/>
                <a:ea typeface="Playfair Display"/>
                <a:cs typeface="Playfair Display"/>
                <a:sym typeface="Playfair Display"/>
              </a:defRPr>
            </a:lvl8pPr>
            <a:lvl9pPr algn="ctr" indent="-355600" lvl="8" marL="4114800" rtl="0">
              <a:lnSpc>
                <a:spcPct val="150000"/>
              </a:lnSpc>
              <a:spcBef>
                <a:spcPts val="1600"/>
              </a:spcBef>
              <a:spcAft>
                <a:spcPts val="1600"/>
              </a:spcAft>
              <a:buSzPts val="2000"/>
              <a:buFont typeface="Playfair Display"/>
              <a:buChar char="■"/>
              <a:defRPr i="1" sz="2000">
                <a:uFillTx/>
                <a:latin typeface="Playfair Display"/>
                <a:ea typeface="Playfair Display"/>
                <a:cs typeface="Playfair Display"/>
                <a:sym typeface="Playfair Display"/>
              </a:defRPr>
            </a:lvl9pPr>
          </a:lstStyle>
          <a:p/>
        </p:txBody>
      </p:sp>
      <p:sp>
        <p:nvSpPr>
          <p:cNvPr xmlns:c="http://schemas.openxmlformats.org/drawingml/2006/chart" xmlns:pic="http://schemas.openxmlformats.org/drawingml/2006/picture" xmlns:dgm="http://schemas.openxmlformats.org/drawingml/2006/diagram" id="430" name="Google Shape;430;p19"/>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3593400" y="191419"/>
            <a:ext cx="1957200" cy="6537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algn="ctr" indent="0" lvl="0" marL="0" rtl="0">
              <a:spcBef>
                <a:spcPts val="0"/>
              </a:spcBef>
              <a:spcAft>
                <a:spcPts val="0"/>
              </a:spcAft>
              <a:buNone/>
            </a:pPr>
            <a:r>
              <a:rPr lang="en" sz="4800">
                <a:solidFill>
                  <a:srgbClr val="000014"/>
                </a:solidFill>
                <a:uFillTx/>
                <a:latin typeface="Playfair Display"/>
                <a:ea typeface="Playfair Display"/>
                <a:cs typeface="Playfair Display"/>
                <a:sym typeface="Playfair Display"/>
              </a:rPr>
              <a:t>“</a:t>
            </a:r>
            <a:endParaRPr sz="4800">
              <a:solidFill>
                <a:srgbClr val="000014"/>
              </a:solidFill>
              <a:uFillTx/>
              <a:latin typeface="Playfair Display"/>
              <a:ea typeface="Playfair Display"/>
              <a:cs typeface="Playfair Display"/>
              <a:sym typeface="Playfair Display"/>
            </a:endParaRPr>
          </a:p>
        </p:txBody>
      </p:sp>
      <p:sp>
        <p:nvSpPr>
          <p:cNvPr xmlns:c="http://schemas.openxmlformats.org/drawingml/2006/chart" xmlns:pic="http://schemas.openxmlformats.org/drawingml/2006/picture" xmlns:dgm="http://schemas.openxmlformats.org/drawingml/2006/diagram" id="431" name="Google Shape;431;p19"/>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593575" y="4813750"/>
            <a:ext cx="7956600" cy="329700"/>
          </a:xfrm>
          <a:prstGeom prst="rect">
            <a:avLst/>
          </a:prstGeom>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lvl="0" rtl="0">
              <a:buNone/>
              <a:defRPr>
                <a:solidFill>
                  <a:srgbClr val="FFFFFF"/>
                </a:solidFill>
                <a:uFillTx/>
              </a:defRPr>
            </a:lvl1pPr>
            <a:lvl2pPr lvl="1" rtl="0">
              <a:buNone/>
              <a:defRPr>
                <a:solidFill>
                  <a:srgbClr val="FFFFFF"/>
                </a:solidFill>
                <a:uFillTx/>
              </a:defRPr>
            </a:lvl2pPr>
            <a:lvl3pPr lvl="2" rtl="0">
              <a:buNone/>
              <a:defRPr>
                <a:solidFill>
                  <a:srgbClr val="FFFFFF"/>
                </a:solidFill>
                <a:uFillTx/>
              </a:defRPr>
            </a:lvl3pPr>
            <a:lvl4pPr lvl="3" rtl="0">
              <a:buNone/>
              <a:defRPr>
                <a:solidFill>
                  <a:srgbClr val="FFFFFF"/>
                </a:solidFill>
                <a:uFillTx/>
              </a:defRPr>
            </a:lvl4pPr>
            <a:lvl5pPr lvl="4" rtl="0">
              <a:buNone/>
              <a:defRPr>
                <a:solidFill>
                  <a:srgbClr val="FFFFFF"/>
                </a:solidFill>
                <a:uFillTx/>
              </a:defRPr>
            </a:lvl5pPr>
            <a:lvl6pPr lvl="5" rtl="0">
              <a:buNone/>
              <a:defRPr>
                <a:solidFill>
                  <a:srgbClr val="FFFFFF"/>
                </a:solidFill>
                <a:uFillTx/>
              </a:defRPr>
            </a:lvl6pPr>
            <a:lvl7pPr lvl="6" rtl="0">
              <a:buNone/>
              <a:defRPr>
                <a:solidFill>
                  <a:srgbClr val="FFFFFF"/>
                </a:solidFill>
                <a:uFillTx/>
              </a:defRPr>
            </a:lvl7pPr>
            <a:lvl8pPr lvl="7" rtl="0">
              <a:buNone/>
              <a:defRPr>
                <a:solidFill>
                  <a:srgbClr val="FFFFFF"/>
                </a:solidFill>
                <a:uFillTx/>
              </a:defRPr>
            </a:lvl8pPr>
            <a:lvl9pPr lvl="8" rtl="0">
              <a:buNone/>
              <a:defRPr>
                <a:solidFill>
                  <a:srgbClr val="FFFFFF"/>
                </a:solidFill>
                <a:uFillTx/>
              </a:defRPr>
            </a:lvl9pPr>
          </a:lstStyle>
          <a:p>
            <a:pPr algn="r" indent="0" lvl="0" marL="0" rtl="0">
              <a:spcBef>
                <a:spcPts val="0"/>
              </a:spcBef>
              <a:spcAft>
                <a:spcPts val="0"/>
              </a:spcAft>
              <a:buNone/>
            </a:pPr>
            <a:fld id="{00000000-1234-1234-1234-123412341234}" type="slidenum">
              <a:rPr lang="en">
                <a:uFillTx/>
              </a:rPr>
              <a:t>‹#›</a:t>
            </a:fld>
            <a:endParaRPr>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19.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BLANK_1">
    <p:bg>
      <p:bgPr>
        <a:blipFill xmlns:c="http://schemas.openxmlformats.org/drawingml/2006/chart" xmlns:pic="http://schemas.openxmlformats.org/drawingml/2006/picture" xmlns:dgm="http://schemas.openxmlformats.org/drawingml/2006/diagram">
          <a:blip r:embed="rId1"/>
          <a:stretch>
            <a:fillRect/>
          </a:stretch>
        </a:blipFill>
      </p:bgPr>
    </p:bg>
    <p:spTree>
      <p:nvGrpSpPr>
        <p:cNvPr xmlns:c="http://schemas.openxmlformats.org/drawingml/2006/chart" xmlns:pic="http://schemas.openxmlformats.org/drawingml/2006/picture" xmlns:dgm="http://schemas.openxmlformats.org/drawingml/2006/diagram" id="432" name="Shape 432"/>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33" name="Google Shape;433;p2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5400000">
            <a:off x="4497775" y="-3854662"/>
            <a:ext cx="148200" cy="9144000"/>
          </a:xfrm>
          <a:prstGeom prst="rect">
            <a:avLst/>
          </a:prstGeom>
          <a:gradFill>
            <a:gsLst>
              <a:gs pos="0">
                <a:srgbClr val="000014">
                  <a:alpha val="49803"/>
                </a:srgbClr>
              </a:gs>
              <a:gs pos="100000">
                <a:srgbClr val="000014">
                  <a:alpha val="0"/>
                </a:srgbClr>
              </a:gs>
            </a:gsLst>
            <a:lin ang="0" scaled="0"/>
          </a:gradFill>
          <a:ln>
            <a:noFill/>
          </a:ln>
        </p:spPr>
        <p:txBody xmlns:c="http://schemas.openxmlformats.org/drawingml/2006/chart" xmlns:pic="http://schemas.openxmlformats.org/drawingml/2006/picture" xmlns:dgm="http://schemas.openxmlformats.org/drawingml/2006/diagram">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rgbClr val="FFFFFF"/>
              </a:solidFill>
              <a:uFillTx/>
              <a:latin typeface="Calibri"/>
              <a:ea typeface="Calibri"/>
              <a:cs typeface="Calibri"/>
              <a:sym typeface="Calibri"/>
            </a:endParaRPr>
          </a:p>
        </p:txBody>
      </p:sp>
      <p:sp>
        <p:nvSpPr>
          <p:cNvPr xmlns:c="http://schemas.openxmlformats.org/drawingml/2006/chart" xmlns:pic="http://schemas.openxmlformats.org/drawingml/2006/picture" xmlns:dgm="http://schemas.openxmlformats.org/drawingml/2006/diagram" id="434" name="Google Shape;434;p2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0"/>
            <a:ext cx="9144000" cy="676200"/>
          </a:xfrm>
          <a:prstGeom prst="rect">
            <a:avLst/>
          </a:pr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35" name="Google Shape;435;p2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5400000">
            <a:off x="4497713" y="243900"/>
            <a:ext cx="148200" cy="9144000"/>
          </a:xfrm>
          <a:prstGeom prst="rect">
            <a:avLst/>
          </a:prstGeom>
          <a:gradFill>
            <a:gsLst>
              <a:gs pos="0">
                <a:srgbClr val="000014">
                  <a:alpha val="49803"/>
                </a:srgbClr>
              </a:gs>
              <a:gs pos="100000">
                <a:srgbClr val="000014">
                  <a:alpha val="0"/>
                </a:srgbClr>
              </a:gs>
            </a:gsLst>
            <a:lin ang="0" scaled="0"/>
          </a:gradFill>
          <a:ln>
            <a:noFill/>
          </a:ln>
        </p:spPr>
        <p:txBody xmlns:c="http://schemas.openxmlformats.org/drawingml/2006/chart" xmlns:pic="http://schemas.openxmlformats.org/drawingml/2006/picture" xmlns:dgm="http://schemas.openxmlformats.org/drawingml/2006/diagram">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rgbClr val="FFFFFF"/>
              </a:solidFill>
              <a:uFillTx/>
              <a:latin typeface="Calibri"/>
              <a:ea typeface="Calibri"/>
              <a:cs typeface="Calibri"/>
              <a:sym typeface="Calibri"/>
            </a:endParaRPr>
          </a:p>
        </p:txBody>
      </p:sp>
      <p:sp>
        <p:nvSpPr>
          <p:cNvPr xmlns:c="http://schemas.openxmlformats.org/drawingml/2006/chart" xmlns:pic="http://schemas.openxmlformats.org/drawingml/2006/picture" xmlns:dgm="http://schemas.openxmlformats.org/drawingml/2006/diagram" id="436" name="Google Shape;436;p2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50" y="4813802"/>
            <a:ext cx="9144000" cy="329700"/>
          </a:xfrm>
          <a:prstGeom prst="rect">
            <a:avLst/>
          </a:pr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37" name="Google Shape;437;p20"/>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593575" y="4813750"/>
            <a:ext cx="7956600" cy="3297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lvl="0" rtl="0">
              <a:buNone/>
              <a:defRPr>
                <a:uFillTx/>
              </a:defRPr>
            </a:lvl1pPr>
            <a:lvl2pPr lvl="1" rtl="0">
              <a:buNone/>
              <a:defRPr>
                <a:uFillTx/>
              </a:defRPr>
            </a:lvl2pPr>
            <a:lvl3pPr lvl="2" rtl="0">
              <a:buNone/>
              <a:defRPr>
                <a:uFillTx/>
              </a:defRPr>
            </a:lvl3pPr>
            <a:lvl4pPr lvl="3" rtl="0">
              <a:buNone/>
              <a:defRPr>
                <a:uFillTx/>
              </a:defRPr>
            </a:lvl4pPr>
            <a:lvl5pPr lvl="4" rtl="0">
              <a:buNone/>
              <a:defRPr>
                <a:uFillTx/>
              </a:defRPr>
            </a:lvl5pPr>
            <a:lvl6pPr lvl="5" rtl="0">
              <a:buNone/>
              <a:defRPr>
                <a:uFillTx/>
              </a:defRPr>
            </a:lvl6pPr>
            <a:lvl7pPr lvl="6" rtl="0">
              <a:buNone/>
              <a:defRPr>
                <a:uFillTx/>
              </a:defRPr>
            </a:lvl7pPr>
            <a:lvl8pPr lvl="7" rtl="0">
              <a:buNone/>
              <a:defRPr>
                <a:uFillTx/>
              </a:defRPr>
            </a:lvl8pPr>
            <a:lvl9pPr lvl="8" rtl="0">
              <a:buNone/>
              <a:defRPr>
                <a:uFillTx/>
              </a:defRPr>
            </a:lvl9pPr>
          </a:lstStyle>
          <a:p>
            <a:pPr algn="r" indent="0" lvl="0" marL="0" rtl="0">
              <a:spcBef>
                <a:spcPts val="0"/>
              </a:spcBef>
              <a:spcAft>
                <a:spcPts val="0"/>
              </a:spcAft>
              <a:buNone/>
            </a:pPr>
            <a:fld id="{00000000-1234-1234-1234-123412341234}" type="slidenum">
              <a:rPr lang="en">
                <a:uFillTx/>
              </a:rPr>
              <a:t>‹#›</a:t>
            </a:fld>
            <a:endParaRPr>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2.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secHead">
  <p:cSld name="SECTION_HEADER">
    <p:bg>
      <p:bgPr>
        <a:solidFill>
          <a:schemeClr val="accent3"/>
        </a:solidFill>
      </p:bgPr>
    </p:bg>
    <p:spTree>
      <p:nvGrpSpPr>
        <p:cNvPr xmlns:c="http://schemas.openxmlformats.org/drawingml/2006/chart" xmlns:pic="http://schemas.openxmlformats.org/drawingml/2006/picture" xmlns:dgm="http://schemas.openxmlformats.org/drawingml/2006/diagram" id="14" name="Shape 14"/>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15" name="Google Shape;15;p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48099"/>
            <a:ext cx="9144250" cy="4398100"/>
          </a:xfrm>
          <a:custGeom>
            <a:ahLst/>
            <a:cxnLst/>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xmlns:c="http://schemas.openxmlformats.org/drawingml/2006/chart" xmlns:pic="http://schemas.openxmlformats.org/drawingml/2006/picture" xmlns:dgm="http://schemas.openxmlformats.org/drawingml/2006/diagram" id="16" name="Google Shape;16;p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0"/>
            <a:ext cx="9144250" cy="4398100"/>
          </a:xfrm>
          <a:custGeom>
            <a:ahLst/>
            <a:cxnLst/>
            <a:rect b="b" l="l" r="r" t="t"/>
            <a:pathLst>
              <a:path extrusionOk="0" h="175924" w="365770">
                <a:moveTo>
                  <a:pt x="0" y="0"/>
                </a:moveTo>
                <a:lnTo>
                  <a:pt x="365770" y="0"/>
                </a:lnTo>
                <a:lnTo>
                  <a:pt x="365760" y="70914"/>
                </a:lnTo>
                <a:lnTo>
                  <a:pt x="0" y="175924"/>
                </a:lnTo>
                <a:close/>
              </a:path>
            </a:pathLst>
          </a:custGeom>
          <a:solidFill>
            <a:schemeClr val="accent3"/>
          </a:solidFill>
          <a:ln>
            <a:noFill/>
          </a:ln>
        </p:spPr>
      </p:sp>
      <p:sp>
        <p:nvSpPr>
          <p:cNvPr xmlns:c="http://schemas.openxmlformats.org/drawingml/2006/chart" xmlns:pic="http://schemas.openxmlformats.org/drawingml/2006/picture" xmlns:dgm="http://schemas.openxmlformats.org/drawingml/2006/diagram" id="17" name="Google Shape;17;p3"/>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539725"/>
            <a:ext cx="8520600" cy="12825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lvl="0">
              <a:spcBef>
                <a:spcPts val="0"/>
              </a:spcBef>
              <a:spcAft>
                <a:spcPts val="0"/>
              </a:spcAft>
              <a:buSzPts val="3600"/>
              <a:buNone/>
              <a:defRPr sz="3600">
                <a:uFillTx/>
              </a:defRPr>
            </a:lvl1pPr>
            <a:lvl2pPr lvl="1">
              <a:spcBef>
                <a:spcPts val="0"/>
              </a:spcBef>
              <a:spcAft>
                <a:spcPts val="0"/>
              </a:spcAft>
              <a:buSzPts val="3600"/>
              <a:buNone/>
              <a:defRPr sz="3600">
                <a:uFillTx/>
              </a:defRPr>
            </a:lvl2pPr>
            <a:lvl3pPr lvl="2">
              <a:spcBef>
                <a:spcPts val="0"/>
              </a:spcBef>
              <a:spcAft>
                <a:spcPts val="0"/>
              </a:spcAft>
              <a:buSzPts val="3600"/>
              <a:buNone/>
              <a:defRPr sz="3600">
                <a:uFillTx/>
              </a:defRPr>
            </a:lvl3pPr>
            <a:lvl4pPr lvl="3">
              <a:spcBef>
                <a:spcPts val="0"/>
              </a:spcBef>
              <a:spcAft>
                <a:spcPts val="0"/>
              </a:spcAft>
              <a:buSzPts val="3600"/>
              <a:buNone/>
              <a:defRPr sz="3600">
                <a:uFillTx/>
              </a:defRPr>
            </a:lvl4pPr>
            <a:lvl5pPr lvl="4">
              <a:spcBef>
                <a:spcPts val="0"/>
              </a:spcBef>
              <a:spcAft>
                <a:spcPts val="0"/>
              </a:spcAft>
              <a:buSzPts val="3600"/>
              <a:buNone/>
              <a:defRPr sz="3600">
                <a:uFillTx/>
              </a:defRPr>
            </a:lvl5pPr>
            <a:lvl6pPr lvl="5">
              <a:spcBef>
                <a:spcPts val="0"/>
              </a:spcBef>
              <a:spcAft>
                <a:spcPts val="0"/>
              </a:spcAft>
              <a:buSzPts val="3600"/>
              <a:buNone/>
              <a:defRPr sz="3600">
                <a:uFillTx/>
              </a:defRPr>
            </a:lvl6pPr>
            <a:lvl7pPr lvl="6">
              <a:spcBef>
                <a:spcPts val="0"/>
              </a:spcBef>
              <a:spcAft>
                <a:spcPts val="0"/>
              </a:spcAft>
              <a:buSzPts val="3600"/>
              <a:buNone/>
              <a:defRPr sz="3600">
                <a:uFillTx/>
              </a:defRPr>
            </a:lvl7pPr>
            <a:lvl8pPr lvl="7">
              <a:spcBef>
                <a:spcPts val="0"/>
              </a:spcBef>
              <a:spcAft>
                <a:spcPts val="0"/>
              </a:spcAft>
              <a:buSzPts val="3600"/>
              <a:buNone/>
              <a:defRPr sz="3600">
                <a:uFillTx/>
              </a:defRPr>
            </a:lvl8pPr>
            <a:lvl9pPr lvl="8">
              <a:spcBef>
                <a:spcPts val="0"/>
              </a:spcBef>
              <a:spcAft>
                <a:spcPts val="0"/>
              </a:spcAft>
              <a:buSzPts val="3600"/>
              <a:buNone/>
              <a:defRPr sz="3600">
                <a:uFillTx/>
              </a:defRPr>
            </a:lvl9pPr>
          </a:lstStyle>
          <a:p/>
        </p:txBody>
      </p:sp>
      <p:sp>
        <p:nvSpPr>
          <p:cNvPr xmlns:c="http://schemas.openxmlformats.org/drawingml/2006/chart" xmlns:pic="http://schemas.openxmlformats.org/drawingml/2006/picture" xmlns:dgm="http://schemas.openxmlformats.org/drawingml/2006/diagram" id="18" name="Google Shape;18;p3"/>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8472458" y="4663217"/>
            <a:ext cx="548700" cy="3936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lvl="0">
              <a:buNone/>
              <a:defRPr>
                <a:solidFill>
                  <a:schemeClr val="accent1"/>
                </a:solidFill>
                <a:uFillTx/>
              </a:defRPr>
            </a:lvl1pPr>
            <a:lvl2pPr lvl="1">
              <a:buNone/>
              <a:defRPr>
                <a:solidFill>
                  <a:schemeClr val="accent1"/>
                </a:solidFill>
                <a:uFillTx/>
              </a:defRPr>
            </a:lvl2pPr>
            <a:lvl3pPr lvl="2">
              <a:buNone/>
              <a:defRPr>
                <a:solidFill>
                  <a:schemeClr val="accent1"/>
                </a:solidFill>
                <a:uFillTx/>
              </a:defRPr>
            </a:lvl3pPr>
            <a:lvl4pPr lvl="3">
              <a:buNone/>
              <a:defRPr>
                <a:solidFill>
                  <a:schemeClr val="accent1"/>
                </a:solidFill>
                <a:uFillTx/>
              </a:defRPr>
            </a:lvl4pPr>
            <a:lvl5pPr lvl="4">
              <a:buNone/>
              <a:defRPr>
                <a:solidFill>
                  <a:schemeClr val="accent1"/>
                </a:solidFill>
                <a:uFillTx/>
              </a:defRPr>
            </a:lvl5pPr>
            <a:lvl6pPr lvl="5">
              <a:buNone/>
              <a:defRPr>
                <a:solidFill>
                  <a:schemeClr val="accent1"/>
                </a:solidFill>
                <a:uFillTx/>
              </a:defRPr>
            </a:lvl6pPr>
            <a:lvl7pPr lvl="6">
              <a:buNone/>
              <a:defRPr>
                <a:solidFill>
                  <a:schemeClr val="accent1"/>
                </a:solidFill>
                <a:uFillTx/>
              </a:defRPr>
            </a:lvl7pPr>
            <a:lvl8pPr lvl="7">
              <a:buNone/>
              <a:defRPr>
                <a:solidFill>
                  <a:schemeClr val="accent1"/>
                </a:solidFill>
                <a:uFillTx/>
              </a:defRPr>
            </a:lvl8pPr>
            <a:lvl9pPr lvl="8">
              <a:buNone/>
              <a:defRPr>
                <a:solidFill>
                  <a:schemeClr val="accent1"/>
                </a:solidFill>
                <a:uFillTx/>
              </a:defRPr>
            </a:lvl9pPr>
          </a:lstStyle>
          <a:p>
            <a:pPr algn="r" indent="0" lvl="0" marL="0" rtl="0">
              <a:spcBef>
                <a:spcPts val="0"/>
              </a:spcBef>
              <a:spcAft>
                <a:spcPts val="0"/>
              </a:spcAft>
              <a:buNone/>
            </a:pPr>
            <a:fld id="{00000000-1234-1234-1234-123412341234}" type="slidenum">
              <a:rPr lang="en">
                <a:uFillTx/>
              </a:rPr>
              <a:t>‹#›</a:t>
            </a:fld>
            <a:endParaRPr>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20.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TITLE_AND_TWO_COLUMNS_1">
    <p:bg>
      <p:bgPr>
        <a:blipFill xmlns:c="http://schemas.openxmlformats.org/drawingml/2006/chart" xmlns:pic="http://schemas.openxmlformats.org/drawingml/2006/picture" xmlns:dgm="http://schemas.openxmlformats.org/drawingml/2006/diagram">
          <a:blip r:embed="rId1"/>
          <a:stretch>
            <a:fillRect/>
          </a:stretch>
        </a:blipFill>
      </p:bgPr>
    </p:bg>
    <p:spTree>
      <p:nvGrpSpPr>
        <p:cNvPr xmlns:c="http://schemas.openxmlformats.org/drawingml/2006/chart" xmlns:pic="http://schemas.openxmlformats.org/drawingml/2006/picture" xmlns:dgm="http://schemas.openxmlformats.org/drawingml/2006/diagram" id="438" name="Shape 438"/>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39" name="Google Shape;439;p2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5400000">
            <a:off x="4517850" y="-3214045"/>
            <a:ext cx="108300" cy="9144000"/>
          </a:xfrm>
          <a:prstGeom prst="rect">
            <a:avLst/>
          </a:prstGeom>
          <a:gradFill>
            <a:gsLst>
              <a:gs pos="0">
                <a:srgbClr val="000014">
                  <a:alpha val="49803"/>
                </a:srgbClr>
              </a:gs>
              <a:gs pos="100000">
                <a:srgbClr val="000014">
                  <a:alpha val="0"/>
                </a:srgbClr>
              </a:gs>
            </a:gsLst>
            <a:lin ang="0" scaled="0"/>
          </a:gradFill>
          <a:ln>
            <a:noFill/>
          </a:ln>
        </p:spPr>
        <p:txBody xmlns:c="http://schemas.openxmlformats.org/drawingml/2006/chart" xmlns:pic="http://schemas.openxmlformats.org/drawingml/2006/picture" xmlns:dgm="http://schemas.openxmlformats.org/drawingml/2006/diagram">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rgbClr val="FFFFFF"/>
              </a:solidFill>
              <a:uFillTx/>
              <a:latin typeface="Calibri"/>
              <a:ea typeface="Calibri"/>
              <a:cs typeface="Calibri"/>
              <a:sym typeface="Calibri"/>
            </a:endParaRPr>
          </a:p>
        </p:txBody>
      </p:sp>
      <p:sp>
        <p:nvSpPr>
          <p:cNvPr xmlns:c="http://schemas.openxmlformats.org/drawingml/2006/chart" xmlns:pic="http://schemas.openxmlformats.org/drawingml/2006/picture" xmlns:dgm="http://schemas.openxmlformats.org/drawingml/2006/diagram" id="440" name="Google Shape;440;p2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5400000">
            <a:off x="4497775" y="-3854662"/>
            <a:ext cx="148200" cy="9144000"/>
          </a:xfrm>
          <a:prstGeom prst="rect">
            <a:avLst/>
          </a:prstGeom>
          <a:gradFill>
            <a:gsLst>
              <a:gs pos="0">
                <a:srgbClr val="000014">
                  <a:alpha val="49803"/>
                </a:srgbClr>
              </a:gs>
              <a:gs pos="100000">
                <a:srgbClr val="000014">
                  <a:alpha val="0"/>
                </a:srgbClr>
              </a:gs>
            </a:gsLst>
            <a:lin ang="0" scaled="0"/>
          </a:gradFill>
          <a:ln>
            <a:noFill/>
          </a:ln>
        </p:spPr>
        <p:txBody xmlns:c="http://schemas.openxmlformats.org/drawingml/2006/chart" xmlns:pic="http://schemas.openxmlformats.org/drawingml/2006/picture" xmlns:dgm="http://schemas.openxmlformats.org/drawingml/2006/diagram">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rgbClr val="FFFFFF"/>
              </a:solidFill>
              <a:uFillTx/>
              <a:latin typeface="Calibri"/>
              <a:ea typeface="Calibri"/>
              <a:cs typeface="Calibri"/>
              <a:sym typeface="Calibri"/>
            </a:endParaRPr>
          </a:p>
        </p:txBody>
      </p:sp>
      <p:sp>
        <p:nvSpPr>
          <p:cNvPr xmlns:c="http://schemas.openxmlformats.org/drawingml/2006/chart" xmlns:pic="http://schemas.openxmlformats.org/drawingml/2006/picture" xmlns:dgm="http://schemas.openxmlformats.org/drawingml/2006/diagram" id="441" name="Google Shape;441;p2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0"/>
            <a:ext cx="9144000" cy="676200"/>
          </a:xfrm>
          <a:prstGeom prst="rect">
            <a:avLst/>
          </a:pr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42" name="Google Shape;442;p2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1352400"/>
            <a:ext cx="9144000" cy="3791100"/>
          </a:xfrm>
          <a:prstGeom prst="rect">
            <a:avLst/>
          </a:pr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cxnSp>
        <p:nvCxnSpPr>
          <p:cNvPr xmlns:c="http://schemas.openxmlformats.org/drawingml/2006/chart" xmlns:pic="http://schemas.openxmlformats.org/drawingml/2006/picture" xmlns:dgm="http://schemas.openxmlformats.org/drawingml/2006/diagram" id="443" name="Google Shape;443;p21"/>
          <p:cNvCxnSpPr xmlns:c="http://schemas.openxmlformats.org/drawingml/2006/chart" xmlns:pic="http://schemas.openxmlformats.org/drawingml/2006/picture" xmlns:dgm="http://schemas.openxmlformats.org/drawingml/2006/diagram"/>
          <p:nvPr/>
        </p:nvCxnSpPr>
        <p:spPr xmlns:c="http://schemas.openxmlformats.org/drawingml/2006/chart" xmlns:pic="http://schemas.openxmlformats.org/drawingml/2006/picture" xmlns:dgm="http://schemas.openxmlformats.org/drawingml/2006/diagram">
          <a:xfrm>
            <a:off x="338100" y="4813675"/>
            <a:ext cx="8467800" cy="0"/>
          </a:xfrm>
          <a:prstGeom prst="straightConnector1">
            <a:avLst/>
          </a:prstGeom>
          <a:noFill/>
          <a:ln cap="flat" cmpd="sng" w="9525">
            <a:solidFill>
              <a:srgbClr val="D9D9D9"/>
            </a:solidFill>
            <a:prstDash val="solid"/>
            <a:round/>
            <a:headEnd len="med" type="none" w="med"/>
            <a:tailEnd len="med" type="none" w="med"/>
          </a:ln>
        </p:spPr>
      </p:cxnSp>
      <p:sp>
        <p:nvSpPr>
          <p:cNvPr xmlns:c="http://schemas.openxmlformats.org/drawingml/2006/chart" xmlns:pic="http://schemas.openxmlformats.org/drawingml/2006/picture" xmlns:dgm="http://schemas.openxmlformats.org/drawingml/2006/diagram" id="444" name="Google Shape;444;p21"/>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593575" y="0"/>
            <a:ext cx="7956600" cy="6762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lvl="0" rtl="0">
              <a:spcBef>
                <a:spcPts val="0"/>
              </a:spcBef>
              <a:spcAft>
                <a:spcPts val="0"/>
              </a:spcAft>
              <a:buSzPts val="2800"/>
              <a:buNone/>
              <a:defRPr>
                <a:uFillTx/>
              </a:defRPr>
            </a:lvl1pPr>
            <a:lvl2pPr lvl="1" rtl="0">
              <a:spcBef>
                <a:spcPts val="0"/>
              </a:spcBef>
              <a:spcAft>
                <a:spcPts val="0"/>
              </a:spcAft>
              <a:buSzPts val="2800"/>
              <a:buNone/>
              <a:defRPr>
                <a:uFillTx/>
              </a:defRPr>
            </a:lvl2pPr>
            <a:lvl3pPr lvl="2" rtl="0">
              <a:spcBef>
                <a:spcPts val="0"/>
              </a:spcBef>
              <a:spcAft>
                <a:spcPts val="0"/>
              </a:spcAft>
              <a:buSzPts val="2800"/>
              <a:buNone/>
              <a:defRPr>
                <a:uFillTx/>
              </a:defRPr>
            </a:lvl3pPr>
            <a:lvl4pPr lvl="3" rtl="0">
              <a:spcBef>
                <a:spcPts val="0"/>
              </a:spcBef>
              <a:spcAft>
                <a:spcPts val="0"/>
              </a:spcAft>
              <a:buSzPts val="2800"/>
              <a:buNone/>
              <a:defRPr>
                <a:uFillTx/>
              </a:defRPr>
            </a:lvl4pPr>
            <a:lvl5pPr lvl="4" rtl="0">
              <a:spcBef>
                <a:spcPts val="0"/>
              </a:spcBef>
              <a:spcAft>
                <a:spcPts val="0"/>
              </a:spcAft>
              <a:buSzPts val="2800"/>
              <a:buNone/>
              <a:defRPr>
                <a:uFillTx/>
              </a:defRPr>
            </a:lvl5pPr>
            <a:lvl6pPr lvl="5" rtl="0">
              <a:spcBef>
                <a:spcPts val="0"/>
              </a:spcBef>
              <a:spcAft>
                <a:spcPts val="0"/>
              </a:spcAft>
              <a:buSzPts val="2800"/>
              <a:buNone/>
              <a:defRPr>
                <a:uFillTx/>
              </a:defRPr>
            </a:lvl6pPr>
            <a:lvl7pPr lvl="6" rtl="0">
              <a:spcBef>
                <a:spcPts val="0"/>
              </a:spcBef>
              <a:spcAft>
                <a:spcPts val="0"/>
              </a:spcAft>
              <a:buSzPts val="2800"/>
              <a:buNone/>
              <a:defRPr>
                <a:uFillTx/>
              </a:defRPr>
            </a:lvl7pPr>
            <a:lvl8pPr lvl="7" rtl="0">
              <a:spcBef>
                <a:spcPts val="0"/>
              </a:spcBef>
              <a:spcAft>
                <a:spcPts val="0"/>
              </a:spcAft>
              <a:buSzPts val="2800"/>
              <a:buNone/>
              <a:defRPr>
                <a:uFillTx/>
              </a:defRPr>
            </a:lvl8pPr>
            <a:lvl9pPr lvl="8" rtl="0">
              <a:spcBef>
                <a:spcPts val="0"/>
              </a:spcBef>
              <a:spcAft>
                <a:spcPts val="0"/>
              </a:spcAft>
              <a:buSzPts val="2800"/>
              <a:buNone/>
              <a:defRPr>
                <a:uFillTx/>
              </a:defRPr>
            </a:lvl9pPr>
          </a:lstStyle>
          <a:p/>
        </p:txBody>
      </p:sp>
      <p:sp>
        <p:nvSpPr>
          <p:cNvPr xmlns:c="http://schemas.openxmlformats.org/drawingml/2006/chart" xmlns:pic="http://schemas.openxmlformats.org/drawingml/2006/picture" xmlns:dgm="http://schemas.openxmlformats.org/drawingml/2006/diagram" id="445" name="Google Shape;445;p21"/>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593575" y="1823700"/>
            <a:ext cx="2544000" cy="2651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indent="-317500" lvl="0" marL="457200" rtl="0">
              <a:spcBef>
                <a:spcPts val="0"/>
              </a:spcBef>
              <a:spcAft>
                <a:spcPts val="0"/>
              </a:spcAft>
              <a:buSzPts val="1400"/>
              <a:buChar char="●"/>
              <a:defRPr sz="1400">
                <a:uFillTx/>
              </a:defRPr>
            </a:lvl1pPr>
            <a:lvl2pPr indent="-317500" lvl="1" marL="914400" rtl="0">
              <a:spcBef>
                <a:spcPts val="1600"/>
              </a:spcBef>
              <a:spcAft>
                <a:spcPts val="0"/>
              </a:spcAft>
              <a:buSzPts val="1400"/>
              <a:buChar char="○"/>
              <a:defRPr sz="1400">
                <a:uFillTx/>
              </a:defRPr>
            </a:lvl2pPr>
            <a:lvl3pPr indent="-317500" lvl="2" marL="1371600" rtl="0">
              <a:spcBef>
                <a:spcPts val="1600"/>
              </a:spcBef>
              <a:spcAft>
                <a:spcPts val="0"/>
              </a:spcAft>
              <a:buSzPts val="1400"/>
              <a:buChar char="■"/>
              <a:defRPr sz="1400">
                <a:uFillTx/>
              </a:defRPr>
            </a:lvl3pPr>
            <a:lvl4pPr indent="-317500" lvl="3" marL="1828800" rtl="0">
              <a:spcBef>
                <a:spcPts val="1600"/>
              </a:spcBef>
              <a:spcAft>
                <a:spcPts val="0"/>
              </a:spcAft>
              <a:buSzPts val="1400"/>
              <a:buChar char="●"/>
              <a:defRPr sz="1400">
                <a:uFillTx/>
              </a:defRPr>
            </a:lvl4pPr>
            <a:lvl5pPr indent="-317500" lvl="4" marL="2286000" rtl="0">
              <a:spcBef>
                <a:spcPts val="1600"/>
              </a:spcBef>
              <a:spcAft>
                <a:spcPts val="0"/>
              </a:spcAft>
              <a:buSzPts val="1400"/>
              <a:buChar char="○"/>
              <a:defRPr sz="1400">
                <a:uFillTx/>
              </a:defRPr>
            </a:lvl5pPr>
            <a:lvl6pPr indent="-317500" lvl="5" marL="2743200" rtl="0">
              <a:spcBef>
                <a:spcPts val="1600"/>
              </a:spcBef>
              <a:spcAft>
                <a:spcPts val="0"/>
              </a:spcAft>
              <a:buSzPts val="1400"/>
              <a:buChar char="■"/>
              <a:defRPr sz="1400">
                <a:uFillTx/>
              </a:defRPr>
            </a:lvl6pPr>
            <a:lvl7pPr indent="-317500" lvl="6" marL="3200400" rtl="0">
              <a:spcBef>
                <a:spcPts val="1600"/>
              </a:spcBef>
              <a:spcAft>
                <a:spcPts val="0"/>
              </a:spcAft>
              <a:buSzPts val="1400"/>
              <a:buChar char="●"/>
              <a:defRPr sz="1400">
                <a:uFillTx/>
              </a:defRPr>
            </a:lvl7pPr>
            <a:lvl8pPr indent="-317500" lvl="7" marL="3657600" rtl="0">
              <a:spcBef>
                <a:spcPts val="1600"/>
              </a:spcBef>
              <a:spcAft>
                <a:spcPts val="0"/>
              </a:spcAft>
              <a:buSzPts val="1400"/>
              <a:buChar char="○"/>
              <a:defRPr sz="1400">
                <a:uFillTx/>
              </a:defRPr>
            </a:lvl8pPr>
            <a:lvl9pPr indent="-317500" lvl="8" marL="4114800" rtl="0">
              <a:spcBef>
                <a:spcPts val="1600"/>
              </a:spcBef>
              <a:spcAft>
                <a:spcPts val="1600"/>
              </a:spcAft>
              <a:buSzPts val="1400"/>
              <a:buChar char="■"/>
              <a:defRPr sz="1400">
                <a:uFillTx/>
              </a:defRPr>
            </a:lvl9pPr>
          </a:lstStyle>
          <a:p/>
        </p:txBody>
      </p:sp>
      <p:sp>
        <p:nvSpPr>
          <p:cNvPr xmlns:c="http://schemas.openxmlformats.org/drawingml/2006/chart" xmlns:pic="http://schemas.openxmlformats.org/drawingml/2006/picture" xmlns:dgm="http://schemas.openxmlformats.org/drawingml/2006/diagram" id="446" name="Google Shape;446;p21"/>
          <p:cNvSpPr xmlns:c="http://schemas.openxmlformats.org/drawingml/2006/chart" xmlns:pic="http://schemas.openxmlformats.org/drawingml/2006/picture" xmlns:dgm="http://schemas.openxmlformats.org/drawingml/2006/diagram" txBox="1">
            <a:spLocks/>
          </p:cNvSpPr>
          <p:nvPr>
            <p:ph idx="2" type="body"/>
          </p:nvPr>
        </p:nvSpPr>
        <p:spPr xmlns:c="http://schemas.openxmlformats.org/drawingml/2006/chart" xmlns:pic="http://schemas.openxmlformats.org/drawingml/2006/picture" xmlns:dgm="http://schemas.openxmlformats.org/drawingml/2006/diagram">
          <a:xfrm>
            <a:off x="3267919" y="1823700"/>
            <a:ext cx="2544000" cy="2651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indent="-317500" lvl="0" marL="457200" rtl="0">
              <a:spcBef>
                <a:spcPts val="0"/>
              </a:spcBef>
              <a:spcAft>
                <a:spcPts val="0"/>
              </a:spcAft>
              <a:buSzPts val="1400"/>
              <a:buChar char="●"/>
              <a:defRPr sz="1400">
                <a:uFillTx/>
              </a:defRPr>
            </a:lvl1pPr>
            <a:lvl2pPr indent="-317500" lvl="1" marL="914400" rtl="0">
              <a:spcBef>
                <a:spcPts val="1600"/>
              </a:spcBef>
              <a:spcAft>
                <a:spcPts val="0"/>
              </a:spcAft>
              <a:buSzPts val="1400"/>
              <a:buChar char="○"/>
              <a:defRPr sz="1400">
                <a:uFillTx/>
              </a:defRPr>
            </a:lvl2pPr>
            <a:lvl3pPr indent="-317500" lvl="2" marL="1371600" rtl="0">
              <a:spcBef>
                <a:spcPts val="1600"/>
              </a:spcBef>
              <a:spcAft>
                <a:spcPts val="0"/>
              </a:spcAft>
              <a:buSzPts val="1400"/>
              <a:buChar char="■"/>
              <a:defRPr sz="1400">
                <a:uFillTx/>
              </a:defRPr>
            </a:lvl3pPr>
            <a:lvl4pPr indent="-317500" lvl="3" marL="1828800" rtl="0">
              <a:spcBef>
                <a:spcPts val="1600"/>
              </a:spcBef>
              <a:spcAft>
                <a:spcPts val="0"/>
              </a:spcAft>
              <a:buSzPts val="1400"/>
              <a:buChar char="●"/>
              <a:defRPr sz="1400">
                <a:uFillTx/>
              </a:defRPr>
            </a:lvl4pPr>
            <a:lvl5pPr indent="-317500" lvl="4" marL="2286000" rtl="0">
              <a:spcBef>
                <a:spcPts val="1600"/>
              </a:spcBef>
              <a:spcAft>
                <a:spcPts val="0"/>
              </a:spcAft>
              <a:buSzPts val="1400"/>
              <a:buChar char="○"/>
              <a:defRPr sz="1400">
                <a:uFillTx/>
              </a:defRPr>
            </a:lvl5pPr>
            <a:lvl6pPr indent="-317500" lvl="5" marL="2743200" rtl="0">
              <a:spcBef>
                <a:spcPts val="1600"/>
              </a:spcBef>
              <a:spcAft>
                <a:spcPts val="0"/>
              </a:spcAft>
              <a:buSzPts val="1400"/>
              <a:buChar char="■"/>
              <a:defRPr sz="1400">
                <a:uFillTx/>
              </a:defRPr>
            </a:lvl6pPr>
            <a:lvl7pPr indent="-317500" lvl="6" marL="3200400" rtl="0">
              <a:spcBef>
                <a:spcPts val="1600"/>
              </a:spcBef>
              <a:spcAft>
                <a:spcPts val="0"/>
              </a:spcAft>
              <a:buSzPts val="1400"/>
              <a:buChar char="●"/>
              <a:defRPr sz="1400">
                <a:uFillTx/>
              </a:defRPr>
            </a:lvl7pPr>
            <a:lvl8pPr indent="-317500" lvl="7" marL="3657600" rtl="0">
              <a:spcBef>
                <a:spcPts val="1600"/>
              </a:spcBef>
              <a:spcAft>
                <a:spcPts val="0"/>
              </a:spcAft>
              <a:buSzPts val="1400"/>
              <a:buChar char="○"/>
              <a:defRPr sz="1400">
                <a:uFillTx/>
              </a:defRPr>
            </a:lvl8pPr>
            <a:lvl9pPr indent="-317500" lvl="8" marL="4114800" rtl="0">
              <a:spcBef>
                <a:spcPts val="1600"/>
              </a:spcBef>
              <a:spcAft>
                <a:spcPts val="1600"/>
              </a:spcAft>
              <a:buSzPts val="1400"/>
              <a:buChar char="■"/>
              <a:defRPr sz="1400">
                <a:uFillTx/>
              </a:defRPr>
            </a:lvl9pPr>
          </a:lstStyle>
          <a:p/>
        </p:txBody>
      </p:sp>
      <p:sp>
        <p:nvSpPr>
          <p:cNvPr xmlns:c="http://schemas.openxmlformats.org/drawingml/2006/chart" xmlns:pic="http://schemas.openxmlformats.org/drawingml/2006/picture" xmlns:dgm="http://schemas.openxmlformats.org/drawingml/2006/diagram" id="447" name="Google Shape;447;p21"/>
          <p:cNvSpPr xmlns:c="http://schemas.openxmlformats.org/drawingml/2006/chart" xmlns:pic="http://schemas.openxmlformats.org/drawingml/2006/picture" xmlns:dgm="http://schemas.openxmlformats.org/drawingml/2006/diagram" txBox="1">
            <a:spLocks/>
          </p:cNvSpPr>
          <p:nvPr>
            <p:ph idx="3" type="body"/>
          </p:nvPr>
        </p:nvSpPr>
        <p:spPr xmlns:c="http://schemas.openxmlformats.org/drawingml/2006/chart" xmlns:pic="http://schemas.openxmlformats.org/drawingml/2006/picture" xmlns:dgm="http://schemas.openxmlformats.org/drawingml/2006/diagram">
          <a:xfrm>
            <a:off x="5942264" y="1823700"/>
            <a:ext cx="2544000" cy="2651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indent="-317500" lvl="0" marL="457200" rtl="0">
              <a:spcBef>
                <a:spcPts val="0"/>
              </a:spcBef>
              <a:spcAft>
                <a:spcPts val="0"/>
              </a:spcAft>
              <a:buSzPts val="1400"/>
              <a:buChar char="●"/>
              <a:defRPr sz="1400">
                <a:uFillTx/>
              </a:defRPr>
            </a:lvl1pPr>
            <a:lvl2pPr indent="-317500" lvl="1" marL="914400" rtl="0">
              <a:spcBef>
                <a:spcPts val="1600"/>
              </a:spcBef>
              <a:spcAft>
                <a:spcPts val="0"/>
              </a:spcAft>
              <a:buSzPts val="1400"/>
              <a:buChar char="○"/>
              <a:defRPr sz="1400">
                <a:uFillTx/>
              </a:defRPr>
            </a:lvl2pPr>
            <a:lvl3pPr indent="-317500" lvl="2" marL="1371600" rtl="0">
              <a:spcBef>
                <a:spcPts val="1600"/>
              </a:spcBef>
              <a:spcAft>
                <a:spcPts val="0"/>
              </a:spcAft>
              <a:buSzPts val="1400"/>
              <a:buChar char="■"/>
              <a:defRPr sz="1400">
                <a:uFillTx/>
              </a:defRPr>
            </a:lvl3pPr>
            <a:lvl4pPr indent="-317500" lvl="3" marL="1828800" rtl="0">
              <a:spcBef>
                <a:spcPts val="1600"/>
              </a:spcBef>
              <a:spcAft>
                <a:spcPts val="0"/>
              </a:spcAft>
              <a:buSzPts val="1400"/>
              <a:buChar char="●"/>
              <a:defRPr sz="1400">
                <a:uFillTx/>
              </a:defRPr>
            </a:lvl4pPr>
            <a:lvl5pPr indent="-317500" lvl="4" marL="2286000" rtl="0">
              <a:spcBef>
                <a:spcPts val="1600"/>
              </a:spcBef>
              <a:spcAft>
                <a:spcPts val="0"/>
              </a:spcAft>
              <a:buSzPts val="1400"/>
              <a:buChar char="○"/>
              <a:defRPr sz="1400">
                <a:uFillTx/>
              </a:defRPr>
            </a:lvl5pPr>
            <a:lvl6pPr indent="-317500" lvl="5" marL="2743200" rtl="0">
              <a:spcBef>
                <a:spcPts val="1600"/>
              </a:spcBef>
              <a:spcAft>
                <a:spcPts val="0"/>
              </a:spcAft>
              <a:buSzPts val="1400"/>
              <a:buChar char="■"/>
              <a:defRPr sz="1400">
                <a:uFillTx/>
              </a:defRPr>
            </a:lvl6pPr>
            <a:lvl7pPr indent="-317500" lvl="6" marL="3200400" rtl="0">
              <a:spcBef>
                <a:spcPts val="1600"/>
              </a:spcBef>
              <a:spcAft>
                <a:spcPts val="0"/>
              </a:spcAft>
              <a:buSzPts val="1400"/>
              <a:buChar char="●"/>
              <a:defRPr sz="1400">
                <a:uFillTx/>
              </a:defRPr>
            </a:lvl7pPr>
            <a:lvl8pPr indent="-317500" lvl="7" marL="3657600" rtl="0">
              <a:spcBef>
                <a:spcPts val="1600"/>
              </a:spcBef>
              <a:spcAft>
                <a:spcPts val="0"/>
              </a:spcAft>
              <a:buSzPts val="1400"/>
              <a:buChar char="○"/>
              <a:defRPr sz="1400">
                <a:uFillTx/>
              </a:defRPr>
            </a:lvl8pPr>
            <a:lvl9pPr indent="-317500" lvl="8" marL="4114800" rtl="0">
              <a:spcBef>
                <a:spcPts val="1600"/>
              </a:spcBef>
              <a:spcAft>
                <a:spcPts val="1600"/>
              </a:spcAft>
              <a:buSzPts val="1400"/>
              <a:buChar char="■"/>
              <a:defRPr sz="1400">
                <a:uFillTx/>
              </a:defRPr>
            </a:lvl9pPr>
          </a:lstStyle>
          <a:p/>
        </p:txBody>
      </p:sp>
      <p:sp>
        <p:nvSpPr>
          <p:cNvPr xmlns:c="http://schemas.openxmlformats.org/drawingml/2006/chart" xmlns:pic="http://schemas.openxmlformats.org/drawingml/2006/picture" xmlns:dgm="http://schemas.openxmlformats.org/drawingml/2006/diagram" id="448" name="Google Shape;448;p21"/>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593575" y="4813750"/>
            <a:ext cx="7956600" cy="3297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lvl="0" rtl="0">
              <a:buNone/>
              <a:defRPr>
                <a:uFillTx/>
              </a:defRPr>
            </a:lvl1pPr>
            <a:lvl2pPr lvl="1" rtl="0">
              <a:buNone/>
              <a:defRPr>
                <a:uFillTx/>
              </a:defRPr>
            </a:lvl2pPr>
            <a:lvl3pPr lvl="2" rtl="0">
              <a:buNone/>
              <a:defRPr>
                <a:uFillTx/>
              </a:defRPr>
            </a:lvl3pPr>
            <a:lvl4pPr lvl="3" rtl="0">
              <a:buNone/>
              <a:defRPr>
                <a:uFillTx/>
              </a:defRPr>
            </a:lvl4pPr>
            <a:lvl5pPr lvl="4" rtl="0">
              <a:buNone/>
              <a:defRPr>
                <a:uFillTx/>
              </a:defRPr>
            </a:lvl5pPr>
            <a:lvl6pPr lvl="5" rtl="0">
              <a:buNone/>
              <a:defRPr>
                <a:uFillTx/>
              </a:defRPr>
            </a:lvl6pPr>
            <a:lvl7pPr lvl="6" rtl="0">
              <a:buNone/>
              <a:defRPr>
                <a:uFillTx/>
              </a:defRPr>
            </a:lvl7pPr>
            <a:lvl8pPr lvl="7" rtl="0">
              <a:buNone/>
              <a:defRPr>
                <a:uFillTx/>
              </a:defRPr>
            </a:lvl8pPr>
            <a:lvl9pPr lvl="8" rtl="0">
              <a:buNone/>
              <a:defRPr>
                <a:uFillTx/>
              </a:defRPr>
            </a:lvl9pPr>
          </a:lstStyle>
          <a:p>
            <a:pPr algn="r" indent="0" lvl="0" marL="0" rtl="0">
              <a:spcBef>
                <a:spcPts val="0"/>
              </a:spcBef>
              <a:spcAft>
                <a:spcPts val="0"/>
              </a:spcAft>
              <a:buNone/>
            </a:pPr>
            <a:fld id="{00000000-1234-1234-1234-123412341234}" type="slidenum">
              <a:rPr lang="en">
                <a:uFillTx/>
              </a:rPr>
              <a:t>‹#›</a:t>
            </a:fld>
            <a:endParaRPr>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21.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title">
  <p:cSld name="TITLE">
    <p:bg>
      <p:bgPr>
        <a:solidFill>
          <a:srgbClr val="072B62"/>
        </a:solidFill>
      </p:bgPr>
    </p:bg>
    <p:spTree>
      <p:nvGrpSpPr>
        <p:cNvPr xmlns:c="http://schemas.openxmlformats.org/drawingml/2006/chart" xmlns:pic="http://schemas.openxmlformats.org/drawingml/2006/picture" xmlns:dgm="http://schemas.openxmlformats.org/drawingml/2006/diagram" id="453" name="Shape 453"/>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54" name="Google Shape;454;p23"/>
          <p:cNvSpPr xmlns:c="http://schemas.openxmlformats.org/drawingml/2006/chart" xmlns:pic="http://schemas.openxmlformats.org/drawingml/2006/picture" xmlns:dgm="http://schemas.openxmlformats.org/drawingml/2006/diagram" txBox="1">
            <a:spLocks/>
          </p:cNvSpPr>
          <p:nvPr>
            <p:ph type="ctrTitle"/>
          </p:nvPr>
        </p:nvSpPr>
        <p:spPr xmlns:c="http://schemas.openxmlformats.org/drawingml/2006/chart" xmlns:pic="http://schemas.openxmlformats.org/drawingml/2006/picture" xmlns:dgm="http://schemas.openxmlformats.org/drawingml/2006/diagram">
          <a:xfrm>
            <a:off x="762000" y="696425"/>
            <a:ext cx="5396700" cy="11598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algn="l" lvl="0" marR="0" rtl="0">
              <a:lnSpc>
                <a:spcPct val="100000"/>
              </a:lnSpc>
              <a:spcBef>
                <a:spcPts val="0"/>
              </a:spcBef>
              <a:spcAft>
                <a:spcPts val="0"/>
              </a:spcAft>
              <a:buClr>
                <a:srgbClr val="80BFB7"/>
              </a:buClr>
              <a:buSzPts val="6000"/>
              <a:buFont typeface="Dosis Light"/>
              <a:buNone/>
              <a:defRPr b="0" cap="none" i="0" strike="noStrike" sz="5400" u="none">
                <a:solidFill>
                  <a:srgbClr val="BED7EC"/>
                </a:solidFill>
                <a:uFillTx/>
                <a:latin typeface="Trebuchet MS"/>
                <a:ea typeface="Trebuchet MS"/>
                <a:cs typeface="Trebuchet MS"/>
                <a:sym typeface="Trebuchet MS"/>
              </a:defRPr>
            </a:lvl1pPr>
            <a:lvl2pPr algn="l" lvl="1" marR="0" rtl="0">
              <a:lnSpc>
                <a:spcPct val="100000"/>
              </a:lnSpc>
              <a:spcBef>
                <a:spcPts val="0"/>
              </a:spcBef>
              <a:spcAft>
                <a:spcPts val="0"/>
              </a:spcAft>
              <a:buClr>
                <a:srgbClr val="80BFB7"/>
              </a:buClr>
              <a:buSzPts val="6000"/>
              <a:buFont typeface="Dosis Light"/>
              <a:buNone/>
              <a:defRPr b="0" cap="none" i="0" strike="noStrike" sz="6000" u="none">
                <a:solidFill>
                  <a:srgbClr val="80BFB7"/>
                </a:solidFill>
                <a:uFillTx/>
                <a:latin typeface="Dosis Light"/>
                <a:ea typeface="Dosis Light"/>
                <a:cs typeface="Dosis Light"/>
                <a:sym typeface="Dosis Light"/>
              </a:defRPr>
            </a:lvl2pPr>
            <a:lvl3pPr algn="l" lvl="2" marR="0" rtl="0">
              <a:lnSpc>
                <a:spcPct val="100000"/>
              </a:lnSpc>
              <a:spcBef>
                <a:spcPts val="0"/>
              </a:spcBef>
              <a:spcAft>
                <a:spcPts val="0"/>
              </a:spcAft>
              <a:buClr>
                <a:srgbClr val="80BFB7"/>
              </a:buClr>
              <a:buSzPts val="6000"/>
              <a:buFont typeface="Dosis Light"/>
              <a:buNone/>
              <a:defRPr b="0" cap="none" i="0" strike="noStrike" sz="6000" u="none">
                <a:solidFill>
                  <a:srgbClr val="80BFB7"/>
                </a:solidFill>
                <a:uFillTx/>
                <a:latin typeface="Dosis Light"/>
                <a:ea typeface="Dosis Light"/>
                <a:cs typeface="Dosis Light"/>
                <a:sym typeface="Dosis Light"/>
              </a:defRPr>
            </a:lvl3pPr>
            <a:lvl4pPr algn="l" lvl="3" marR="0" rtl="0">
              <a:lnSpc>
                <a:spcPct val="100000"/>
              </a:lnSpc>
              <a:spcBef>
                <a:spcPts val="0"/>
              </a:spcBef>
              <a:spcAft>
                <a:spcPts val="0"/>
              </a:spcAft>
              <a:buClr>
                <a:srgbClr val="80BFB7"/>
              </a:buClr>
              <a:buSzPts val="6000"/>
              <a:buFont typeface="Dosis Light"/>
              <a:buNone/>
              <a:defRPr b="0" cap="none" i="0" strike="noStrike" sz="6000" u="none">
                <a:solidFill>
                  <a:srgbClr val="80BFB7"/>
                </a:solidFill>
                <a:uFillTx/>
                <a:latin typeface="Dosis Light"/>
                <a:ea typeface="Dosis Light"/>
                <a:cs typeface="Dosis Light"/>
                <a:sym typeface="Dosis Light"/>
              </a:defRPr>
            </a:lvl4pPr>
            <a:lvl5pPr algn="l" lvl="4" marR="0" rtl="0">
              <a:lnSpc>
                <a:spcPct val="100000"/>
              </a:lnSpc>
              <a:spcBef>
                <a:spcPts val="0"/>
              </a:spcBef>
              <a:spcAft>
                <a:spcPts val="0"/>
              </a:spcAft>
              <a:buClr>
                <a:srgbClr val="80BFB7"/>
              </a:buClr>
              <a:buSzPts val="6000"/>
              <a:buFont typeface="Dosis Light"/>
              <a:buNone/>
              <a:defRPr b="0" cap="none" i="0" strike="noStrike" sz="6000" u="none">
                <a:solidFill>
                  <a:srgbClr val="80BFB7"/>
                </a:solidFill>
                <a:uFillTx/>
                <a:latin typeface="Dosis Light"/>
                <a:ea typeface="Dosis Light"/>
                <a:cs typeface="Dosis Light"/>
                <a:sym typeface="Dosis Light"/>
              </a:defRPr>
            </a:lvl5pPr>
            <a:lvl6pPr algn="l" lvl="5" marR="0" rtl="0">
              <a:lnSpc>
                <a:spcPct val="100000"/>
              </a:lnSpc>
              <a:spcBef>
                <a:spcPts val="0"/>
              </a:spcBef>
              <a:spcAft>
                <a:spcPts val="0"/>
              </a:spcAft>
              <a:buClr>
                <a:srgbClr val="80BFB7"/>
              </a:buClr>
              <a:buSzPts val="6000"/>
              <a:buFont typeface="Dosis Light"/>
              <a:buNone/>
              <a:defRPr b="0" cap="none" i="0" strike="noStrike" sz="6000" u="none">
                <a:solidFill>
                  <a:srgbClr val="80BFB7"/>
                </a:solidFill>
                <a:uFillTx/>
                <a:latin typeface="Dosis Light"/>
                <a:ea typeface="Dosis Light"/>
                <a:cs typeface="Dosis Light"/>
                <a:sym typeface="Dosis Light"/>
              </a:defRPr>
            </a:lvl6pPr>
            <a:lvl7pPr algn="l" lvl="6" marR="0" rtl="0">
              <a:lnSpc>
                <a:spcPct val="100000"/>
              </a:lnSpc>
              <a:spcBef>
                <a:spcPts val="0"/>
              </a:spcBef>
              <a:spcAft>
                <a:spcPts val="0"/>
              </a:spcAft>
              <a:buClr>
                <a:srgbClr val="80BFB7"/>
              </a:buClr>
              <a:buSzPts val="6000"/>
              <a:buFont typeface="Dosis Light"/>
              <a:buNone/>
              <a:defRPr b="0" cap="none" i="0" strike="noStrike" sz="6000" u="none">
                <a:solidFill>
                  <a:srgbClr val="80BFB7"/>
                </a:solidFill>
                <a:uFillTx/>
                <a:latin typeface="Dosis Light"/>
                <a:ea typeface="Dosis Light"/>
                <a:cs typeface="Dosis Light"/>
                <a:sym typeface="Dosis Light"/>
              </a:defRPr>
            </a:lvl7pPr>
            <a:lvl8pPr algn="l" lvl="7" marR="0" rtl="0">
              <a:lnSpc>
                <a:spcPct val="100000"/>
              </a:lnSpc>
              <a:spcBef>
                <a:spcPts val="0"/>
              </a:spcBef>
              <a:spcAft>
                <a:spcPts val="0"/>
              </a:spcAft>
              <a:buClr>
                <a:srgbClr val="80BFB7"/>
              </a:buClr>
              <a:buSzPts val="6000"/>
              <a:buFont typeface="Dosis Light"/>
              <a:buNone/>
              <a:defRPr b="0" cap="none" i="0" strike="noStrike" sz="6000" u="none">
                <a:solidFill>
                  <a:srgbClr val="80BFB7"/>
                </a:solidFill>
                <a:uFillTx/>
                <a:latin typeface="Dosis Light"/>
                <a:ea typeface="Dosis Light"/>
                <a:cs typeface="Dosis Light"/>
                <a:sym typeface="Dosis Light"/>
              </a:defRPr>
            </a:lvl8pPr>
            <a:lvl9pPr algn="l" lvl="8" marR="0" rtl="0">
              <a:lnSpc>
                <a:spcPct val="100000"/>
              </a:lnSpc>
              <a:spcBef>
                <a:spcPts val="0"/>
              </a:spcBef>
              <a:spcAft>
                <a:spcPts val="0"/>
              </a:spcAft>
              <a:buClr>
                <a:srgbClr val="80BFB7"/>
              </a:buClr>
              <a:buSzPts val="6000"/>
              <a:buFont typeface="Dosis Light"/>
              <a:buNone/>
              <a:defRPr b="0" cap="none" i="0" strike="noStrike" sz="6000" u="none">
                <a:solidFill>
                  <a:srgbClr val="80BFB7"/>
                </a:solidFill>
                <a:uFillTx/>
                <a:latin typeface="Dosis Light"/>
                <a:ea typeface="Dosis Light"/>
                <a:cs typeface="Dosis Light"/>
                <a:sym typeface="Dosis Light"/>
              </a:defRPr>
            </a:lvl9pPr>
          </a:lstStyle>
          <a:p/>
        </p:txBody>
      </p:sp>
      <p:grpSp>
        <p:nvGrpSpPr>
          <p:cNvPr xmlns:c="http://schemas.openxmlformats.org/drawingml/2006/chart" xmlns:pic="http://schemas.openxmlformats.org/drawingml/2006/picture" xmlns:dgm="http://schemas.openxmlformats.org/drawingml/2006/diagram" id="455" name="Google Shape;455;p23"/>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8705366" y="28698"/>
            <a:ext cx="410133" cy="5086302"/>
            <a:chOff x="8705366" y="28698"/>
            <a:chExt cx="410133" cy="5086302"/>
          </a:xfrm>
        </p:grpSpPr>
        <p:sp>
          <p:nvSpPr>
            <p:cNvPr xmlns:c="http://schemas.openxmlformats.org/drawingml/2006/chart" xmlns:pic="http://schemas.openxmlformats.org/drawingml/2006/picture" xmlns:dgm="http://schemas.openxmlformats.org/drawingml/2006/diagram" id="456" name="Google Shape;45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7632" y="4997133"/>
              <a:ext cx="117867" cy="117867"/>
            </a:xfrm>
            <a:custGeom>
              <a:ahLst/>
              <a:cxnLst/>
              <a:rect b="b" l="l" r="r" t="t"/>
              <a:pathLst>
                <a:path extrusionOk="0" h="4856" w="4856">
                  <a:moveTo>
                    <a:pt x="0" y="0"/>
                  </a:moveTo>
                  <a:lnTo>
                    <a:pt x="0" y="4855"/>
                  </a:lnTo>
                  <a:lnTo>
                    <a:pt x="4855" y="4855"/>
                  </a:lnTo>
                  <a:lnTo>
                    <a:pt x="4855" y="0"/>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7" name="Google Shape;45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7632" y="4851012"/>
              <a:ext cx="117867" cy="117867"/>
            </a:xfrm>
            <a:custGeom>
              <a:ahLst/>
              <a:cxnLst/>
              <a:rect b="b" l="l" r="r" t="t"/>
              <a:pathLst>
                <a:path extrusionOk="0" h="4856" w="4856">
                  <a:moveTo>
                    <a:pt x="0" y="0"/>
                  </a:moveTo>
                  <a:lnTo>
                    <a:pt x="0" y="4856"/>
                  </a:lnTo>
                  <a:lnTo>
                    <a:pt x="4855" y="4856"/>
                  </a:lnTo>
                  <a:lnTo>
                    <a:pt x="4855" y="0"/>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8" name="Google Shape;45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7632" y="4704869"/>
              <a:ext cx="117867" cy="117892"/>
            </a:xfrm>
            <a:custGeom>
              <a:ahLst/>
              <a:cxnLst/>
              <a:rect b="b" l="l" r="r" t="t"/>
              <a:pathLst>
                <a:path extrusionOk="0" h="4857" w="4856">
                  <a:moveTo>
                    <a:pt x="0" y="1"/>
                  </a:moveTo>
                  <a:lnTo>
                    <a:pt x="0" y="4856"/>
                  </a:lnTo>
                  <a:lnTo>
                    <a:pt x="4855" y="4856"/>
                  </a:lnTo>
                  <a:lnTo>
                    <a:pt x="4855" y="1"/>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9" name="Google Shape;45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7632" y="4558747"/>
              <a:ext cx="117867" cy="117867"/>
            </a:xfrm>
            <a:custGeom>
              <a:ahLst/>
              <a:cxnLst/>
              <a:rect b="b" l="l" r="r" t="t"/>
              <a:pathLst>
                <a:path extrusionOk="0" h="4856" w="4856">
                  <a:moveTo>
                    <a:pt x="0" y="0"/>
                  </a:moveTo>
                  <a:lnTo>
                    <a:pt x="0" y="4855"/>
                  </a:lnTo>
                  <a:lnTo>
                    <a:pt x="4855" y="4855"/>
                  </a:lnTo>
                  <a:lnTo>
                    <a:pt x="4855" y="0"/>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0" name="Google Shape;46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7632" y="4412627"/>
              <a:ext cx="117867" cy="117867"/>
            </a:xfrm>
            <a:custGeom>
              <a:ahLst/>
              <a:cxnLst/>
              <a:rect b="b" l="l" r="r" t="t"/>
              <a:pathLst>
                <a:path extrusionOk="0" h="4856" w="4856">
                  <a:moveTo>
                    <a:pt x="0" y="1"/>
                  </a:moveTo>
                  <a:lnTo>
                    <a:pt x="0" y="4856"/>
                  </a:lnTo>
                  <a:lnTo>
                    <a:pt x="4855" y="4856"/>
                  </a:lnTo>
                  <a:lnTo>
                    <a:pt x="4855" y="1"/>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1" name="Google Shape;46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7632" y="4266482"/>
              <a:ext cx="117867" cy="117867"/>
            </a:xfrm>
            <a:custGeom>
              <a:ahLst/>
              <a:cxnLst/>
              <a:rect b="b" l="l" r="r" t="t"/>
              <a:pathLst>
                <a:path extrusionOk="0" h="4856" w="4856">
                  <a:moveTo>
                    <a:pt x="0" y="0"/>
                  </a:moveTo>
                  <a:lnTo>
                    <a:pt x="0" y="4855"/>
                  </a:lnTo>
                  <a:lnTo>
                    <a:pt x="4855" y="4855"/>
                  </a:lnTo>
                  <a:lnTo>
                    <a:pt x="4855" y="0"/>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2" name="Google Shape;46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7632" y="4120362"/>
              <a:ext cx="117867" cy="117867"/>
            </a:xfrm>
            <a:custGeom>
              <a:ahLst/>
              <a:cxnLst/>
              <a:rect b="b" l="l" r="r" t="t"/>
              <a:pathLst>
                <a:path extrusionOk="0" h="4856" w="4856">
                  <a:moveTo>
                    <a:pt x="0" y="1"/>
                  </a:moveTo>
                  <a:lnTo>
                    <a:pt x="0" y="4856"/>
                  </a:lnTo>
                  <a:lnTo>
                    <a:pt x="4855" y="4856"/>
                  </a:lnTo>
                  <a:lnTo>
                    <a:pt x="4855" y="1"/>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3" name="Google Shape;46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7632" y="3974217"/>
              <a:ext cx="117867" cy="117867"/>
            </a:xfrm>
            <a:custGeom>
              <a:ahLst/>
              <a:cxnLst/>
              <a:rect b="b" l="l" r="r" t="t"/>
              <a:pathLst>
                <a:path extrusionOk="0" h="4856" w="4856">
                  <a:moveTo>
                    <a:pt x="0" y="0"/>
                  </a:moveTo>
                  <a:lnTo>
                    <a:pt x="0" y="4855"/>
                  </a:lnTo>
                  <a:lnTo>
                    <a:pt x="4855" y="4855"/>
                  </a:lnTo>
                  <a:lnTo>
                    <a:pt x="4855" y="0"/>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4" name="Google Shape;46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7632" y="3828096"/>
              <a:ext cx="117867" cy="117867"/>
            </a:xfrm>
            <a:custGeom>
              <a:ahLst/>
              <a:cxnLst/>
              <a:rect b="b" l="l" r="r" t="t"/>
              <a:pathLst>
                <a:path extrusionOk="0" h="4856" w="4856">
                  <a:moveTo>
                    <a:pt x="0" y="0"/>
                  </a:moveTo>
                  <a:lnTo>
                    <a:pt x="0" y="4856"/>
                  </a:lnTo>
                  <a:lnTo>
                    <a:pt x="4855" y="4856"/>
                  </a:lnTo>
                  <a:lnTo>
                    <a:pt x="4855" y="0"/>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5" name="Google Shape;46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7632" y="3681953"/>
              <a:ext cx="117867" cy="117892"/>
            </a:xfrm>
            <a:custGeom>
              <a:ahLst/>
              <a:cxnLst/>
              <a:rect b="b" l="l" r="r" t="t"/>
              <a:pathLst>
                <a:path extrusionOk="0" h="4857" w="4856">
                  <a:moveTo>
                    <a:pt x="0" y="1"/>
                  </a:moveTo>
                  <a:lnTo>
                    <a:pt x="0" y="4856"/>
                  </a:lnTo>
                  <a:lnTo>
                    <a:pt x="4855" y="4856"/>
                  </a:lnTo>
                  <a:lnTo>
                    <a:pt x="4855" y="1"/>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6" name="Google Shape;46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7632" y="3535831"/>
              <a:ext cx="117867" cy="117867"/>
            </a:xfrm>
            <a:custGeom>
              <a:ahLst/>
              <a:cxnLst/>
              <a:rect b="b" l="l" r="r" t="t"/>
              <a:pathLst>
                <a:path extrusionOk="0" h="4856" w="4856">
                  <a:moveTo>
                    <a:pt x="0" y="0"/>
                  </a:moveTo>
                  <a:lnTo>
                    <a:pt x="0" y="4856"/>
                  </a:lnTo>
                  <a:lnTo>
                    <a:pt x="4855" y="4856"/>
                  </a:lnTo>
                  <a:lnTo>
                    <a:pt x="4855" y="0"/>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7" name="Google Shape;46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7632" y="3389711"/>
              <a:ext cx="117867" cy="117867"/>
            </a:xfrm>
            <a:custGeom>
              <a:ahLst/>
              <a:cxnLst/>
              <a:rect b="b" l="l" r="r" t="t"/>
              <a:pathLst>
                <a:path extrusionOk="0" h="4856" w="4856">
                  <a:moveTo>
                    <a:pt x="0" y="1"/>
                  </a:moveTo>
                  <a:lnTo>
                    <a:pt x="0" y="4856"/>
                  </a:lnTo>
                  <a:lnTo>
                    <a:pt x="4855" y="4856"/>
                  </a:lnTo>
                  <a:lnTo>
                    <a:pt x="4855" y="1"/>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8" name="Google Shape;46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7632" y="3243566"/>
              <a:ext cx="117867" cy="117867"/>
            </a:xfrm>
            <a:custGeom>
              <a:ahLst/>
              <a:cxnLst/>
              <a:rect b="b" l="l" r="r" t="t"/>
              <a:pathLst>
                <a:path extrusionOk="0" h="4856" w="4856">
                  <a:moveTo>
                    <a:pt x="0" y="0"/>
                  </a:moveTo>
                  <a:lnTo>
                    <a:pt x="0" y="4855"/>
                  </a:lnTo>
                  <a:lnTo>
                    <a:pt x="4855" y="4855"/>
                  </a:lnTo>
                  <a:lnTo>
                    <a:pt x="4855" y="0"/>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9" name="Google Shape;46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7632" y="3097446"/>
              <a:ext cx="117867" cy="117867"/>
            </a:xfrm>
            <a:custGeom>
              <a:ahLst/>
              <a:cxnLst/>
              <a:rect b="b" l="l" r="r" t="t"/>
              <a:pathLst>
                <a:path extrusionOk="0" h="4856" w="4856">
                  <a:moveTo>
                    <a:pt x="0" y="1"/>
                  </a:moveTo>
                  <a:lnTo>
                    <a:pt x="0" y="4856"/>
                  </a:lnTo>
                  <a:lnTo>
                    <a:pt x="4855" y="4856"/>
                  </a:lnTo>
                  <a:lnTo>
                    <a:pt x="4855" y="1"/>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0" name="Google Shape;47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7632" y="2951301"/>
              <a:ext cx="117867" cy="117867"/>
            </a:xfrm>
            <a:custGeom>
              <a:ahLst/>
              <a:cxnLst/>
              <a:rect b="b" l="l" r="r" t="t"/>
              <a:pathLst>
                <a:path extrusionOk="0" h="4856" w="4856">
                  <a:moveTo>
                    <a:pt x="0" y="0"/>
                  </a:moveTo>
                  <a:lnTo>
                    <a:pt x="0" y="4855"/>
                  </a:lnTo>
                  <a:lnTo>
                    <a:pt x="4855" y="4855"/>
                  </a:lnTo>
                  <a:lnTo>
                    <a:pt x="4855" y="0"/>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1" name="Google Shape;47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7632" y="2805181"/>
              <a:ext cx="117867" cy="117867"/>
            </a:xfrm>
            <a:custGeom>
              <a:ahLst/>
              <a:cxnLst/>
              <a:rect b="b" l="l" r="r" t="t"/>
              <a:pathLst>
                <a:path extrusionOk="0" h="4856" w="4856">
                  <a:moveTo>
                    <a:pt x="0" y="1"/>
                  </a:moveTo>
                  <a:lnTo>
                    <a:pt x="0" y="4856"/>
                  </a:lnTo>
                  <a:lnTo>
                    <a:pt x="4855" y="4856"/>
                  </a:lnTo>
                  <a:lnTo>
                    <a:pt x="4855" y="1"/>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2" name="Google Shape;47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7632" y="2659036"/>
              <a:ext cx="117867" cy="117892"/>
            </a:xfrm>
            <a:custGeom>
              <a:ahLst/>
              <a:cxnLst/>
              <a:rect b="b" l="l" r="r" t="t"/>
              <a:pathLst>
                <a:path extrusionOk="0" h="4857" w="4856">
                  <a:moveTo>
                    <a:pt x="0" y="1"/>
                  </a:moveTo>
                  <a:lnTo>
                    <a:pt x="0" y="4856"/>
                  </a:lnTo>
                  <a:lnTo>
                    <a:pt x="4855" y="4856"/>
                  </a:lnTo>
                  <a:lnTo>
                    <a:pt x="4855" y="1"/>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3" name="Google Shape;47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7632" y="2512915"/>
              <a:ext cx="117867" cy="117867"/>
            </a:xfrm>
            <a:custGeom>
              <a:ahLst/>
              <a:cxnLst/>
              <a:rect b="b" l="l" r="r" t="t"/>
              <a:pathLst>
                <a:path extrusionOk="0" h="4856" w="4856">
                  <a:moveTo>
                    <a:pt x="0" y="0"/>
                  </a:moveTo>
                  <a:lnTo>
                    <a:pt x="0" y="4856"/>
                  </a:lnTo>
                  <a:lnTo>
                    <a:pt x="4855" y="4856"/>
                  </a:lnTo>
                  <a:lnTo>
                    <a:pt x="4855" y="0"/>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4" name="Google Shape;47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7632" y="2366772"/>
              <a:ext cx="117867" cy="117892"/>
            </a:xfrm>
            <a:custGeom>
              <a:ahLst/>
              <a:cxnLst/>
              <a:rect b="b" l="l" r="r" t="t"/>
              <a:pathLst>
                <a:path extrusionOk="0" h="4857" w="4856">
                  <a:moveTo>
                    <a:pt x="0" y="1"/>
                  </a:moveTo>
                  <a:lnTo>
                    <a:pt x="0" y="4856"/>
                  </a:lnTo>
                  <a:lnTo>
                    <a:pt x="4855" y="4856"/>
                  </a:lnTo>
                  <a:lnTo>
                    <a:pt x="4855" y="1"/>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5" name="Google Shape;47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7632" y="2220650"/>
              <a:ext cx="117867" cy="117867"/>
            </a:xfrm>
            <a:custGeom>
              <a:ahLst/>
              <a:cxnLst/>
              <a:rect b="b" l="l" r="r" t="t"/>
              <a:pathLst>
                <a:path extrusionOk="0" h="4856" w="4856">
                  <a:moveTo>
                    <a:pt x="0" y="0"/>
                  </a:moveTo>
                  <a:lnTo>
                    <a:pt x="0" y="4855"/>
                  </a:lnTo>
                  <a:lnTo>
                    <a:pt x="4855" y="4855"/>
                  </a:lnTo>
                  <a:lnTo>
                    <a:pt x="4855" y="0"/>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6" name="Google Shape;47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7632" y="2074530"/>
              <a:ext cx="117867" cy="117867"/>
            </a:xfrm>
            <a:custGeom>
              <a:ahLst/>
              <a:cxnLst/>
              <a:rect b="b" l="l" r="r" t="t"/>
              <a:pathLst>
                <a:path extrusionOk="0" h="4856" w="4856">
                  <a:moveTo>
                    <a:pt x="0" y="1"/>
                  </a:moveTo>
                  <a:lnTo>
                    <a:pt x="0" y="4856"/>
                  </a:lnTo>
                  <a:lnTo>
                    <a:pt x="4855" y="4856"/>
                  </a:lnTo>
                  <a:lnTo>
                    <a:pt x="4855" y="1"/>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7" name="Google Shape;47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7632" y="1928385"/>
              <a:ext cx="117867" cy="117867"/>
            </a:xfrm>
            <a:custGeom>
              <a:ahLst/>
              <a:cxnLst/>
              <a:rect b="b" l="l" r="r" t="t"/>
              <a:pathLst>
                <a:path extrusionOk="0" h="4856" w="4856">
                  <a:moveTo>
                    <a:pt x="0" y="0"/>
                  </a:moveTo>
                  <a:lnTo>
                    <a:pt x="0" y="4855"/>
                  </a:lnTo>
                  <a:lnTo>
                    <a:pt x="4855" y="4855"/>
                  </a:lnTo>
                  <a:lnTo>
                    <a:pt x="4855" y="0"/>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8" name="Google Shape;47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7632" y="1782265"/>
              <a:ext cx="117867" cy="117867"/>
            </a:xfrm>
            <a:custGeom>
              <a:ahLst/>
              <a:cxnLst/>
              <a:rect b="b" l="l" r="r" t="t"/>
              <a:pathLst>
                <a:path extrusionOk="0" h="4856" w="4856">
                  <a:moveTo>
                    <a:pt x="0" y="1"/>
                  </a:moveTo>
                  <a:lnTo>
                    <a:pt x="0" y="4856"/>
                  </a:lnTo>
                  <a:lnTo>
                    <a:pt x="4855" y="4856"/>
                  </a:lnTo>
                  <a:lnTo>
                    <a:pt x="4855" y="1"/>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9" name="Google Shape;47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7632" y="1636120"/>
              <a:ext cx="117867" cy="117867"/>
            </a:xfrm>
            <a:custGeom>
              <a:ahLst/>
              <a:cxnLst/>
              <a:rect b="b" l="l" r="r" t="t"/>
              <a:pathLst>
                <a:path extrusionOk="0" h="4856" w="4856">
                  <a:moveTo>
                    <a:pt x="0" y="0"/>
                  </a:moveTo>
                  <a:lnTo>
                    <a:pt x="0" y="4855"/>
                  </a:lnTo>
                  <a:lnTo>
                    <a:pt x="4855" y="4855"/>
                  </a:lnTo>
                  <a:lnTo>
                    <a:pt x="4855" y="0"/>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0" name="Google Shape;48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7632" y="1489999"/>
              <a:ext cx="117867" cy="117867"/>
            </a:xfrm>
            <a:custGeom>
              <a:ahLst/>
              <a:cxnLst/>
              <a:rect b="b" l="l" r="r" t="t"/>
              <a:pathLst>
                <a:path extrusionOk="0" h="4856" w="4856">
                  <a:moveTo>
                    <a:pt x="0" y="0"/>
                  </a:moveTo>
                  <a:lnTo>
                    <a:pt x="0" y="4856"/>
                  </a:lnTo>
                  <a:lnTo>
                    <a:pt x="4855" y="4856"/>
                  </a:lnTo>
                  <a:lnTo>
                    <a:pt x="4855" y="0"/>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1" name="Google Shape;48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7632" y="1343855"/>
              <a:ext cx="117867" cy="117892"/>
            </a:xfrm>
            <a:custGeom>
              <a:ahLst/>
              <a:cxnLst/>
              <a:rect b="b" l="l" r="r" t="t"/>
              <a:pathLst>
                <a:path extrusionOk="0" h="4857" w="4856">
                  <a:moveTo>
                    <a:pt x="0" y="1"/>
                  </a:moveTo>
                  <a:lnTo>
                    <a:pt x="0" y="4856"/>
                  </a:lnTo>
                  <a:lnTo>
                    <a:pt x="4855" y="4856"/>
                  </a:lnTo>
                  <a:lnTo>
                    <a:pt x="4855" y="1"/>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2" name="Google Shape;48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7632" y="1197734"/>
              <a:ext cx="117867" cy="117867"/>
            </a:xfrm>
            <a:custGeom>
              <a:ahLst/>
              <a:cxnLst/>
              <a:rect b="b" l="l" r="r" t="t"/>
              <a:pathLst>
                <a:path extrusionOk="0" h="4856" w="4856">
                  <a:moveTo>
                    <a:pt x="0" y="0"/>
                  </a:moveTo>
                  <a:lnTo>
                    <a:pt x="0" y="4856"/>
                  </a:lnTo>
                  <a:lnTo>
                    <a:pt x="4855" y="4856"/>
                  </a:lnTo>
                  <a:lnTo>
                    <a:pt x="4855" y="0"/>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3" name="Google Shape;48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7632" y="1051614"/>
              <a:ext cx="117867" cy="117867"/>
            </a:xfrm>
            <a:custGeom>
              <a:ahLst/>
              <a:cxnLst/>
              <a:rect b="b" l="l" r="r" t="t"/>
              <a:pathLst>
                <a:path extrusionOk="0" h="4856" w="4856">
                  <a:moveTo>
                    <a:pt x="0" y="1"/>
                  </a:moveTo>
                  <a:lnTo>
                    <a:pt x="0" y="4856"/>
                  </a:lnTo>
                  <a:lnTo>
                    <a:pt x="4855" y="4856"/>
                  </a:lnTo>
                  <a:lnTo>
                    <a:pt x="4855" y="1"/>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4" name="Google Shape;48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7632" y="905469"/>
              <a:ext cx="117867" cy="117867"/>
            </a:xfrm>
            <a:custGeom>
              <a:ahLst/>
              <a:cxnLst/>
              <a:rect b="b" l="l" r="r" t="t"/>
              <a:pathLst>
                <a:path extrusionOk="0" h="4856" w="4856">
                  <a:moveTo>
                    <a:pt x="0" y="0"/>
                  </a:moveTo>
                  <a:lnTo>
                    <a:pt x="0" y="4855"/>
                  </a:lnTo>
                  <a:lnTo>
                    <a:pt x="4855" y="4855"/>
                  </a:lnTo>
                  <a:lnTo>
                    <a:pt x="4855" y="0"/>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5" name="Google Shape;48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7632" y="759349"/>
              <a:ext cx="117867" cy="117867"/>
            </a:xfrm>
            <a:custGeom>
              <a:ahLst/>
              <a:cxnLst/>
              <a:rect b="b" l="l" r="r" t="t"/>
              <a:pathLst>
                <a:path extrusionOk="0" h="4856" w="4856">
                  <a:moveTo>
                    <a:pt x="0" y="1"/>
                  </a:moveTo>
                  <a:lnTo>
                    <a:pt x="0" y="4856"/>
                  </a:lnTo>
                  <a:lnTo>
                    <a:pt x="4855" y="4856"/>
                  </a:lnTo>
                  <a:lnTo>
                    <a:pt x="4855" y="1"/>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6" name="Google Shape;48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7632" y="613204"/>
              <a:ext cx="117867" cy="117867"/>
            </a:xfrm>
            <a:custGeom>
              <a:ahLst/>
              <a:cxnLst/>
              <a:rect b="b" l="l" r="r" t="t"/>
              <a:pathLst>
                <a:path extrusionOk="0" h="4856" w="4856">
                  <a:moveTo>
                    <a:pt x="0" y="0"/>
                  </a:moveTo>
                  <a:lnTo>
                    <a:pt x="0" y="4855"/>
                  </a:lnTo>
                  <a:lnTo>
                    <a:pt x="4855" y="4855"/>
                  </a:lnTo>
                  <a:lnTo>
                    <a:pt x="4855" y="0"/>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7" name="Google Shape;48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7632" y="467084"/>
              <a:ext cx="117867" cy="117867"/>
            </a:xfrm>
            <a:custGeom>
              <a:ahLst/>
              <a:cxnLst/>
              <a:rect b="b" l="l" r="r" t="t"/>
              <a:pathLst>
                <a:path extrusionOk="0" h="4856" w="4856">
                  <a:moveTo>
                    <a:pt x="0" y="1"/>
                  </a:moveTo>
                  <a:lnTo>
                    <a:pt x="0" y="4856"/>
                  </a:lnTo>
                  <a:lnTo>
                    <a:pt x="4855" y="4856"/>
                  </a:lnTo>
                  <a:lnTo>
                    <a:pt x="4855" y="1"/>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8" name="Google Shape;48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7632" y="320939"/>
              <a:ext cx="117867" cy="117892"/>
            </a:xfrm>
            <a:custGeom>
              <a:ahLst/>
              <a:cxnLst/>
              <a:rect b="b" l="l" r="r" t="t"/>
              <a:pathLst>
                <a:path extrusionOk="0" h="4857" w="4856">
                  <a:moveTo>
                    <a:pt x="0" y="1"/>
                  </a:moveTo>
                  <a:lnTo>
                    <a:pt x="0" y="4856"/>
                  </a:lnTo>
                  <a:lnTo>
                    <a:pt x="4855" y="4856"/>
                  </a:lnTo>
                  <a:lnTo>
                    <a:pt x="4855" y="1"/>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9" name="Google Shape;48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7632" y="174818"/>
              <a:ext cx="117867" cy="117867"/>
            </a:xfrm>
            <a:custGeom>
              <a:ahLst/>
              <a:cxnLst/>
              <a:rect b="b" l="l" r="r" t="t"/>
              <a:pathLst>
                <a:path extrusionOk="0" h="4856" w="4856">
                  <a:moveTo>
                    <a:pt x="0" y="0"/>
                  </a:moveTo>
                  <a:lnTo>
                    <a:pt x="0" y="4856"/>
                  </a:lnTo>
                  <a:lnTo>
                    <a:pt x="4855" y="4856"/>
                  </a:lnTo>
                  <a:lnTo>
                    <a:pt x="4855" y="0"/>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0" name="Google Shape;49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7632" y="28698"/>
              <a:ext cx="117867" cy="117867"/>
            </a:xfrm>
            <a:custGeom>
              <a:ahLst/>
              <a:cxnLst/>
              <a:rect b="b" l="l" r="r" t="t"/>
              <a:pathLst>
                <a:path extrusionOk="0" h="4856" w="4856">
                  <a:moveTo>
                    <a:pt x="0" y="1"/>
                  </a:moveTo>
                  <a:lnTo>
                    <a:pt x="0" y="4856"/>
                  </a:lnTo>
                  <a:lnTo>
                    <a:pt x="4855" y="4856"/>
                  </a:lnTo>
                  <a:lnTo>
                    <a:pt x="4855" y="1"/>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1" name="Google Shape;49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4851012"/>
              <a:ext cx="117867" cy="117867"/>
            </a:xfrm>
            <a:custGeom>
              <a:ahLst/>
              <a:cxnLst/>
              <a:rect b="b" l="l" r="r" t="t"/>
              <a:pathLst>
                <a:path extrusionOk="0" h="4856" w="4856">
                  <a:moveTo>
                    <a:pt x="0" y="0"/>
                  </a:moveTo>
                  <a:lnTo>
                    <a:pt x="0" y="4856"/>
                  </a:lnTo>
                  <a:lnTo>
                    <a:pt x="4856" y="4856"/>
                  </a:lnTo>
                  <a:lnTo>
                    <a:pt x="4856" y="0"/>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2" name="Google Shape;49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4704869"/>
              <a:ext cx="117867" cy="117892"/>
            </a:xfrm>
            <a:custGeom>
              <a:ahLst/>
              <a:cxnLst/>
              <a:rect b="b" l="l" r="r" t="t"/>
              <a:pathLst>
                <a:path extrusionOk="0" h="4857" w="4856">
                  <a:moveTo>
                    <a:pt x="0" y="1"/>
                  </a:moveTo>
                  <a:lnTo>
                    <a:pt x="0" y="4856"/>
                  </a:lnTo>
                  <a:lnTo>
                    <a:pt x="4856" y="4856"/>
                  </a:lnTo>
                  <a:lnTo>
                    <a:pt x="4856" y="1"/>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3" name="Google Shape;49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4412627"/>
              <a:ext cx="117867" cy="117867"/>
            </a:xfrm>
            <a:custGeom>
              <a:ahLst/>
              <a:cxnLst/>
              <a:rect b="b" l="l" r="r" t="t"/>
              <a:pathLst>
                <a:path extrusionOk="0" h="4856" w="4856">
                  <a:moveTo>
                    <a:pt x="0" y="1"/>
                  </a:moveTo>
                  <a:lnTo>
                    <a:pt x="0" y="4856"/>
                  </a:lnTo>
                  <a:lnTo>
                    <a:pt x="4856" y="4856"/>
                  </a:lnTo>
                  <a:lnTo>
                    <a:pt x="4856" y="1"/>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4" name="Google Shape;49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4120362"/>
              <a:ext cx="117867" cy="117867"/>
            </a:xfrm>
            <a:custGeom>
              <a:ahLst/>
              <a:cxnLst/>
              <a:rect b="b" l="l" r="r" t="t"/>
              <a:pathLst>
                <a:path extrusionOk="0" h="4856" w="4856">
                  <a:moveTo>
                    <a:pt x="0" y="1"/>
                  </a:moveTo>
                  <a:lnTo>
                    <a:pt x="0" y="4856"/>
                  </a:lnTo>
                  <a:lnTo>
                    <a:pt x="4856" y="4856"/>
                  </a:lnTo>
                  <a:lnTo>
                    <a:pt x="4856" y="1"/>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5" name="Google Shape;49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3974217"/>
              <a:ext cx="117867" cy="117867"/>
            </a:xfrm>
            <a:custGeom>
              <a:ahLst/>
              <a:cxnLst/>
              <a:rect b="b" l="l" r="r" t="t"/>
              <a:pathLst>
                <a:path extrusionOk="0" h="4856" w="4856">
                  <a:moveTo>
                    <a:pt x="0" y="0"/>
                  </a:moveTo>
                  <a:lnTo>
                    <a:pt x="0" y="4855"/>
                  </a:lnTo>
                  <a:lnTo>
                    <a:pt x="4856" y="4855"/>
                  </a:lnTo>
                  <a:lnTo>
                    <a:pt x="4856" y="0"/>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6" name="Google Shape;49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3535831"/>
              <a:ext cx="117867" cy="117867"/>
            </a:xfrm>
            <a:custGeom>
              <a:ahLst/>
              <a:cxnLst/>
              <a:rect b="b" l="l" r="r" t="t"/>
              <a:pathLst>
                <a:path extrusionOk="0" h="4856" w="4856">
                  <a:moveTo>
                    <a:pt x="0" y="0"/>
                  </a:moveTo>
                  <a:lnTo>
                    <a:pt x="0" y="4856"/>
                  </a:lnTo>
                  <a:lnTo>
                    <a:pt x="4856" y="4856"/>
                  </a:lnTo>
                  <a:lnTo>
                    <a:pt x="4856" y="0"/>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7" name="Google Shape;49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3389711"/>
              <a:ext cx="117867" cy="117867"/>
            </a:xfrm>
            <a:custGeom>
              <a:ahLst/>
              <a:cxnLst/>
              <a:rect b="b" l="l" r="r" t="t"/>
              <a:pathLst>
                <a:path extrusionOk="0" h="4856" w="4856">
                  <a:moveTo>
                    <a:pt x="0" y="1"/>
                  </a:moveTo>
                  <a:lnTo>
                    <a:pt x="0" y="4856"/>
                  </a:lnTo>
                  <a:lnTo>
                    <a:pt x="4856" y="4856"/>
                  </a:lnTo>
                  <a:lnTo>
                    <a:pt x="4856" y="1"/>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8" name="Google Shape;49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3097446"/>
              <a:ext cx="117867" cy="117867"/>
            </a:xfrm>
            <a:custGeom>
              <a:ahLst/>
              <a:cxnLst/>
              <a:rect b="b" l="l" r="r" t="t"/>
              <a:pathLst>
                <a:path extrusionOk="0" h="4856" w="4856">
                  <a:moveTo>
                    <a:pt x="0" y="1"/>
                  </a:moveTo>
                  <a:lnTo>
                    <a:pt x="0" y="4856"/>
                  </a:lnTo>
                  <a:lnTo>
                    <a:pt x="4856" y="4856"/>
                  </a:lnTo>
                  <a:lnTo>
                    <a:pt x="4856" y="1"/>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9" name="Google Shape;49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2951301"/>
              <a:ext cx="117867" cy="117867"/>
            </a:xfrm>
            <a:custGeom>
              <a:ahLst/>
              <a:cxnLst/>
              <a:rect b="b" l="l" r="r" t="t"/>
              <a:pathLst>
                <a:path extrusionOk="0" h="4856" w="4856">
                  <a:moveTo>
                    <a:pt x="0" y="0"/>
                  </a:moveTo>
                  <a:lnTo>
                    <a:pt x="0" y="4855"/>
                  </a:lnTo>
                  <a:lnTo>
                    <a:pt x="4856" y="4855"/>
                  </a:lnTo>
                  <a:lnTo>
                    <a:pt x="4856" y="0"/>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00" name="Google Shape;50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2805181"/>
              <a:ext cx="117867" cy="117867"/>
            </a:xfrm>
            <a:custGeom>
              <a:ahLst/>
              <a:cxnLst/>
              <a:rect b="b" l="l" r="r" t="t"/>
              <a:pathLst>
                <a:path extrusionOk="0" h="4856" w="4856">
                  <a:moveTo>
                    <a:pt x="0" y="1"/>
                  </a:moveTo>
                  <a:lnTo>
                    <a:pt x="0" y="4856"/>
                  </a:lnTo>
                  <a:lnTo>
                    <a:pt x="4856" y="4856"/>
                  </a:lnTo>
                  <a:lnTo>
                    <a:pt x="4856" y="1"/>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01" name="Google Shape;50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2512915"/>
              <a:ext cx="117867" cy="117867"/>
            </a:xfrm>
            <a:custGeom>
              <a:ahLst/>
              <a:cxnLst/>
              <a:rect b="b" l="l" r="r" t="t"/>
              <a:pathLst>
                <a:path extrusionOk="0" h="4856" w="4856">
                  <a:moveTo>
                    <a:pt x="0" y="0"/>
                  </a:moveTo>
                  <a:lnTo>
                    <a:pt x="0" y="4856"/>
                  </a:lnTo>
                  <a:lnTo>
                    <a:pt x="4856" y="4856"/>
                  </a:lnTo>
                  <a:lnTo>
                    <a:pt x="4856" y="0"/>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02" name="Google Shape;50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2366772"/>
              <a:ext cx="117867" cy="117892"/>
            </a:xfrm>
            <a:custGeom>
              <a:ahLst/>
              <a:cxnLst/>
              <a:rect b="b" l="l" r="r" t="t"/>
              <a:pathLst>
                <a:path extrusionOk="0" h="4857" w="4856">
                  <a:moveTo>
                    <a:pt x="0" y="1"/>
                  </a:moveTo>
                  <a:lnTo>
                    <a:pt x="0" y="4856"/>
                  </a:lnTo>
                  <a:lnTo>
                    <a:pt x="4856" y="4856"/>
                  </a:lnTo>
                  <a:lnTo>
                    <a:pt x="4856" y="1"/>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03" name="Google Shape;50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2220650"/>
              <a:ext cx="117867" cy="117867"/>
            </a:xfrm>
            <a:custGeom>
              <a:ahLst/>
              <a:cxnLst/>
              <a:rect b="b" l="l" r="r" t="t"/>
              <a:pathLst>
                <a:path extrusionOk="0" h="4856" w="4856">
                  <a:moveTo>
                    <a:pt x="0" y="0"/>
                  </a:moveTo>
                  <a:lnTo>
                    <a:pt x="0" y="4855"/>
                  </a:lnTo>
                  <a:lnTo>
                    <a:pt x="4856" y="4855"/>
                  </a:lnTo>
                  <a:lnTo>
                    <a:pt x="4856" y="0"/>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04" name="Google Shape;50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1782265"/>
              <a:ext cx="117867" cy="117867"/>
            </a:xfrm>
            <a:custGeom>
              <a:ahLst/>
              <a:cxnLst/>
              <a:rect b="b" l="l" r="r" t="t"/>
              <a:pathLst>
                <a:path extrusionOk="0" h="4856" w="4856">
                  <a:moveTo>
                    <a:pt x="0" y="1"/>
                  </a:moveTo>
                  <a:lnTo>
                    <a:pt x="0" y="4856"/>
                  </a:lnTo>
                  <a:lnTo>
                    <a:pt x="4856" y="4856"/>
                  </a:lnTo>
                  <a:lnTo>
                    <a:pt x="4856" y="1"/>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05" name="Google Shape;50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1636120"/>
              <a:ext cx="117867" cy="117867"/>
            </a:xfrm>
            <a:custGeom>
              <a:ahLst/>
              <a:cxnLst/>
              <a:rect b="b" l="l" r="r" t="t"/>
              <a:pathLst>
                <a:path extrusionOk="0" h="4856" w="4856">
                  <a:moveTo>
                    <a:pt x="0" y="0"/>
                  </a:moveTo>
                  <a:lnTo>
                    <a:pt x="0" y="4855"/>
                  </a:lnTo>
                  <a:lnTo>
                    <a:pt x="4856" y="4855"/>
                  </a:lnTo>
                  <a:lnTo>
                    <a:pt x="4856" y="0"/>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06" name="Google Shape;50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1489999"/>
              <a:ext cx="117867" cy="117867"/>
            </a:xfrm>
            <a:custGeom>
              <a:ahLst/>
              <a:cxnLst/>
              <a:rect b="b" l="l" r="r" t="t"/>
              <a:pathLst>
                <a:path extrusionOk="0" h="4856" w="4856">
                  <a:moveTo>
                    <a:pt x="0" y="0"/>
                  </a:moveTo>
                  <a:lnTo>
                    <a:pt x="0" y="4856"/>
                  </a:lnTo>
                  <a:lnTo>
                    <a:pt x="4856" y="4856"/>
                  </a:lnTo>
                  <a:lnTo>
                    <a:pt x="4856" y="0"/>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07" name="Google Shape;50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1197734"/>
              <a:ext cx="117867" cy="117867"/>
            </a:xfrm>
            <a:custGeom>
              <a:ahLst/>
              <a:cxnLst/>
              <a:rect b="b" l="l" r="r" t="t"/>
              <a:pathLst>
                <a:path extrusionOk="0" h="4856" w="4856">
                  <a:moveTo>
                    <a:pt x="0" y="0"/>
                  </a:moveTo>
                  <a:lnTo>
                    <a:pt x="0" y="4856"/>
                  </a:lnTo>
                  <a:lnTo>
                    <a:pt x="4856" y="4856"/>
                  </a:lnTo>
                  <a:lnTo>
                    <a:pt x="4856" y="0"/>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08" name="Google Shape;50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1051614"/>
              <a:ext cx="117867" cy="117867"/>
            </a:xfrm>
            <a:custGeom>
              <a:ahLst/>
              <a:cxnLst/>
              <a:rect b="b" l="l" r="r" t="t"/>
              <a:pathLst>
                <a:path extrusionOk="0" h="4856" w="4856">
                  <a:moveTo>
                    <a:pt x="0" y="1"/>
                  </a:moveTo>
                  <a:lnTo>
                    <a:pt x="0" y="4856"/>
                  </a:lnTo>
                  <a:lnTo>
                    <a:pt x="4856" y="4856"/>
                  </a:lnTo>
                  <a:lnTo>
                    <a:pt x="4856" y="1"/>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09" name="Google Shape;50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905469"/>
              <a:ext cx="117867" cy="117867"/>
            </a:xfrm>
            <a:custGeom>
              <a:ahLst/>
              <a:cxnLst/>
              <a:rect b="b" l="l" r="r" t="t"/>
              <a:pathLst>
                <a:path extrusionOk="0" h="4856" w="4856">
                  <a:moveTo>
                    <a:pt x="0" y="0"/>
                  </a:moveTo>
                  <a:lnTo>
                    <a:pt x="0" y="4855"/>
                  </a:lnTo>
                  <a:lnTo>
                    <a:pt x="4856" y="4855"/>
                  </a:lnTo>
                  <a:lnTo>
                    <a:pt x="4856" y="0"/>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10" name="Google Shape;51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759349"/>
              <a:ext cx="117867" cy="117867"/>
            </a:xfrm>
            <a:custGeom>
              <a:ahLst/>
              <a:cxnLst/>
              <a:rect b="b" l="l" r="r" t="t"/>
              <a:pathLst>
                <a:path extrusionOk="0" h="4856" w="4856">
                  <a:moveTo>
                    <a:pt x="0" y="1"/>
                  </a:moveTo>
                  <a:lnTo>
                    <a:pt x="0" y="4856"/>
                  </a:lnTo>
                  <a:lnTo>
                    <a:pt x="4856" y="4856"/>
                  </a:lnTo>
                  <a:lnTo>
                    <a:pt x="4856" y="1"/>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11" name="Google Shape;51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467084"/>
              <a:ext cx="117867" cy="117867"/>
            </a:xfrm>
            <a:custGeom>
              <a:ahLst/>
              <a:cxnLst/>
              <a:rect b="b" l="l" r="r" t="t"/>
              <a:pathLst>
                <a:path extrusionOk="0" h="4856" w="4856">
                  <a:moveTo>
                    <a:pt x="0" y="1"/>
                  </a:moveTo>
                  <a:lnTo>
                    <a:pt x="0" y="4856"/>
                  </a:lnTo>
                  <a:lnTo>
                    <a:pt x="4856" y="4856"/>
                  </a:lnTo>
                  <a:lnTo>
                    <a:pt x="4856" y="1"/>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12" name="Google Shape;51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320939"/>
              <a:ext cx="117867" cy="117892"/>
            </a:xfrm>
            <a:custGeom>
              <a:ahLst/>
              <a:cxnLst/>
              <a:rect b="b" l="l" r="r" t="t"/>
              <a:pathLst>
                <a:path extrusionOk="0" h="4857" w="4856">
                  <a:moveTo>
                    <a:pt x="0" y="1"/>
                  </a:moveTo>
                  <a:lnTo>
                    <a:pt x="0" y="4856"/>
                  </a:lnTo>
                  <a:lnTo>
                    <a:pt x="4856" y="4856"/>
                  </a:lnTo>
                  <a:lnTo>
                    <a:pt x="4856" y="1"/>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13" name="Google Shape;51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28698"/>
              <a:ext cx="117867" cy="117867"/>
            </a:xfrm>
            <a:custGeom>
              <a:ahLst/>
              <a:cxnLst/>
              <a:rect b="b" l="l" r="r" t="t"/>
              <a:pathLst>
                <a:path extrusionOk="0" h="4856" w="4856">
                  <a:moveTo>
                    <a:pt x="0" y="1"/>
                  </a:moveTo>
                  <a:lnTo>
                    <a:pt x="0" y="4856"/>
                  </a:lnTo>
                  <a:lnTo>
                    <a:pt x="4856" y="4856"/>
                  </a:lnTo>
                  <a:lnTo>
                    <a:pt x="4856" y="1"/>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14" name="Google Shape;51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6" y="4997133"/>
              <a:ext cx="117892" cy="117867"/>
            </a:xfrm>
            <a:custGeom>
              <a:ahLst/>
              <a:cxnLst/>
              <a:rect b="b" l="l" r="r" t="t"/>
              <a:pathLst>
                <a:path extrusionOk="0" h="4856" w="4857">
                  <a:moveTo>
                    <a:pt x="1" y="0"/>
                  </a:moveTo>
                  <a:lnTo>
                    <a:pt x="1" y="4855"/>
                  </a:lnTo>
                  <a:lnTo>
                    <a:pt x="4856" y="4855"/>
                  </a:lnTo>
                  <a:lnTo>
                    <a:pt x="4856" y="0"/>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15" name="Google Shape;51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6" y="4704869"/>
              <a:ext cx="117892" cy="117892"/>
            </a:xfrm>
            <a:custGeom>
              <a:ahLst/>
              <a:cxnLst/>
              <a:rect b="b" l="l" r="r" t="t"/>
              <a:pathLst>
                <a:path extrusionOk="0" h="4857" w="4857">
                  <a:moveTo>
                    <a:pt x="1" y="1"/>
                  </a:moveTo>
                  <a:lnTo>
                    <a:pt x="1" y="4856"/>
                  </a:lnTo>
                  <a:lnTo>
                    <a:pt x="4856" y="4856"/>
                  </a:lnTo>
                  <a:lnTo>
                    <a:pt x="4856" y="1"/>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16" name="Google Shape;51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6" y="4266482"/>
              <a:ext cx="117892" cy="117867"/>
            </a:xfrm>
            <a:custGeom>
              <a:ahLst/>
              <a:cxnLst/>
              <a:rect b="b" l="l" r="r" t="t"/>
              <a:pathLst>
                <a:path extrusionOk="0" h="4856" w="4857">
                  <a:moveTo>
                    <a:pt x="1" y="0"/>
                  </a:moveTo>
                  <a:lnTo>
                    <a:pt x="1" y="4855"/>
                  </a:lnTo>
                  <a:lnTo>
                    <a:pt x="4856" y="4855"/>
                  </a:lnTo>
                  <a:lnTo>
                    <a:pt x="4856" y="0"/>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17" name="Google Shape;51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6" y="4120362"/>
              <a:ext cx="117892" cy="117867"/>
            </a:xfrm>
            <a:custGeom>
              <a:ahLst/>
              <a:cxnLst/>
              <a:rect b="b" l="l" r="r" t="t"/>
              <a:pathLst>
                <a:path extrusionOk="0" h="4856" w="4857">
                  <a:moveTo>
                    <a:pt x="1" y="1"/>
                  </a:moveTo>
                  <a:lnTo>
                    <a:pt x="1" y="4856"/>
                  </a:lnTo>
                  <a:lnTo>
                    <a:pt x="4856" y="4856"/>
                  </a:lnTo>
                  <a:lnTo>
                    <a:pt x="4856" y="1"/>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18" name="Google Shape;51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6" y="3828096"/>
              <a:ext cx="117892" cy="117867"/>
            </a:xfrm>
            <a:custGeom>
              <a:ahLst/>
              <a:cxnLst/>
              <a:rect b="b" l="l" r="r" t="t"/>
              <a:pathLst>
                <a:path extrusionOk="0" h="4856" w="4857">
                  <a:moveTo>
                    <a:pt x="1" y="0"/>
                  </a:moveTo>
                  <a:lnTo>
                    <a:pt x="1" y="4856"/>
                  </a:lnTo>
                  <a:lnTo>
                    <a:pt x="4856" y="4856"/>
                  </a:lnTo>
                  <a:lnTo>
                    <a:pt x="4856" y="0"/>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19" name="Google Shape;51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6" y="3681953"/>
              <a:ext cx="117892" cy="117892"/>
            </a:xfrm>
            <a:custGeom>
              <a:ahLst/>
              <a:cxnLst/>
              <a:rect b="b" l="l" r="r" t="t"/>
              <a:pathLst>
                <a:path extrusionOk="0" h="4857" w="4857">
                  <a:moveTo>
                    <a:pt x="1" y="1"/>
                  </a:moveTo>
                  <a:lnTo>
                    <a:pt x="1" y="4856"/>
                  </a:lnTo>
                  <a:lnTo>
                    <a:pt x="4856" y="4856"/>
                  </a:lnTo>
                  <a:lnTo>
                    <a:pt x="4856" y="1"/>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20" name="Google Shape;52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6" y="3097446"/>
              <a:ext cx="117892" cy="117867"/>
            </a:xfrm>
            <a:custGeom>
              <a:ahLst/>
              <a:cxnLst/>
              <a:rect b="b" l="l" r="r" t="t"/>
              <a:pathLst>
                <a:path extrusionOk="0" h="4856" w="4857">
                  <a:moveTo>
                    <a:pt x="1" y="1"/>
                  </a:moveTo>
                  <a:lnTo>
                    <a:pt x="1" y="4856"/>
                  </a:lnTo>
                  <a:lnTo>
                    <a:pt x="4856" y="4856"/>
                  </a:lnTo>
                  <a:lnTo>
                    <a:pt x="4856" y="1"/>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21" name="Google Shape;52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6" y="2951301"/>
              <a:ext cx="117892" cy="117867"/>
            </a:xfrm>
            <a:custGeom>
              <a:ahLst/>
              <a:cxnLst/>
              <a:rect b="b" l="l" r="r" t="t"/>
              <a:pathLst>
                <a:path extrusionOk="0" h="4856" w="4857">
                  <a:moveTo>
                    <a:pt x="1" y="0"/>
                  </a:moveTo>
                  <a:lnTo>
                    <a:pt x="1" y="4855"/>
                  </a:lnTo>
                  <a:lnTo>
                    <a:pt x="4856" y="4855"/>
                  </a:lnTo>
                  <a:lnTo>
                    <a:pt x="4856" y="0"/>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22" name="Google Shape;52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6" y="2805181"/>
              <a:ext cx="117892" cy="117867"/>
            </a:xfrm>
            <a:custGeom>
              <a:ahLst/>
              <a:cxnLst/>
              <a:rect b="b" l="l" r="r" t="t"/>
              <a:pathLst>
                <a:path extrusionOk="0" h="4856" w="4857">
                  <a:moveTo>
                    <a:pt x="1" y="1"/>
                  </a:moveTo>
                  <a:lnTo>
                    <a:pt x="1" y="4856"/>
                  </a:lnTo>
                  <a:lnTo>
                    <a:pt x="4856" y="4856"/>
                  </a:lnTo>
                  <a:lnTo>
                    <a:pt x="4856" y="1"/>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23" name="Google Shape;52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6" y="2659036"/>
              <a:ext cx="117892" cy="117892"/>
            </a:xfrm>
            <a:custGeom>
              <a:ahLst/>
              <a:cxnLst/>
              <a:rect b="b" l="l" r="r" t="t"/>
              <a:pathLst>
                <a:path extrusionOk="0" h="4857" w="4857">
                  <a:moveTo>
                    <a:pt x="1" y="1"/>
                  </a:moveTo>
                  <a:lnTo>
                    <a:pt x="1" y="4856"/>
                  </a:lnTo>
                  <a:lnTo>
                    <a:pt x="4856" y="4856"/>
                  </a:lnTo>
                  <a:lnTo>
                    <a:pt x="4856" y="1"/>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24" name="Google Shape;52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6" y="2366772"/>
              <a:ext cx="117892" cy="117892"/>
            </a:xfrm>
            <a:custGeom>
              <a:ahLst/>
              <a:cxnLst/>
              <a:rect b="b" l="l" r="r" t="t"/>
              <a:pathLst>
                <a:path extrusionOk="0" h="4857" w="4857">
                  <a:moveTo>
                    <a:pt x="1" y="1"/>
                  </a:moveTo>
                  <a:lnTo>
                    <a:pt x="1" y="4856"/>
                  </a:lnTo>
                  <a:lnTo>
                    <a:pt x="4856" y="4856"/>
                  </a:lnTo>
                  <a:lnTo>
                    <a:pt x="4856" y="1"/>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25" name="Google Shape;52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6" y="2074530"/>
              <a:ext cx="117892" cy="117867"/>
            </a:xfrm>
            <a:custGeom>
              <a:ahLst/>
              <a:cxnLst/>
              <a:rect b="b" l="l" r="r" t="t"/>
              <a:pathLst>
                <a:path extrusionOk="0" h="4856" w="4857">
                  <a:moveTo>
                    <a:pt x="1" y="1"/>
                  </a:moveTo>
                  <a:lnTo>
                    <a:pt x="1" y="4856"/>
                  </a:lnTo>
                  <a:lnTo>
                    <a:pt x="4856" y="4856"/>
                  </a:lnTo>
                  <a:lnTo>
                    <a:pt x="4856" y="1"/>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26" name="Google Shape;52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6" y="1928385"/>
              <a:ext cx="117892" cy="117867"/>
            </a:xfrm>
            <a:custGeom>
              <a:ahLst/>
              <a:cxnLst/>
              <a:rect b="b" l="l" r="r" t="t"/>
              <a:pathLst>
                <a:path extrusionOk="0" h="4856" w="4857">
                  <a:moveTo>
                    <a:pt x="1" y="0"/>
                  </a:moveTo>
                  <a:lnTo>
                    <a:pt x="1" y="4855"/>
                  </a:lnTo>
                  <a:lnTo>
                    <a:pt x="4856" y="4855"/>
                  </a:lnTo>
                  <a:lnTo>
                    <a:pt x="4856" y="0"/>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27" name="Google Shape;52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6" y="1636120"/>
              <a:ext cx="117892" cy="117867"/>
            </a:xfrm>
            <a:custGeom>
              <a:ahLst/>
              <a:cxnLst/>
              <a:rect b="b" l="l" r="r" t="t"/>
              <a:pathLst>
                <a:path extrusionOk="0" h="4856" w="4857">
                  <a:moveTo>
                    <a:pt x="1" y="0"/>
                  </a:moveTo>
                  <a:lnTo>
                    <a:pt x="1" y="4855"/>
                  </a:lnTo>
                  <a:lnTo>
                    <a:pt x="4856" y="4855"/>
                  </a:lnTo>
                  <a:lnTo>
                    <a:pt x="4856" y="0"/>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28" name="Google Shape;52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6" y="1489999"/>
              <a:ext cx="117892" cy="117867"/>
            </a:xfrm>
            <a:custGeom>
              <a:ahLst/>
              <a:cxnLst/>
              <a:rect b="b" l="l" r="r" t="t"/>
              <a:pathLst>
                <a:path extrusionOk="0" h="4856" w="4857">
                  <a:moveTo>
                    <a:pt x="1" y="0"/>
                  </a:moveTo>
                  <a:lnTo>
                    <a:pt x="1" y="4856"/>
                  </a:lnTo>
                  <a:lnTo>
                    <a:pt x="4856" y="4856"/>
                  </a:lnTo>
                  <a:lnTo>
                    <a:pt x="4856" y="0"/>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29" name="Google Shape;52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6" y="1343855"/>
              <a:ext cx="117892" cy="117892"/>
            </a:xfrm>
            <a:custGeom>
              <a:ahLst/>
              <a:cxnLst/>
              <a:rect b="b" l="l" r="r" t="t"/>
              <a:pathLst>
                <a:path extrusionOk="0" h="4857" w="4857">
                  <a:moveTo>
                    <a:pt x="1" y="1"/>
                  </a:moveTo>
                  <a:lnTo>
                    <a:pt x="1" y="4856"/>
                  </a:lnTo>
                  <a:lnTo>
                    <a:pt x="4856" y="4856"/>
                  </a:lnTo>
                  <a:lnTo>
                    <a:pt x="4856" y="1"/>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30" name="Google Shape;53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6" y="1197734"/>
              <a:ext cx="117892" cy="117867"/>
            </a:xfrm>
            <a:custGeom>
              <a:ahLst/>
              <a:cxnLst/>
              <a:rect b="b" l="l" r="r" t="t"/>
              <a:pathLst>
                <a:path extrusionOk="0" h="4856" w="4857">
                  <a:moveTo>
                    <a:pt x="1" y="0"/>
                  </a:moveTo>
                  <a:lnTo>
                    <a:pt x="1" y="4856"/>
                  </a:lnTo>
                  <a:lnTo>
                    <a:pt x="4856" y="4856"/>
                  </a:lnTo>
                  <a:lnTo>
                    <a:pt x="4856" y="0"/>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31" name="Google Shape;53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6" y="759349"/>
              <a:ext cx="117892" cy="117867"/>
            </a:xfrm>
            <a:custGeom>
              <a:ahLst/>
              <a:cxnLst/>
              <a:rect b="b" l="l" r="r" t="t"/>
              <a:pathLst>
                <a:path extrusionOk="0" h="4856" w="4857">
                  <a:moveTo>
                    <a:pt x="1" y="1"/>
                  </a:moveTo>
                  <a:lnTo>
                    <a:pt x="1" y="4856"/>
                  </a:lnTo>
                  <a:lnTo>
                    <a:pt x="4856" y="4856"/>
                  </a:lnTo>
                  <a:lnTo>
                    <a:pt x="4856" y="1"/>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32" name="Google Shape;53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6" y="613204"/>
              <a:ext cx="117892" cy="117867"/>
            </a:xfrm>
            <a:custGeom>
              <a:ahLst/>
              <a:cxnLst/>
              <a:rect b="b" l="l" r="r" t="t"/>
              <a:pathLst>
                <a:path extrusionOk="0" h="4856" w="4857">
                  <a:moveTo>
                    <a:pt x="1" y="0"/>
                  </a:moveTo>
                  <a:lnTo>
                    <a:pt x="1" y="4855"/>
                  </a:lnTo>
                  <a:lnTo>
                    <a:pt x="4856" y="4855"/>
                  </a:lnTo>
                  <a:lnTo>
                    <a:pt x="4856" y="0"/>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33" name="Google Shape;53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6" y="320939"/>
              <a:ext cx="117892" cy="117892"/>
            </a:xfrm>
            <a:custGeom>
              <a:ahLst/>
              <a:cxnLst/>
              <a:rect b="b" l="l" r="r" t="t"/>
              <a:pathLst>
                <a:path extrusionOk="0" h="4857" w="4857">
                  <a:moveTo>
                    <a:pt x="1" y="1"/>
                  </a:moveTo>
                  <a:lnTo>
                    <a:pt x="1" y="4856"/>
                  </a:lnTo>
                  <a:lnTo>
                    <a:pt x="4856" y="4856"/>
                  </a:lnTo>
                  <a:lnTo>
                    <a:pt x="4856" y="1"/>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34" name="Google Shape;53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6" y="174818"/>
              <a:ext cx="117892" cy="117867"/>
            </a:xfrm>
            <a:custGeom>
              <a:ahLst/>
              <a:cxnLst/>
              <a:rect b="b" l="l" r="r" t="t"/>
              <a:pathLst>
                <a:path extrusionOk="0" h="4856" w="4857">
                  <a:moveTo>
                    <a:pt x="1" y="0"/>
                  </a:moveTo>
                  <a:lnTo>
                    <a:pt x="1" y="4856"/>
                  </a:lnTo>
                  <a:lnTo>
                    <a:pt x="4856" y="4856"/>
                  </a:lnTo>
                  <a:lnTo>
                    <a:pt x="4856" y="0"/>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35" name="Google Shape;53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6" y="28698"/>
              <a:ext cx="117892" cy="117867"/>
            </a:xfrm>
            <a:custGeom>
              <a:ahLst/>
              <a:cxnLst/>
              <a:rect b="b" l="l" r="r" t="t"/>
              <a:pathLst>
                <a:path extrusionOk="0" h="4856" w="4857">
                  <a:moveTo>
                    <a:pt x="1" y="1"/>
                  </a:moveTo>
                  <a:lnTo>
                    <a:pt x="1" y="4856"/>
                  </a:lnTo>
                  <a:lnTo>
                    <a:pt x="4856" y="4856"/>
                  </a:lnTo>
                  <a:lnTo>
                    <a:pt x="4856" y="1"/>
                  </a:lnTo>
                  <a:close/>
                </a:path>
              </a:pathLst>
            </a:custGeom>
            <a:solidFill>
              <a:srgbClr val="A2CA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grpSp>
      <p:grpSp>
        <p:nvGrpSpPr>
          <p:cNvPr xmlns:c="http://schemas.openxmlformats.org/drawingml/2006/chart" xmlns:pic="http://schemas.openxmlformats.org/drawingml/2006/picture" xmlns:dgm="http://schemas.openxmlformats.org/drawingml/2006/diagram" id="536" name="Google Shape;536;p23"/>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6659536" y="28698"/>
            <a:ext cx="2309843" cy="5086302"/>
            <a:chOff x="6659536" y="28698"/>
            <a:chExt cx="2309843" cy="5086302"/>
          </a:xfrm>
        </p:grpSpPr>
        <p:sp>
          <p:nvSpPr>
            <p:cNvPr xmlns:c="http://schemas.openxmlformats.org/drawingml/2006/chart" xmlns:pic="http://schemas.openxmlformats.org/drawingml/2006/picture" xmlns:dgm="http://schemas.openxmlformats.org/drawingml/2006/diagram" id="537" name="Google Shape;53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4997133"/>
              <a:ext cx="117867" cy="117867"/>
            </a:xfrm>
            <a:custGeom>
              <a:ahLst/>
              <a:cxnLst/>
              <a:rect b="b" l="l" r="r" t="t"/>
              <a:pathLst>
                <a:path extrusionOk="0" h="4856" w="4856">
                  <a:moveTo>
                    <a:pt x="0" y="0"/>
                  </a:moveTo>
                  <a:lnTo>
                    <a:pt x="0" y="4855"/>
                  </a:lnTo>
                  <a:lnTo>
                    <a:pt x="4856" y="4855"/>
                  </a:lnTo>
                  <a:lnTo>
                    <a:pt x="4856"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38" name="Google Shape;53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4558747"/>
              <a:ext cx="117867" cy="117867"/>
            </a:xfrm>
            <a:custGeom>
              <a:ahLst/>
              <a:cxnLst/>
              <a:rect b="b" l="l" r="r" t="t"/>
              <a:pathLst>
                <a:path extrusionOk="0" h="4856" w="4856">
                  <a:moveTo>
                    <a:pt x="0" y="0"/>
                  </a:moveTo>
                  <a:lnTo>
                    <a:pt x="0" y="4855"/>
                  </a:lnTo>
                  <a:lnTo>
                    <a:pt x="4856" y="4855"/>
                  </a:lnTo>
                  <a:lnTo>
                    <a:pt x="4856"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39" name="Google Shape;53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4266482"/>
              <a:ext cx="117867" cy="117867"/>
            </a:xfrm>
            <a:custGeom>
              <a:ahLst/>
              <a:cxnLst/>
              <a:rect b="b" l="l" r="r" t="t"/>
              <a:pathLst>
                <a:path extrusionOk="0" h="4856" w="4856">
                  <a:moveTo>
                    <a:pt x="0" y="0"/>
                  </a:moveTo>
                  <a:lnTo>
                    <a:pt x="0" y="4855"/>
                  </a:lnTo>
                  <a:lnTo>
                    <a:pt x="4856" y="4855"/>
                  </a:lnTo>
                  <a:lnTo>
                    <a:pt x="4856"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40" name="Google Shape;54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3828096"/>
              <a:ext cx="117867" cy="117867"/>
            </a:xfrm>
            <a:custGeom>
              <a:ahLst/>
              <a:cxnLst/>
              <a:rect b="b" l="l" r="r" t="t"/>
              <a:pathLst>
                <a:path extrusionOk="0" h="4856" w="4856">
                  <a:moveTo>
                    <a:pt x="0" y="0"/>
                  </a:moveTo>
                  <a:lnTo>
                    <a:pt x="0" y="4856"/>
                  </a:lnTo>
                  <a:lnTo>
                    <a:pt x="4856" y="4856"/>
                  </a:lnTo>
                  <a:lnTo>
                    <a:pt x="4856"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41" name="Google Shape;54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3681953"/>
              <a:ext cx="117867" cy="117892"/>
            </a:xfrm>
            <a:custGeom>
              <a:ahLst/>
              <a:cxnLst/>
              <a:rect b="b" l="l" r="r" t="t"/>
              <a:pathLst>
                <a:path extrusionOk="0" h="4857" w="4856">
                  <a:moveTo>
                    <a:pt x="0" y="1"/>
                  </a:moveTo>
                  <a:lnTo>
                    <a:pt x="0" y="4856"/>
                  </a:lnTo>
                  <a:lnTo>
                    <a:pt x="4856" y="4856"/>
                  </a:lnTo>
                  <a:lnTo>
                    <a:pt x="4856"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42" name="Google Shape;54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3243566"/>
              <a:ext cx="117867" cy="117867"/>
            </a:xfrm>
            <a:custGeom>
              <a:ahLst/>
              <a:cxnLst/>
              <a:rect b="b" l="l" r="r" t="t"/>
              <a:pathLst>
                <a:path extrusionOk="0" h="4856" w="4856">
                  <a:moveTo>
                    <a:pt x="0" y="0"/>
                  </a:moveTo>
                  <a:lnTo>
                    <a:pt x="0" y="4855"/>
                  </a:lnTo>
                  <a:lnTo>
                    <a:pt x="4856" y="4855"/>
                  </a:lnTo>
                  <a:lnTo>
                    <a:pt x="4856"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43" name="Google Shape;54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2659036"/>
              <a:ext cx="117867" cy="117892"/>
            </a:xfrm>
            <a:custGeom>
              <a:ahLst/>
              <a:cxnLst/>
              <a:rect b="b" l="l" r="r" t="t"/>
              <a:pathLst>
                <a:path extrusionOk="0" h="4857" w="4856">
                  <a:moveTo>
                    <a:pt x="0" y="1"/>
                  </a:moveTo>
                  <a:lnTo>
                    <a:pt x="0" y="4856"/>
                  </a:lnTo>
                  <a:lnTo>
                    <a:pt x="4856" y="4856"/>
                  </a:lnTo>
                  <a:lnTo>
                    <a:pt x="4856"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44" name="Google Shape;54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2074530"/>
              <a:ext cx="117867" cy="117867"/>
            </a:xfrm>
            <a:custGeom>
              <a:ahLst/>
              <a:cxnLst/>
              <a:rect b="b" l="l" r="r" t="t"/>
              <a:pathLst>
                <a:path extrusionOk="0" h="4856" w="4856">
                  <a:moveTo>
                    <a:pt x="0" y="1"/>
                  </a:moveTo>
                  <a:lnTo>
                    <a:pt x="0" y="4856"/>
                  </a:lnTo>
                  <a:lnTo>
                    <a:pt x="4856" y="4856"/>
                  </a:lnTo>
                  <a:lnTo>
                    <a:pt x="4856"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45" name="Google Shape;54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1928385"/>
              <a:ext cx="117867" cy="117867"/>
            </a:xfrm>
            <a:custGeom>
              <a:ahLst/>
              <a:cxnLst/>
              <a:rect b="b" l="l" r="r" t="t"/>
              <a:pathLst>
                <a:path extrusionOk="0" h="4856" w="4856">
                  <a:moveTo>
                    <a:pt x="0" y="0"/>
                  </a:moveTo>
                  <a:lnTo>
                    <a:pt x="0" y="4855"/>
                  </a:lnTo>
                  <a:lnTo>
                    <a:pt x="4856" y="4855"/>
                  </a:lnTo>
                  <a:lnTo>
                    <a:pt x="4856"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46" name="Google Shape;54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1343855"/>
              <a:ext cx="117867" cy="117892"/>
            </a:xfrm>
            <a:custGeom>
              <a:ahLst/>
              <a:cxnLst/>
              <a:rect b="b" l="l" r="r" t="t"/>
              <a:pathLst>
                <a:path extrusionOk="0" h="4857" w="4856">
                  <a:moveTo>
                    <a:pt x="0" y="1"/>
                  </a:moveTo>
                  <a:lnTo>
                    <a:pt x="0" y="4856"/>
                  </a:lnTo>
                  <a:lnTo>
                    <a:pt x="4856" y="4856"/>
                  </a:lnTo>
                  <a:lnTo>
                    <a:pt x="4856"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47" name="Google Shape;54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613204"/>
              <a:ext cx="117867" cy="117867"/>
            </a:xfrm>
            <a:custGeom>
              <a:ahLst/>
              <a:cxnLst/>
              <a:rect b="b" l="l" r="r" t="t"/>
              <a:pathLst>
                <a:path extrusionOk="0" h="4856" w="4856">
                  <a:moveTo>
                    <a:pt x="0" y="0"/>
                  </a:moveTo>
                  <a:lnTo>
                    <a:pt x="0" y="4855"/>
                  </a:lnTo>
                  <a:lnTo>
                    <a:pt x="4856" y="4855"/>
                  </a:lnTo>
                  <a:lnTo>
                    <a:pt x="4856"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48" name="Google Shape;54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174818"/>
              <a:ext cx="117867" cy="117867"/>
            </a:xfrm>
            <a:custGeom>
              <a:ahLst/>
              <a:cxnLst/>
              <a:rect b="b" l="l" r="r" t="t"/>
              <a:pathLst>
                <a:path extrusionOk="0" h="4856" w="4856">
                  <a:moveTo>
                    <a:pt x="0" y="0"/>
                  </a:moveTo>
                  <a:lnTo>
                    <a:pt x="0" y="4856"/>
                  </a:lnTo>
                  <a:lnTo>
                    <a:pt x="4856" y="4856"/>
                  </a:lnTo>
                  <a:lnTo>
                    <a:pt x="4856"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49" name="Google Shape;54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4851012"/>
              <a:ext cx="117892" cy="117867"/>
            </a:xfrm>
            <a:custGeom>
              <a:ahLst/>
              <a:cxnLst/>
              <a:rect b="b" l="l" r="r" t="t"/>
              <a:pathLst>
                <a:path extrusionOk="0" h="4856" w="4857">
                  <a:moveTo>
                    <a:pt x="1" y="0"/>
                  </a:moveTo>
                  <a:lnTo>
                    <a:pt x="1" y="4856"/>
                  </a:lnTo>
                  <a:lnTo>
                    <a:pt x="4856" y="4856"/>
                  </a:lnTo>
                  <a:lnTo>
                    <a:pt x="4856"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50" name="Google Shape;55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4558747"/>
              <a:ext cx="117892" cy="117867"/>
            </a:xfrm>
            <a:custGeom>
              <a:ahLst/>
              <a:cxnLst/>
              <a:rect b="b" l="l" r="r" t="t"/>
              <a:pathLst>
                <a:path extrusionOk="0" h="4856" w="4857">
                  <a:moveTo>
                    <a:pt x="1" y="0"/>
                  </a:moveTo>
                  <a:lnTo>
                    <a:pt x="1" y="4855"/>
                  </a:lnTo>
                  <a:lnTo>
                    <a:pt x="4856" y="4855"/>
                  </a:lnTo>
                  <a:lnTo>
                    <a:pt x="4856"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51" name="Google Shape;55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4412627"/>
              <a:ext cx="117892" cy="117867"/>
            </a:xfrm>
            <a:custGeom>
              <a:ahLst/>
              <a:cxnLst/>
              <a:rect b="b" l="l" r="r" t="t"/>
              <a:pathLst>
                <a:path extrusionOk="0" h="4856" w="4857">
                  <a:moveTo>
                    <a:pt x="1" y="1"/>
                  </a:moveTo>
                  <a:lnTo>
                    <a:pt x="1" y="4856"/>
                  </a:lnTo>
                  <a:lnTo>
                    <a:pt x="4856" y="4856"/>
                  </a:lnTo>
                  <a:lnTo>
                    <a:pt x="4856"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52" name="Google Shape;55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3974217"/>
              <a:ext cx="117892" cy="117867"/>
            </a:xfrm>
            <a:custGeom>
              <a:ahLst/>
              <a:cxnLst/>
              <a:rect b="b" l="l" r="r" t="t"/>
              <a:pathLst>
                <a:path extrusionOk="0" h="4856" w="4857">
                  <a:moveTo>
                    <a:pt x="1" y="0"/>
                  </a:moveTo>
                  <a:lnTo>
                    <a:pt x="1" y="4855"/>
                  </a:lnTo>
                  <a:lnTo>
                    <a:pt x="4856" y="4855"/>
                  </a:lnTo>
                  <a:lnTo>
                    <a:pt x="4856"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53" name="Google Shape;55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3535831"/>
              <a:ext cx="117892" cy="117867"/>
            </a:xfrm>
            <a:custGeom>
              <a:ahLst/>
              <a:cxnLst/>
              <a:rect b="b" l="l" r="r" t="t"/>
              <a:pathLst>
                <a:path extrusionOk="0" h="4856" w="4857">
                  <a:moveTo>
                    <a:pt x="1" y="0"/>
                  </a:moveTo>
                  <a:lnTo>
                    <a:pt x="1" y="4856"/>
                  </a:lnTo>
                  <a:lnTo>
                    <a:pt x="4856" y="4856"/>
                  </a:lnTo>
                  <a:lnTo>
                    <a:pt x="4856"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54" name="Google Shape;55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3389711"/>
              <a:ext cx="117892" cy="117867"/>
            </a:xfrm>
            <a:custGeom>
              <a:ahLst/>
              <a:cxnLst/>
              <a:rect b="b" l="l" r="r" t="t"/>
              <a:pathLst>
                <a:path extrusionOk="0" h="4856" w="4857">
                  <a:moveTo>
                    <a:pt x="1" y="1"/>
                  </a:moveTo>
                  <a:lnTo>
                    <a:pt x="1" y="4856"/>
                  </a:lnTo>
                  <a:lnTo>
                    <a:pt x="4856" y="4856"/>
                  </a:lnTo>
                  <a:lnTo>
                    <a:pt x="4856"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55" name="Google Shape;55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3243566"/>
              <a:ext cx="117892" cy="117867"/>
            </a:xfrm>
            <a:custGeom>
              <a:ahLst/>
              <a:cxnLst/>
              <a:rect b="b" l="l" r="r" t="t"/>
              <a:pathLst>
                <a:path extrusionOk="0" h="4856" w="4857">
                  <a:moveTo>
                    <a:pt x="1" y="0"/>
                  </a:moveTo>
                  <a:lnTo>
                    <a:pt x="1" y="4855"/>
                  </a:lnTo>
                  <a:lnTo>
                    <a:pt x="4856" y="4855"/>
                  </a:lnTo>
                  <a:lnTo>
                    <a:pt x="4856"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56" name="Google Shape;55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2512915"/>
              <a:ext cx="117892" cy="117867"/>
            </a:xfrm>
            <a:custGeom>
              <a:ahLst/>
              <a:cxnLst/>
              <a:rect b="b" l="l" r="r" t="t"/>
              <a:pathLst>
                <a:path extrusionOk="0" h="4856" w="4857">
                  <a:moveTo>
                    <a:pt x="1" y="0"/>
                  </a:moveTo>
                  <a:lnTo>
                    <a:pt x="1" y="4856"/>
                  </a:lnTo>
                  <a:lnTo>
                    <a:pt x="4856" y="4856"/>
                  </a:lnTo>
                  <a:lnTo>
                    <a:pt x="4856"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57" name="Google Shape;55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2220650"/>
              <a:ext cx="117892" cy="117867"/>
            </a:xfrm>
            <a:custGeom>
              <a:ahLst/>
              <a:cxnLst/>
              <a:rect b="b" l="l" r="r" t="t"/>
              <a:pathLst>
                <a:path extrusionOk="0" h="4856" w="4857">
                  <a:moveTo>
                    <a:pt x="1" y="0"/>
                  </a:moveTo>
                  <a:lnTo>
                    <a:pt x="1" y="4855"/>
                  </a:lnTo>
                  <a:lnTo>
                    <a:pt x="4856" y="4855"/>
                  </a:lnTo>
                  <a:lnTo>
                    <a:pt x="4856"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58" name="Google Shape;55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1782265"/>
              <a:ext cx="117892" cy="117867"/>
            </a:xfrm>
            <a:custGeom>
              <a:ahLst/>
              <a:cxnLst/>
              <a:rect b="b" l="l" r="r" t="t"/>
              <a:pathLst>
                <a:path extrusionOk="0" h="4856" w="4857">
                  <a:moveTo>
                    <a:pt x="1" y="1"/>
                  </a:moveTo>
                  <a:lnTo>
                    <a:pt x="1" y="4856"/>
                  </a:lnTo>
                  <a:lnTo>
                    <a:pt x="4856" y="4856"/>
                  </a:lnTo>
                  <a:lnTo>
                    <a:pt x="4856"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59" name="Google Shape;55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1051614"/>
              <a:ext cx="117892" cy="117867"/>
            </a:xfrm>
            <a:custGeom>
              <a:ahLst/>
              <a:cxnLst/>
              <a:rect b="b" l="l" r="r" t="t"/>
              <a:pathLst>
                <a:path extrusionOk="0" h="4856" w="4857">
                  <a:moveTo>
                    <a:pt x="1" y="1"/>
                  </a:moveTo>
                  <a:lnTo>
                    <a:pt x="1" y="4856"/>
                  </a:lnTo>
                  <a:lnTo>
                    <a:pt x="4856" y="4856"/>
                  </a:lnTo>
                  <a:lnTo>
                    <a:pt x="4856"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60" name="Google Shape;56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905469"/>
              <a:ext cx="117892" cy="117867"/>
            </a:xfrm>
            <a:custGeom>
              <a:ahLst/>
              <a:cxnLst/>
              <a:rect b="b" l="l" r="r" t="t"/>
              <a:pathLst>
                <a:path extrusionOk="0" h="4856" w="4857">
                  <a:moveTo>
                    <a:pt x="1" y="0"/>
                  </a:moveTo>
                  <a:lnTo>
                    <a:pt x="1" y="4855"/>
                  </a:lnTo>
                  <a:lnTo>
                    <a:pt x="4856" y="4855"/>
                  </a:lnTo>
                  <a:lnTo>
                    <a:pt x="4856"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61" name="Google Shape;56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467084"/>
              <a:ext cx="117892" cy="117867"/>
            </a:xfrm>
            <a:custGeom>
              <a:ahLst/>
              <a:cxnLst/>
              <a:rect b="b" l="l" r="r" t="t"/>
              <a:pathLst>
                <a:path extrusionOk="0" h="4856" w="4857">
                  <a:moveTo>
                    <a:pt x="1" y="1"/>
                  </a:moveTo>
                  <a:lnTo>
                    <a:pt x="1" y="4856"/>
                  </a:lnTo>
                  <a:lnTo>
                    <a:pt x="4856" y="4856"/>
                  </a:lnTo>
                  <a:lnTo>
                    <a:pt x="4856"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62" name="Google Shape;56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4997133"/>
              <a:ext cx="117867" cy="117867"/>
            </a:xfrm>
            <a:custGeom>
              <a:ahLst/>
              <a:cxnLst/>
              <a:rect b="b" l="l" r="r" t="t"/>
              <a:pathLst>
                <a:path extrusionOk="0" h="4856" w="4856">
                  <a:moveTo>
                    <a:pt x="0" y="0"/>
                  </a:moveTo>
                  <a:lnTo>
                    <a:pt x="0" y="4855"/>
                  </a:lnTo>
                  <a:lnTo>
                    <a:pt x="4855" y="4855"/>
                  </a:lnTo>
                  <a:lnTo>
                    <a:pt x="4855"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63" name="Google Shape;56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4704869"/>
              <a:ext cx="117867" cy="117892"/>
            </a:xfrm>
            <a:custGeom>
              <a:ahLst/>
              <a:cxnLst/>
              <a:rect b="b" l="l" r="r" t="t"/>
              <a:pathLst>
                <a:path extrusionOk="0" h="4857" w="4856">
                  <a:moveTo>
                    <a:pt x="0" y="1"/>
                  </a:moveTo>
                  <a:lnTo>
                    <a:pt x="0" y="4856"/>
                  </a:lnTo>
                  <a:lnTo>
                    <a:pt x="4855" y="4856"/>
                  </a:lnTo>
                  <a:lnTo>
                    <a:pt x="4855"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64" name="Google Shape;56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4266482"/>
              <a:ext cx="117867" cy="117867"/>
            </a:xfrm>
            <a:custGeom>
              <a:ahLst/>
              <a:cxnLst/>
              <a:rect b="b" l="l" r="r" t="t"/>
              <a:pathLst>
                <a:path extrusionOk="0" h="4856" w="4856">
                  <a:moveTo>
                    <a:pt x="0" y="0"/>
                  </a:moveTo>
                  <a:lnTo>
                    <a:pt x="0" y="4855"/>
                  </a:lnTo>
                  <a:lnTo>
                    <a:pt x="4855" y="4855"/>
                  </a:lnTo>
                  <a:lnTo>
                    <a:pt x="4855"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65" name="Google Shape;56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4120362"/>
              <a:ext cx="117867" cy="117867"/>
            </a:xfrm>
            <a:custGeom>
              <a:ahLst/>
              <a:cxnLst/>
              <a:rect b="b" l="l" r="r" t="t"/>
              <a:pathLst>
                <a:path extrusionOk="0" h="4856" w="4856">
                  <a:moveTo>
                    <a:pt x="0" y="1"/>
                  </a:moveTo>
                  <a:lnTo>
                    <a:pt x="0" y="4856"/>
                  </a:lnTo>
                  <a:lnTo>
                    <a:pt x="4855" y="4856"/>
                  </a:lnTo>
                  <a:lnTo>
                    <a:pt x="4855"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66" name="Google Shape;56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3828096"/>
              <a:ext cx="117867" cy="117867"/>
            </a:xfrm>
            <a:custGeom>
              <a:ahLst/>
              <a:cxnLst/>
              <a:rect b="b" l="l" r="r" t="t"/>
              <a:pathLst>
                <a:path extrusionOk="0" h="4856" w="4856">
                  <a:moveTo>
                    <a:pt x="0" y="0"/>
                  </a:moveTo>
                  <a:lnTo>
                    <a:pt x="0" y="4856"/>
                  </a:lnTo>
                  <a:lnTo>
                    <a:pt x="4855" y="4856"/>
                  </a:lnTo>
                  <a:lnTo>
                    <a:pt x="4855"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67" name="Google Shape;56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3681953"/>
              <a:ext cx="117867" cy="117892"/>
            </a:xfrm>
            <a:custGeom>
              <a:ahLst/>
              <a:cxnLst/>
              <a:rect b="b" l="l" r="r" t="t"/>
              <a:pathLst>
                <a:path extrusionOk="0" h="4857" w="4856">
                  <a:moveTo>
                    <a:pt x="0" y="1"/>
                  </a:moveTo>
                  <a:lnTo>
                    <a:pt x="0" y="4856"/>
                  </a:lnTo>
                  <a:lnTo>
                    <a:pt x="4855" y="4856"/>
                  </a:lnTo>
                  <a:lnTo>
                    <a:pt x="4855"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68" name="Google Shape;56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3097446"/>
              <a:ext cx="117867" cy="117867"/>
            </a:xfrm>
            <a:custGeom>
              <a:ahLst/>
              <a:cxnLst/>
              <a:rect b="b" l="l" r="r" t="t"/>
              <a:pathLst>
                <a:path extrusionOk="0" h="4856" w="4856">
                  <a:moveTo>
                    <a:pt x="0" y="1"/>
                  </a:moveTo>
                  <a:lnTo>
                    <a:pt x="0" y="4856"/>
                  </a:lnTo>
                  <a:lnTo>
                    <a:pt x="4855" y="4856"/>
                  </a:lnTo>
                  <a:lnTo>
                    <a:pt x="4855"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69" name="Google Shape;56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2951301"/>
              <a:ext cx="117867" cy="117867"/>
            </a:xfrm>
            <a:custGeom>
              <a:ahLst/>
              <a:cxnLst/>
              <a:rect b="b" l="l" r="r" t="t"/>
              <a:pathLst>
                <a:path extrusionOk="0" h="4856" w="4856">
                  <a:moveTo>
                    <a:pt x="0" y="0"/>
                  </a:moveTo>
                  <a:lnTo>
                    <a:pt x="0" y="4855"/>
                  </a:lnTo>
                  <a:lnTo>
                    <a:pt x="4855" y="4855"/>
                  </a:lnTo>
                  <a:lnTo>
                    <a:pt x="4855"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70" name="Google Shape;57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2659036"/>
              <a:ext cx="117867" cy="117892"/>
            </a:xfrm>
            <a:custGeom>
              <a:ahLst/>
              <a:cxnLst/>
              <a:rect b="b" l="l" r="r" t="t"/>
              <a:pathLst>
                <a:path extrusionOk="0" h="4857" w="4856">
                  <a:moveTo>
                    <a:pt x="0" y="1"/>
                  </a:moveTo>
                  <a:lnTo>
                    <a:pt x="0" y="4856"/>
                  </a:lnTo>
                  <a:lnTo>
                    <a:pt x="4855" y="4856"/>
                  </a:lnTo>
                  <a:lnTo>
                    <a:pt x="4855"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71" name="Google Shape;57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2512915"/>
              <a:ext cx="117867" cy="117867"/>
            </a:xfrm>
            <a:custGeom>
              <a:ahLst/>
              <a:cxnLst/>
              <a:rect b="b" l="l" r="r" t="t"/>
              <a:pathLst>
                <a:path extrusionOk="0" h="4856" w="4856">
                  <a:moveTo>
                    <a:pt x="0" y="0"/>
                  </a:moveTo>
                  <a:lnTo>
                    <a:pt x="0" y="4856"/>
                  </a:lnTo>
                  <a:lnTo>
                    <a:pt x="4855" y="4856"/>
                  </a:lnTo>
                  <a:lnTo>
                    <a:pt x="4855"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72" name="Google Shape;57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2220650"/>
              <a:ext cx="117867" cy="117867"/>
            </a:xfrm>
            <a:custGeom>
              <a:ahLst/>
              <a:cxnLst/>
              <a:rect b="b" l="l" r="r" t="t"/>
              <a:pathLst>
                <a:path extrusionOk="0" h="4856" w="4856">
                  <a:moveTo>
                    <a:pt x="0" y="0"/>
                  </a:moveTo>
                  <a:lnTo>
                    <a:pt x="0" y="4855"/>
                  </a:lnTo>
                  <a:lnTo>
                    <a:pt x="4855" y="4855"/>
                  </a:lnTo>
                  <a:lnTo>
                    <a:pt x="4855"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73" name="Google Shape;57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2074530"/>
              <a:ext cx="117867" cy="117867"/>
            </a:xfrm>
            <a:custGeom>
              <a:ahLst/>
              <a:cxnLst/>
              <a:rect b="b" l="l" r="r" t="t"/>
              <a:pathLst>
                <a:path extrusionOk="0" h="4856" w="4856">
                  <a:moveTo>
                    <a:pt x="0" y="1"/>
                  </a:moveTo>
                  <a:lnTo>
                    <a:pt x="0" y="4856"/>
                  </a:lnTo>
                  <a:lnTo>
                    <a:pt x="4855" y="4856"/>
                  </a:lnTo>
                  <a:lnTo>
                    <a:pt x="4855"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74" name="Google Shape;57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1928385"/>
              <a:ext cx="117867" cy="117867"/>
            </a:xfrm>
            <a:custGeom>
              <a:ahLst/>
              <a:cxnLst/>
              <a:rect b="b" l="l" r="r" t="t"/>
              <a:pathLst>
                <a:path extrusionOk="0" h="4856" w="4856">
                  <a:moveTo>
                    <a:pt x="0" y="0"/>
                  </a:moveTo>
                  <a:lnTo>
                    <a:pt x="0" y="4855"/>
                  </a:lnTo>
                  <a:lnTo>
                    <a:pt x="4855" y="4855"/>
                  </a:lnTo>
                  <a:lnTo>
                    <a:pt x="4855"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75" name="Google Shape;57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1782265"/>
              <a:ext cx="117867" cy="117867"/>
            </a:xfrm>
            <a:custGeom>
              <a:ahLst/>
              <a:cxnLst/>
              <a:rect b="b" l="l" r="r" t="t"/>
              <a:pathLst>
                <a:path extrusionOk="0" h="4856" w="4856">
                  <a:moveTo>
                    <a:pt x="0" y="1"/>
                  </a:moveTo>
                  <a:lnTo>
                    <a:pt x="0" y="4856"/>
                  </a:lnTo>
                  <a:lnTo>
                    <a:pt x="4855" y="4856"/>
                  </a:lnTo>
                  <a:lnTo>
                    <a:pt x="4855"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76" name="Google Shape;57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1343855"/>
              <a:ext cx="117867" cy="117892"/>
            </a:xfrm>
            <a:custGeom>
              <a:ahLst/>
              <a:cxnLst/>
              <a:rect b="b" l="l" r="r" t="t"/>
              <a:pathLst>
                <a:path extrusionOk="0" h="4857" w="4856">
                  <a:moveTo>
                    <a:pt x="0" y="1"/>
                  </a:moveTo>
                  <a:lnTo>
                    <a:pt x="0" y="4856"/>
                  </a:lnTo>
                  <a:lnTo>
                    <a:pt x="4855" y="4856"/>
                  </a:lnTo>
                  <a:lnTo>
                    <a:pt x="4855"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77" name="Google Shape;57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1197734"/>
              <a:ext cx="117867" cy="117867"/>
            </a:xfrm>
            <a:custGeom>
              <a:ahLst/>
              <a:cxnLst/>
              <a:rect b="b" l="l" r="r" t="t"/>
              <a:pathLst>
                <a:path extrusionOk="0" h="4856" w="4856">
                  <a:moveTo>
                    <a:pt x="0" y="0"/>
                  </a:moveTo>
                  <a:lnTo>
                    <a:pt x="0" y="4856"/>
                  </a:lnTo>
                  <a:lnTo>
                    <a:pt x="4855" y="4856"/>
                  </a:lnTo>
                  <a:lnTo>
                    <a:pt x="4855"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78" name="Google Shape;57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1051614"/>
              <a:ext cx="117867" cy="117867"/>
            </a:xfrm>
            <a:custGeom>
              <a:ahLst/>
              <a:cxnLst/>
              <a:rect b="b" l="l" r="r" t="t"/>
              <a:pathLst>
                <a:path extrusionOk="0" h="4856" w="4856">
                  <a:moveTo>
                    <a:pt x="0" y="1"/>
                  </a:moveTo>
                  <a:lnTo>
                    <a:pt x="0" y="4856"/>
                  </a:lnTo>
                  <a:lnTo>
                    <a:pt x="4855" y="4856"/>
                  </a:lnTo>
                  <a:lnTo>
                    <a:pt x="4855"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79" name="Google Shape;57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759349"/>
              <a:ext cx="117867" cy="117867"/>
            </a:xfrm>
            <a:custGeom>
              <a:ahLst/>
              <a:cxnLst/>
              <a:rect b="b" l="l" r="r" t="t"/>
              <a:pathLst>
                <a:path extrusionOk="0" h="4856" w="4856">
                  <a:moveTo>
                    <a:pt x="0" y="1"/>
                  </a:moveTo>
                  <a:lnTo>
                    <a:pt x="0" y="4856"/>
                  </a:lnTo>
                  <a:lnTo>
                    <a:pt x="4855" y="4856"/>
                  </a:lnTo>
                  <a:lnTo>
                    <a:pt x="4855"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80" name="Google Shape;58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467084"/>
              <a:ext cx="117867" cy="117867"/>
            </a:xfrm>
            <a:custGeom>
              <a:ahLst/>
              <a:cxnLst/>
              <a:rect b="b" l="l" r="r" t="t"/>
              <a:pathLst>
                <a:path extrusionOk="0" h="4856" w="4856">
                  <a:moveTo>
                    <a:pt x="0" y="1"/>
                  </a:moveTo>
                  <a:lnTo>
                    <a:pt x="0" y="4856"/>
                  </a:lnTo>
                  <a:lnTo>
                    <a:pt x="4855" y="4856"/>
                  </a:lnTo>
                  <a:lnTo>
                    <a:pt x="4855"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81" name="Google Shape;58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28698"/>
              <a:ext cx="117867" cy="117867"/>
            </a:xfrm>
            <a:custGeom>
              <a:ahLst/>
              <a:cxnLst/>
              <a:rect b="b" l="l" r="r" t="t"/>
              <a:pathLst>
                <a:path extrusionOk="0" h="4856" w="4856">
                  <a:moveTo>
                    <a:pt x="0" y="1"/>
                  </a:moveTo>
                  <a:lnTo>
                    <a:pt x="0" y="4856"/>
                  </a:lnTo>
                  <a:lnTo>
                    <a:pt x="4855" y="4856"/>
                  </a:lnTo>
                  <a:lnTo>
                    <a:pt x="4855"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82" name="Google Shape;58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4997133"/>
              <a:ext cx="117867" cy="117867"/>
            </a:xfrm>
            <a:custGeom>
              <a:ahLst/>
              <a:cxnLst/>
              <a:rect b="b" l="l" r="r" t="t"/>
              <a:pathLst>
                <a:path extrusionOk="0" h="4856" w="4856">
                  <a:moveTo>
                    <a:pt x="1" y="0"/>
                  </a:moveTo>
                  <a:lnTo>
                    <a:pt x="1" y="4855"/>
                  </a:lnTo>
                  <a:lnTo>
                    <a:pt x="4856" y="4855"/>
                  </a:lnTo>
                  <a:lnTo>
                    <a:pt x="4856"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83" name="Google Shape;58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4704869"/>
              <a:ext cx="117867" cy="117892"/>
            </a:xfrm>
            <a:custGeom>
              <a:ahLst/>
              <a:cxnLst/>
              <a:rect b="b" l="l" r="r" t="t"/>
              <a:pathLst>
                <a:path extrusionOk="0" h="4857" w="4856">
                  <a:moveTo>
                    <a:pt x="1" y="1"/>
                  </a:moveTo>
                  <a:lnTo>
                    <a:pt x="1" y="4856"/>
                  </a:lnTo>
                  <a:lnTo>
                    <a:pt x="4856" y="4856"/>
                  </a:lnTo>
                  <a:lnTo>
                    <a:pt x="4856"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84" name="Google Shape;58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4558747"/>
              <a:ext cx="117867" cy="117867"/>
            </a:xfrm>
            <a:custGeom>
              <a:ahLst/>
              <a:cxnLst/>
              <a:rect b="b" l="l" r="r" t="t"/>
              <a:pathLst>
                <a:path extrusionOk="0" h="4856" w="4856">
                  <a:moveTo>
                    <a:pt x="1" y="0"/>
                  </a:moveTo>
                  <a:lnTo>
                    <a:pt x="1" y="4855"/>
                  </a:lnTo>
                  <a:lnTo>
                    <a:pt x="4856" y="4855"/>
                  </a:lnTo>
                  <a:lnTo>
                    <a:pt x="4856"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85" name="Google Shape;58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4412627"/>
              <a:ext cx="117867" cy="117867"/>
            </a:xfrm>
            <a:custGeom>
              <a:ahLst/>
              <a:cxnLst/>
              <a:rect b="b" l="l" r="r" t="t"/>
              <a:pathLst>
                <a:path extrusionOk="0" h="4856" w="4856">
                  <a:moveTo>
                    <a:pt x="1" y="1"/>
                  </a:moveTo>
                  <a:lnTo>
                    <a:pt x="1" y="4856"/>
                  </a:lnTo>
                  <a:lnTo>
                    <a:pt x="4856" y="4856"/>
                  </a:lnTo>
                  <a:lnTo>
                    <a:pt x="4856"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86" name="Google Shape;58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4266482"/>
              <a:ext cx="117867" cy="117867"/>
            </a:xfrm>
            <a:custGeom>
              <a:ahLst/>
              <a:cxnLst/>
              <a:rect b="b" l="l" r="r" t="t"/>
              <a:pathLst>
                <a:path extrusionOk="0" h="4856" w="4856">
                  <a:moveTo>
                    <a:pt x="1" y="0"/>
                  </a:moveTo>
                  <a:lnTo>
                    <a:pt x="1" y="4855"/>
                  </a:lnTo>
                  <a:lnTo>
                    <a:pt x="4856" y="4855"/>
                  </a:lnTo>
                  <a:lnTo>
                    <a:pt x="4856"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87" name="Google Shape;58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4120362"/>
              <a:ext cx="117867" cy="117867"/>
            </a:xfrm>
            <a:custGeom>
              <a:ahLst/>
              <a:cxnLst/>
              <a:rect b="b" l="l" r="r" t="t"/>
              <a:pathLst>
                <a:path extrusionOk="0" h="4856" w="4856">
                  <a:moveTo>
                    <a:pt x="1" y="1"/>
                  </a:moveTo>
                  <a:lnTo>
                    <a:pt x="1" y="4856"/>
                  </a:lnTo>
                  <a:lnTo>
                    <a:pt x="4856" y="4856"/>
                  </a:lnTo>
                  <a:lnTo>
                    <a:pt x="4856"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88" name="Google Shape;58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3974217"/>
              <a:ext cx="117867" cy="117867"/>
            </a:xfrm>
            <a:custGeom>
              <a:ahLst/>
              <a:cxnLst/>
              <a:rect b="b" l="l" r="r" t="t"/>
              <a:pathLst>
                <a:path extrusionOk="0" h="4856" w="4856">
                  <a:moveTo>
                    <a:pt x="1" y="0"/>
                  </a:moveTo>
                  <a:lnTo>
                    <a:pt x="1" y="4855"/>
                  </a:lnTo>
                  <a:lnTo>
                    <a:pt x="4856" y="4855"/>
                  </a:lnTo>
                  <a:lnTo>
                    <a:pt x="4856"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89" name="Google Shape;58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3828096"/>
              <a:ext cx="117867" cy="117867"/>
            </a:xfrm>
            <a:custGeom>
              <a:ahLst/>
              <a:cxnLst/>
              <a:rect b="b" l="l" r="r" t="t"/>
              <a:pathLst>
                <a:path extrusionOk="0" h="4856" w="4856">
                  <a:moveTo>
                    <a:pt x="1" y="0"/>
                  </a:moveTo>
                  <a:lnTo>
                    <a:pt x="1" y="4856"/>
                  </a:lnTo>
                  <a:lnTo>
                    <a:pt x="4856" y="4856"/>
                  </a:lnTo>
                  <a:lnTo>
                    <a:pt x="4856"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90" name="Google Shape;59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3681953"/>
              <a:ext cx="117867" cy="117892"/>
            </a:xfrm>
            <a:custGeom>
              <a:ahLst/>
              <a:cxnLst/>
              <a:rect b="b" l="l" r="r" t="t"/>
              <a:pathLst>
                <a:path extrusionOk="0" h="4857" w="4856">
                  <a:moveTo>
                    <a:pt x="1" y="1"/>
                  </a:moveTo>
                  <a:lnTo>
                    <a:pt x="1" y="4856"/>
                  </a:lnTo>
                  <a:lnTo>
                    <a:pt x="4856" y="4856"/>
                  </a:lnTo>
                  <a:lnTo>
                    <a:pt x="4856"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91" name="Google Shape;59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3535831"/>
              <a:ext cx="117867" cy="117867"/>
            </a:xfrm>
            <a:custGeom>
              <a:ahLst/>
              <a:cxnLst/>
              <a:rect b="b" l="l" r="r" t="t"/>
              <a:pathLst>
                <a:path extrusionOk="0" h="4856" w="4856">
                  <a:moveTo>
                    <a:pt x="1" y="0"/>
                  </a:moveTo>
                  <a:lnTo>
                    <a:pt x="1" y="4856"/>
                  </a:lnTo>
                  <a:lnTo>
                    <a:pt x="4856" y="4856"/>
                  </a:lnTo>
                  <a:lnTo>
                    <a:pt x="4856"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92" name="Google Shape;59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3389711"/>
              <a:ext cx="117867" cy="117867"/>
            </a:xfrm>
            <a:custGeom>
              <a:ahLst/>
              <a:cxnLst/>
              <a:rect b="b" l="l" r="r" t="t"/>
              <a:pathLst>
                <a:path extrusionOk="0" h="4856" w="4856">
                  <a:moveTo>
                    <a:pt x="1" y="1"/>
                  </a:moveTo>
                  <a:lnTo>
                    <a:pt x="1" y="4856"/>
                  </a:lnTo>
                  <a:lnTo>
                    <a:pt x="4856" y="4856"/>
                  </a:lnTo>
                  <a:lnTo>
                    <a:pt x="4856"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93" name="Google Shape;59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3243566"/>
              <a:ext cx="117867" cy="117867"/>
            </a:xfrm>
            <a:custGeom>
              <a:ahLst/>
              <a:cxnLst/>
              <a:rect b="b" l="l" r="r" t="t"/>
              <a:pathLst>
                <a:path extrusionOk="0" h="4856" w="4856">
                  <a:moveTo>
                    <a:pt x="1" y="0"/>
                  </a:moveTo>
                  <a:lnTo>
                    <a:pt x="1" y="4855"/>
                  </a:lnTo>
                  <a:lnTo>
                    <a:pt x="4856" y="4855"/>
                  </a:lnTo>
                  <a:lnTo>
                    <a:pt x="4856"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94" name="Google Shape;59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3097446"/>
              <a:ext cx="117867" cy="117867"/>
            </a:xfrm>
            <a:custGeom>
              <a:ahLst/>
              <a:cxnLst/>
              <a:rect b="b" l="l" r="r" t="t"/>
              <a:pathLst>
                <a:path extrusionOk="0" h="4856" w="4856">
                  <a:moveTo>
                    <a:pt x="1" y="1"/>
                  </a:moveTo>
                  <a:lnTo>
                    <a:pt x="1" y="4856"/>
                  </a:lnTo>
                  <a:lnTo>
                    <a:pt x="4856" y="4856"/>
                  </a:lnTo>
                  <a:lnTo>
                    <a:pt x="4856"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95" name="Google Shape;59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2805181"/>
              <a:ext cx="117867" cy="117867"/>
            </a:xfrm>
            <a:custGeom>
              <a:ahLst/>
              <a:cxnLst/>
              <a:rect b="b" l="l" r="r" t="t"/>
              <a:pathLst>
                <a:path extrusionOk="0" h="4856" w="4856">
                  <a:moveTo>
                    <a:pt x="1" y="1"/>
                  </a:moveTo>
                  <a:lnTo>
                    <a:pt x="1" y="4856"/>
                  </a:lnTo>
                  <a:lnTo>
                    <a:pt x="4856" y="4856"/>
                  </a:lnTo>
                  <a:lnTo>
                    <a:pt x="4856"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96" name="Google Shape;59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2659036"/>
              <a:ext cx="117867" cy="117892"/>
            </a:xfrm>
            <a:custGeom>
              <a:ahLst/>
              <a:cxnLst/>
              <a:rect b="b" l="l" r="r" t="t"/>
              <a:pathLst>
                <a:path extrusionOk="0" h="4857" w="4856">
                  <a:moveTo>
                    <a:pt x="1" y="1"/>
                  </a:moveTo>
                  <a:lnTo>
                    <a:pt x="1" y="4856"/>
                  </a:lnTo>
                  <a:lnTo>
                    <a:pt x="4856" y="4856"/>
                  </a:lnTo>
                  <a:lnTo>
                    <a:pt x="4856"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97" name="Google Shape;59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2366772"/>
              <a:ext cx="117867" cy="117892"/>
            </a:xfrm>
            <a:custGeom>
              <a:ahLst/>
              <a:cxnLst/>
              <a:rect b="b" l="l" r="r" t="t"/>
              <a:pathLst>
                <a:path extrusionOk="0" h="4857" w="4856">
                  <a:moveTo>
                    <a:pt x="1" y="1"/>
                  </a:moveTo>
                  <a:lnTo>
                    <a:pt x="1" y="4856"/>
                  </a:lnTo>
                  <a:lnTo>
                    <a:pt x="4856" y="4856"/>
                  </a:lnTo>
                  <a:lnTo>
                    <a:pt x="4856"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98" name="Google Shape;59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2220650"/>
              <a:ext cx="117867" cy="117867"/>
            </a:xfrm>
            <a:custGeom>
              <a:ahLst/>
              <a:cxnLst/>
              <a:rect b="b" l="l" r="r" t="t"/>
              <a:pathLst>
                <a:path extrusionOk="0" h="4856" w="4856">
                  <a:moveTo>
                    <a:pt x="1" y="0"/>
                  </a:moveTo>
                  <a:lnTo>
                    <a:pt x="1" y="4855"/>
                  </a:lnTo>
                  <a:lnTo>
                    <a:pt x="4856" y="4855"/>
                  </a:lnTo>
                  <a:lnTo>
                    <a:pt x="4856"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99" name="Google Shape;59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2074530"/>
              <a:ext cx="117867" cy="117867"/>
            </a:xfrm>
            <a:custGeom>
              <a:ahLst/>
              <a:cxnLst/>
              <a:rect b="b" l="l" r="r" t="t"/>
              <a:pathLst>
                <a:path extrusionOk="0" h="4856" w="4856">
                  <a:moveTo>
                    <a:pt x="1" y="1"/>
                  </a:moveTo>
                  <a:lnTo>
                    <a:pt x="1" y="4856"/>
                  </a:lnTo>
                  <a:lnTo>
                    <a:pt x="4856" y="4856"/>
                  </a:lnTo>
                  <a:lnTo>
                    <a:pt x="4856"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00" name="Google Shape;60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1928385"/>
              <a:ext cx="117867" cy="117867"/>
            </a:xfrm>
            <a:custGeom>
              <a:ahLst/>
              <a:cxnLst/>
              <a:rect b="b" l="l" r="r" t="t"/>
              <a:pathLst>
                <a:path extrusionOk="0" h="4856" w="4856">
                  <a:moveTo>
                    <a:pt x="1" y="0"/>
                  </a:moveTo>
                  <a:lnTo>
                    <a:pt x="1" y="4855"/>
                  </a:lnTo>
                  <a:lnTo>
                    <a:pt x="4856" y="4855"/>
                  </a:lnTo>
                  <a:lnTo>
                    <a:pt x="4856"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01" name="Google Shape;60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1782265"/>
              <a:ext cx="117867" cy="117867"/>
            </a:xfrm>
            <a:custGeom>
              <a:ahLst/>
              <a:cxnLst/>
              <a:rect b="b" l="l" r="r" t="t"/>
              <a:pathLst>
                <a:path extrusionOk="0" h="4856" w="4856">
                  <a:moveTo>
                    <a:pt x="1" y="1"/>
                  </a:moveTo>
                  <a:lnTo>
                    <a:pt x="1" y="4856"/>
                  </a:lnTo>
                  <a:lnTo>
                    <a:pt x="4856" y="4856"/>
                  </a:lnTo>
                  <a:lnTo>
                    <a:pt x="4856"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02" name="Google Shape;60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1636120"/>
              <a:ext cx="117867" cy="117867"/>
            </a:xfrm>
            <a:custGeom>
              <a:ahLst/>
              <a:cxnLst/>
              <a:rect b="b" l="l" r="r" t="t"/>
              <a:pathLst>
                <a:path extrusionOk="0" h="4856" w="4856">
                  <a:moveTo>
                    <a:pt x="1" y="0"/>
                  </a:moveTo>
                  <a:lnTo>
                    <a:pt x="1" y="4855"/>
                  </a:lnTo>
                  <a:lnTo>
                    <a:pt x="4856" y="4855"/>
                  </a:lnTo>
                  <a:lnTo>
                    <a:pt x="4856"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03" name="Google Shape;60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1489999"/>
              <a:ext cx="117867" cy="117867"/>
            </a:xfrm>
            <a:custGeom>
              <a:ahLst/>
              <a:cxnLst/>
              <a:rect b="b" l="l" r="r" t="t"/>
              <a:pathLst>
                <a:path extrusionOk="0" h="4856" w="4856">
                  <a:moveTo>
                    <a:pt x="1" y="0"/>
                  </a:moveTo>
                  <a:lnTo>
                    <a:pt x="1" y="4856"/>
                  </a:lnTo>
                  <a:lnTo>
                    <a:pt x="4856" y="4856"/>
                  </a:lnTo>
                  <a:lnTo>
                    <a:pt x="4856"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04" name="Google Shape;60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1343855"/>
              <a:ext cx="117867" cy="117892"/>
            </a:xfrm>
            <a:custGeom>
              <a:ahLst/>
              <a:cxnLst/>
              <a:rect b="b" l="l" r="r" t="t"/>
              <a:pathLst>
                <a:path extrusionOk="0" h="4857" w="4856">
                  <a:moveTo>
                    <a:pt x="1" y="1"/>
                  </a:moveTo>
                  <a:lnTo>
                    <a:pt x="1" y="4856"/>
                  </a:lnTo>
                  <a:lnTo>
                    <a:pt x="4856" y="4856"/>
                  </a:lnTo>
                  <a:lnTo>
                    <a:pt x="4856"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05" name="Google Shape;60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1051614"/>
              <a:ext cx="117867" cy="117867"/>
            </a:xfrm>
            <a:custGeom>
              <a:ahLst/>
              <a:cxnLst/>
              <a:rect b="b" l="l" r="r" t="t"/>
              <a:pathLst>
                <a:path extrusionOk="0" h="4856" w="4856">
                  <a:moveTo>
                    <a:pt x="1" y="1"/>
                  </a:moveTo>
                  <a:lnTo>
                    <a:pt x="1" y="4856"/>
                  </a:lnTo>
                  <a:lnTo>
                    <a:pt x="4856" y="4856"/>
                  </a:lnTo>
                  <a:lnTo>
                    <a:pt x="4856"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06" name="Google Shape;60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905469"/>
              <a:ext cx="117867" cy="117867"/>
            </a:xfrm>
            <a:custGeom>
              <a:ahLst/>
              <a:cxnLst/>
              <a:rect b="b" l="l" r="r" t="t"/>
              <a:pathLst>
                <a:path extrusionOk="0" h="4856" w="4856">
                  <a:moveTo>
                    <a:pt x="1" y="0"/>
                  </a:moveTo>
                  <a:lnTo>
                    <a:pt x="1" y="4855"/>
                  </a:lnTo>
                  <a:lnTo>
                    <a:pt x="4856" y="4855"/>
                  </a:lnTo>
                  <a:lnTo>
                    <a:pt x="4856"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07" name="Google Shape;60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759349"/>
              <a:ext cx="117867" cy="117867"/>
            </a:xfrm>
            <a:custGeom>
              <a:ahLst/>
              <a:cxnLst/>
              <a:rect b="b" l="l" r="r" t="t"/>
              <a:pathLst>
                <a:path extrusionOk="0" h="4856" w="4856">
                  <a:moveTo>
                    <a:pt x="1" y="1"/>
                  </a:moveTo>
                  <a:lnTo>
                    <a:pt x="1" y="4856"/>
                  </a:lnTo>
                  <a:lnTo>
                    <a:pt x="4856" y="4856"/>
                  </a:lnTo>
                  <a:lnTo>
                    <a:pt x="4856"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08" name="Google Shape;60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613204"/>
              <a:ext cx="117867" cy="117867"/>
            </a:xfrm>
            <a:custGeom>
              <a:ahLst/>
              <a:cxnLst/>
              <a:rect b="b" l="l" r="r" t="t"/>
              <a:pathLst>
                <a:path extrusionOk="0" h="4856" w="4856">
                  <a:moveTo>
                    <a:pt x="1" y="0"/>
                  </a:moveTo>
                  <a:lnTo>
                    <a:pt x="1" y="4855"/>
                  </a:lnTo>
                  <a:lnTo>
                    <a:pt x="4856" y="4855"/>
                  </a:lnTo>
                  <a:lnTo>
                    <a:pt x="4856"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09" name="Google Shape;60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467084"/>
              <a:ext cx="117867" cy="117867"/>
            </a:xfrm>
            <a:custGeom>
              <a:ahLst/>
              <a:cxnLst/>
              <a:rect b="b" l="l" r="r" t="t"/>
              <a:pathLst>
                <a:path extrusionOk="0" h="4856" w="4856">
                  <a:moveTo>
                    <a:pt x="1" y="1"/>
                  </a:moveTo>
                  <a:lnTo>
                    <a:pt x="1" y="4856"/>
                  </a:lnTo>
                  <a:lnTo>
                    <a:pt x="4856" y="4856"/>
                  </a:lnTo>
                  <a:lnTo>
                    <a:pt x="4856"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0" name="Google Shape;61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320939"/>
              <a:ext cx="117867" cy="117892"/>
            </a:xfrm>
            <a:custGeom>
              <a:ahLst/>
              <a:cxnLst/>
              <a:rect b="b" l="l" r="r" t="t"/>
              <a:pathLst>
                <a:path extrusionOk="0" h="4857" w="4856">
                  <a:moveTo>
                    <a:pt x="1" y="1"/>
                  </a:moveTo>
                  <a:lnTo>
                    <a:pt x="1" y="4856"/>
                  </a:lnTo>
                  <a:lnTo>
                    <a:pt x="4856" y="4856"/>
                  </a:lnTo>
                  <a:lnTo>
                    <a:pt x="4856"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1" name="Google Shape;61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174818"/>
              <a:ext cx="117867" cy="117867"/>
            </a:xfrm>
            <a:custGeom>
              <a:ahLst/>
              <a:cxnLst/>
              <a:rect b="b" l="l" r="r" t="t"/>
              <a:pathLst>
                <a:path extrusionOk="0" h="4856" w="4856">
                  <a:moveTo>
                    <a:pt x="1" y="0"/>
                  </a:moveTo>
                  <a:lnTo>
                    <a:pt x="1" y="4856"/>
                  </a:lnTo>
                  <a:lnTo>
                    <a:pt x="4856" y="4856"/>
                  </a:lnTo>
                  <a:lnTo>
                    <a:pt x="4856"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2" name="Google Shape;61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28698"/>
              <a:ext cx="117867" cy="117867"/>
            </a:xfrm>
            <a:custGeom>
              <a:ahLst/>
              <a:cxnLst/>
              <a:rect b="b" l="l" r="r" t="t"/>
              <a:pathLst>
                <a:path extrusionOk="0" h="4856" w="4856">
                  <a:moveTo>
                    <a:pt x="1" y="1"/>
                  </a:moveTo>
                  <a:lnTo>
                    <a:pt x="1" y="4856"/>
                  </a:lnTo>
                  <a:lnTo>
                    <a:pt x="4856" y="4856"/>
                  </a:lnTo>
                  <a:lnTo>
                    <a:pt x="4856"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3" name="Google Shape;61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4997133"/>
              <a:ext cx="117867" cy="117867"/>
            </a:xfrm>
            <a:custGeom>
              <a:ahLst/>
              <a:cxnLst/>
              <a:rect b="b" l="l" r="r" t="t"/>
              <a:pathLst>
                <a:path extrusionOk="0" h="4856" w="4856">
                  <a:moveTo>
                    <a:pt x="0" y="0"/>
                  </a:moveTo>
                  <a:lnTo>
                    <a:pt x="0" y="4855"/>
                  </a:lnTo>
                  <a:lnTo>
                    <a:pt x="4855" y="4855"/>
                  </a:lnTo>
                  <a:lnTo>
                    <a:pt x="4855"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4" name="Google Shape;61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4412627"/>
              <a:ext cx="117867" cy="117867"/>
            </a:xfrm>
            <a:custGeom>
              <a:ahLst/>
              <a:cxnLst/>
              <a:rect b="b" l="l" r="r" t="t"/>
              <a:pathLst>
                <a:path extrusionOk="0" h="4856" w="4856">
                  <a:moveTo>
                    <a:pt x="0" y="1"/>
                  </a:moveTo>
                  <a:lnTo>
                    <a:pt x="0" y="4856"/>
                  </a:lnTo>
                  <a:lnTo>
                    <a:pt x="4855" y="4856"/>
                  </a:lnTo>
                  <a:lnTo>
                    <a:pt x="4855"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5" name="Google Shape;61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4266482"/>
              <a:ext cx="117867" cy="117867"/>
            </a:xfrm>
            <a:custGeom>
              <a:ahLst/>
              <a:cxnLst/>
              <a:rect b="b" l="l" r="r" t="t"/>
              <a:pathLst>
                <a:path extrusionOk="0" h="4856" w="4856">
                  <a:moveTo>
                    <a:pt x="0" y="0"/>
                  </a:moveTo>
                  <a:lnTo>
                    <a:pt x="0" y="4855"/>
                  </a:lnTo>
                  <a:lnTo>
                    <a:pt x="4855" y="4855"/>
                  </a:lnTo>
                  <a:lnTo>
                    <a:pt x="4855"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6" name="Google Shape;61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3828096"/>
              <a:ext cx="117867" cy="117867"/>
            </a:xfrm>
            <a:custGeom>
              <a:ahLst/>
              <a:cxnLst/>
              <a:rect b="b" l="l" r="r" t="t"/>
              <a:pathLst>
                <a:path extrusionOk="0" h="4856" w="4856">
                  <a:moveTo>
                    <a:pt x="0" y="0"/>
                  </a:moveTo>
                  <a:lnTo>
                    <a:pt x="0" y="4856"/>
                  </a:lnTo>
                  <a:lnTo>
                    <a:pt x="4855" y="4856"/>
                  </a:lnTo>
                  <a:lnTo>
                    <a:pt x="4855"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7" name="Google Shape;61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3535831"/>
              <a:ext cx="117867" cy="117867"/>
            </a:xfrm>
            <a:custGeom>
              <a:ahLst/>
              <a:cxnLst/>
              <a:rect b="b" l="l" r="r" t="t"/>
              <a:pathLst>
                <a:path extrusionOk="0" h="4856" w="4856">
                  <a:moveTo>
                    <a:pt x="0" y="0"/>
                  </a:moveTo>
                  <a:lnTo>
                    <a:pt x="0" y="4856"/>
                  </a:lnTo>
                  <a:lnTo>
                    <a:pt x="4855" y="4856"/>
                  </a:lnTo>
                  <a:lnTo>
                    <a:pt x="4855"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8" name="Google Shape;61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3097446"/>
              <a:ext cx="117867" cy="117867"/>
            </a:xfrm>
            <a:custGeom>
              <a:ahLst/>
              <a:cxnLst/>
              <a:rect b="b" l="l" r="r" t="t"/>
              <a:pathLst>
                <a:path extrusionOk="0" h="4856" w="4856">
                  <a:moveTo>
                    <a:pt x="0" y="1"/>
                  </a:moveTo>
                  <a:lnTo>
                    <a:pt x="0" y="4856"/>
                  </a:lnTo>
                  <a:lnTo>
                    <a:pt x="4855" y="4856"/>
                  </a:lnTo>
                  <a:lnTo>
                    <a:pt x="4855"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9" name="Google Shape;61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2805181"/>
              <a:ext cx="117867" cy="117867"/>
            </a:xfrm>
            <a:custGeom>
              <a:ahLst/>
              <a:cxnLst/>
              <a:rect b="b" l="l" r="r" t="t"/>
              <a:pathLst>
                <a:path extrusionOk="0" h="4856" w="4856">
                  <a:moveTo>
                    <a:pt x="0" y="1"/>
                  </a:moveTo>
                  <a:lnTo>
                    <a:pt x="0" y="4856"/>
                  </a:lnTo>
                  <a:lnTo>
                    <a:pt x="4855" y="4856"/>
                  </a:lnTo>
                  <a:lnTo>
                    <a:pt x="4855"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0" name="Google Shape;62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2512915"/>
              <a:ext cx="117867" cy="117867"/>
            </a:xfrm>
            <a:custGeom>
              <a:ahLst/>
              <a:cxnLst/>
              <a:rect b="b" l="l" r="r" t="t"/>
              <a:pathLst>
                <a:path extrusionOk="0" h="4856" w="4856">
                  <a:moveTo>
                    <a:pt x="0" y="0"/>
                  </a:moveTo>
                  <a:lnTo>
                    <a:pt x="0" y="4856"/>
                  </a:lnTo>
                  <a:lnTo>
                    <a:pt x="4855" y="4856"/>
                  </a:lnTo>
                  <a:lnTo>
                    <a:pt x="4855"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1" name="Google Shape;62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2366772"/>
              <a:ext cx="117867" cy="117892"/>
            </a:xfrm>
            <a:custGeom>
              <a:ahLst/>
              <a:cxnLst/>
              <a:rect b="b" l="l" r="r" t="t"/>
              <a:pathLst>
                <a:path extrusionOk="0" h="4857" w="4856">
                  <a:moveTo>
                    <a:pt x="0" y="1"/>
                  </a:moveTo>
                  <a:lnTo>
                    <a:pt x="0" y="4856"/>
                  </a:lnTo>
                  <a:lnTo>
                    <a:pt x="4855" y="4856"/>
                  </a:lnTo>
                  <a:lnTo>
                    <a:pt x="4855"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2" name="Google Shape;62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2074530"/>
              <a:ext cx="117867" cy="117867"/>
            </a:xfrm>
            <a:custGeom>
              <a:ahLst/>
              <a:cxnLst/>
              <a:rect b="b" l="l" r="r" t="t"/>
              <a:pathLst>
                <a:path extrusionOk="0" h="4856" w="4856">
                  <a:moveTo>
                    <a:pt x="0" y="1"/>
                  </a:moveTo>
                  <a:lnTo>
                    <a:pt x="0" y="4856"/>
                  </a:lnTo>
                  <a:lnTo>
                    <a:pt x="4855" y="4856"/>
                  </a:lnTo>
                  <a:lnTo>
                    <a:pt x="4855"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3" name="Google Shape;62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1928385"/>
              <a:ext cx="117867" cy="117867"/>
            </a:xfrm>
            <a:custGeom>
              <a:ahLst/>
              <a:cxnLst/>
              <a:rect b="b" l="l" r="r" t="t"/>
              <a:pathLst>
                <a:path extrusionOk="0" h="4856" w="4856">
                  <a:moveTo>
                    <a:pt x="0" y="0"/>
                  </a:moveTo>
                  <a:lnTo>
                    <a:pt x="0" y="4855"/>
                  </a:lnTo>
                  <a:lnTo>
                    <a:pt x="4855" y="4855"/>
                  </a:lnTo>
                  <a:lnTo>
                    <a:pt x="4855"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4" name="Google Shape;62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1636120"/>
              <a:ext cx="117867" cy="117867"/>
            </a:xfrm>
            <a:custGeom>
              <a:ahLst/>
              <a:cxnLst/>
              <a:rect b="b" l="l" r="r" t="t"/>
              <a:pathLst>
                <a:path extrusionOk="0" h="4856" w="4856">
                  <a:moveTo>
                    <a:pt x="0" y="0"/>
                  </a:moveTo>
                  <a:lnTo>
                    <a:pt x="0" y="4855"/>
                  </a:lnTo>
                  <a:lnTo>
                    <a:pt x="4855" y="4855"/>
                  </a:lnTo>
                  <a:lnTo>
                    <a:pt x="4855"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5" name="Google Shape;62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1489999"/>
              <a:ext cx="117867" cy="117867"/>
            </a:xfrm>
            <a:custGeom>
              <a:ahLst/>
              <a:cxnLst/>
              <a:rect b="b" l="l" r="r" t="t"/>
              <a:pathLst>
                <a:path extrusionOk="0" h="4856" w="4856">
                  <a:moveTo>
                    <a:pt x="0" y="0"/>
                  </a:moveTo>
                  <a:lnTo>
                    <a:pt x="0" y="4856"/>
                  </a:lnTo>
                  <a:lnTo>
                    <a:pt x="4855" y="4856"/>
                  </a:lnTo>
                  <a:lnTo>
                    <a:pt x="4855"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6" name="Google Shape;62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1197734"/>
              <a:ext cx="117867" cy="117867"/>
            </a:xfrm>
            <a:custGeom>
              <a:ahLst/>
              <a:cxnLst/>
              <a:rect b="b" l="l" r="r" t="t"/>
              <a:pathLst>
                <a:path extrusionOk="0" h="4856" w="4856">
                  <a:moveTo>
                    <a:pt x="0" y="0"/>
                  </a:moveTo>
                  <a:lnTo>
                    <a:pt x="0" y="4856"/>
                  </a:lnTo>
                  <a:lnTo>
                    <a:pt x="4855" y="4856"/>
                  </a:lnTo>
                  <a:lnTo>
                    <a:pt x="4855"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7" name="Google Shape;62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1051614"/>
              <a:ext cx="117867" cy="117867"/>
            </a:xfrm>
            <a:custGeom>
              <a:ahLst/>
              <a:cxnLst/>
              <a:rect b="b" l="l" r="r" t="t"/>
              <a:pathLst>
                <a:path extrusionOk="0" h="4856" w="4856">
                  <a:moveTo>
                    <a:pt x="0" y="1"/>
                  </a:moveTo>
                  <a:lnTo>
                    <a:pt x="0" y="4856"/>
                  </a:lnTo>
                  <a:lnTo>
                    <a:pt x="4855" y="4856"/>
                  </a:lnTo>
                  <a:lnTo>
                    <a:pt x="4855"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8" name="Google Shape;62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905469"/>
              <a:ext cx="117867" cy="117867"/>
            </a:xfrm>
            <a:custGeom>
              <a:ahLst/>
              <a:cxnLst/>
              <a:rect b="b" l="l" r="r" t="t"/>
              <a:pathLst>
                <a:path extrusionOk="0" h="4856" w="4856">
                  <a:moveTo>
                    <a:pt x="0" y="0"/>
                  </a:moveTo>
                  <a:lnTo>
                    <a:pt x="0" y="4855"/>
                  </a:lnTo>
                  <a:lnTo>
                    <a:pt x="4855" y="4855"/>
                  </a:lnTo>
                  <a:lnTo>
                    <a:pt x="4855"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9" name="Google Shape;62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759349"/>
              <a:ext cx="117867" cy="117867"/>
            </a:xfrm>
            <a:custGeom>
              <a:ahLst/>
              <a:cxnLst/>
              <a:rect b="b" l="l" r="r" t="t"/>
              <a:pathLst>
                <a:path extrusionOk="0" h="4856" w="4856">
                  <a:moveTo>
                    <a:pt x="0" y="1"/>
                  </a:moveTo>
                  <a:lnTo>
                    <a:pt x="0" y="4856"/>
                  </a:lnTo>
                  <a:lnTo>
                    <a:pt x="4855" y="4856"/>
                  </a:lnTo>
                  <a:lnTo>
                    <a:pt x="4855"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0" name="Google Shape;63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467084"/>
              <a:ext cx="117867" cy="117867"/>
            </a:xfrm>
            <a:custGeom>
              <a:ahLst/>
              <a:cxnLst/>
              <a:rect b="b" l="l" r="r" t="t"/>
              <a:pathLst>
                <a:path extrusionOk="0" h="4856" w="4856">
                  <a:moveTo>
                    <a:pt x="0" y="1"/>
                  </a:moveTo>
                  <a:lnTo>
                    <a:pt x="0" y="4856"/>
                  </a:lnTo>
                  <a:lnTo>
                    <a:pt x="4855" y="4856"/>
                  </a:lnTo>
                  <a:lnTo>
                    <a:pt x="4855"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1" name="Google Shape;63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174818"/>
              <a:ext cx="117867" cy="117867"/>
            </a:xfrm>
            <a:custGeom>
              <a:ahLst/>
              <a:cxnLst/>
              <a:rect b="b" l="l" r="r" t="t"/>
              <a:pathLst>
                <a:path extrusionOk="0" h="4856" w="4856">
                  <a:moveTo>
                    <a:pt x="0" y="0"/>
                  </a:moveTo>
                  <a:lnTo>
                    <a:pt x="0" y="4856"/>
                  </a:lnTo>
                  <a:lnTo>
                    <a:pt x="4855" y="4856"/>
                  </a:lnTo>
                  <a:lnTo>
                    <a:pt x="4855"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2" name="Google Shape;63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4997133"/>
              <a:ext cx="117867" cy="117867"/>
            </a:xfrm>
            <a:custGeom>
              <a:ahLst/>
              <a:cxnLst/>
              <a:rect b="b" l="l" r="r" t="t"/>
              <a:pathLst>
                <a:path extrusionOk="0" h="4856" w="4856">
                  <a:moveTo>
                    <a:pt x="1" y="0"/>
                  </a:moveTo>
                  <a:lnTo>
                    <a:pt x="1" y="4855"/>
                  </a:lnTo>
                  <a:lnTo>
                    <a:pt x="4856" y="4855"/>
                  </a:lnTo>
                  <a:lnTo>
                    <a:pt x="4856"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3" name="Google Shape;63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4412627"/>
              <a:ext cx="117867" cy="117867"/>
            </a:xfrm>
            <a:custGeom>
              <a:ahLst/>
              <a:cxnLst/>
              <a:rect b="b" l="l" r="r" t="t"/>
              <a:pathLst>
                <a:path extrusionOk="0" h="4856" w="4856">
                  <a:moveTo>
                    <a:pt x="1" y="1"/>
                  </a:moveTo>
                  <a:lnTo>
                    <a:pt x="1" y="4856"/>
                  </a:lnTo>
                  <a:lnTo>
                    <a:pt x="4856" y="4856"/>
                  </a:lnTo>
                  <a:lnTo>
                    <a:pt x="4856"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4" name="Google Shape;63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4120362"/>
              <a:ext cx="117867" cy="117867"/>
            </a:xfrm>
            <a:custGeom>
              <a:ahLst/>
              <a:cxnLst/>
              <a:rect b="b" l="l" r="r" t="t"/>
              <a:pathLst>
                <a:path extrusionOk="0" h="4856" w="4856">
                  <a:moveTo>
                    <a:pt x="1" y="1"/>
                  </a:moveTo>
                  <a:lnTo>
                    <a:pt x="1" y="4856"/>
                  </a:lnTo>
                  <a:lnTo>
                    <a:pt x="4856" y="4856"/>
                  </a:lnTo>
                  <a:lnTo>
                    <a:pt x="4856"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5" name="Google Shape;63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3828096"/>
              <a:ext cx="117867" cy="117867"/>
            </a:xfrm>
            <a:custGeom>
              <a:ahLst/>
              <a:cxnLst/>
              <a:rect b="b" l="l" r="r" t="t"/>
              <a:pathLst>
                <a:path extrusionOk="0" h="4856" w="4856">
                  <a:moveTo>
                    <a:pt x="1" y="0"/>
                  </a:moveTo>
                  <a:lnTo>
                    <a:pt x="1" y="4856"/>
                  </a:lnTo>
                  <a:lnTo>
                    <a:pt x="4856" y="4856"/>
                  </a:lnTo>
                  <a:lnTo>
                    <a:pt x="4856"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6" name="Google Shape;63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3389711"/>
              <a:ext cx="117867" cy="117867"/>
            </a:xfrm>
            <a:custGeom>
              <a:ahLst/>
              <a:cxnLst/>
              <a:rect b="b" l="l" r="r" t="t"/>
              <a:pathLst>
                <a:path extrusionOk="0" h="4856" w="4856">
                  <a:moveTo>
                    <a:pt x="1" y="1"/>
                  </a:moveTo>
                  <a:lnTo>
                    <a:pt x="1" y="4856"/>
                  </a:lnTo>
                  <a:lnTo>
                    <a:pt x="4856" y="4856"/>
                  </a:lnTo>
                  <a:lnTo>
                    <a:pt x="4856"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7" name="Google Shape;63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2805181"/>
              <a:ext cx="117867" cy="117867"/>
            </a:xfrm>
            <a:custGeom>
              <a:ahLst/>
              <a:cxnLst/>
              <a:rect b="b" l="l" r="r" t="t"/>
              <a:pathLst>
                <a:path extrusionOk="0" h="4856" w="4856">
                  <a:moveTo>
                    <a:pt x="1" y="1"/>
                  </a:moveTo>
                  <a:lnTo>
                    <a:pt x="1" y="4856"/>
                  </a:lnTo>
                  <a:lnTo>
                    <a:pt x="4856" y="4856"/>
                  </a:lnTo>
                  <a:lnTo>
                    <a:pt x="4856"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8" name="Google Shape;63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2659036"/>
              <a:ext cx="117867" cy="117892"/>
            </a:xfrm>
            <a:custGeom>
              <a:ahLst/>
              <a:cxnLst/>
              <a:rect b="b" l="l" r="r" t="t"/>
              <a:pathLst>
                <a:path extrusionOk="0" h="4857" w="4856">
                  <a:moveTo>
                    <a:pt x="1" y="1"/>
                  </a:moveTo>
                  <a:lnTo>
                    <a:pt x="1" y="4856"/>
                  </a:lnTo>
                  <a:lnTo>
                    <a:pt x="4856" y="4856"/>
                  </a:lnTo>
                  <a:lnTo>
                    <a:pt x="4856"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9" name="Google Shape;63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1636120"/>
              <a:ext cx="117867" cy="117867"/>
            </a:xfrm>
            <a:custGeom>
              <a:ahLst/>
              <a:cxnLst/>
              <a:rect b="b" l="l" r="r" t="t"/>
              <a:pathLst>
                <a:path extrusionOk="0" h="4856" w="4856">
                  <a:moveTo>
                    <a:pt x="1" y="0"/>
                  </a:moveTo>
                  <a:lnTo>
                    <a:pt x="1" y="4855"/>
                  </a:lnTo>
                  <a:lnTo>
                    <a:pt x="4856" y="4855"/>
                  </a:lnTo>
                  <a:lnTo>
                    <a:pt x="4856"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40" name="Google Shape;64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1197734"/>
              <a:ext cx="117867" cy="117867"/>
            </a:xfrm>
            <a:custGeom>
              <a:ahLst/>
              <a:cxnLst/>
              <a:rect b="b" l="l" r="r" t="t"/>
              <a:pathLst>
                <a:path extrusionOk="0" h="4856" w="4856">
                  <a:moveTo>
                    <a:pt x="1" y="0"/>
                  </a:moveTo>
                  <a:lnTo>
                    <a:pt x="1" y="4856"/>
                  </a:lnTo>
                  <a:lnTo>
                    <a:pt x="4856" y="4856"/>
                  </a:lnTo>
                  <a:lnTo>
                    <a:pt x="4856"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41" name="Google Shape;64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467084"/>
              <a:ext cx="117867" cy="117867"/>
            </a:xfrm>
            <a:custGeom>
              <a:ahLst/>
              <a:cxnLst/>
              <a:rect b="b" l="l" r="r" t="t"/>
              <a:pathLst>
                <a:path extrusionOk="0" h="4856" w="4856">
                  <a:moveTo>
                    <a:pt x="1" y="1"/>
                  </a:moveTo>
                  <a:lnTo>
                    <a:pt x="1" y="4856"/>
                  </a:lnTo>
                  <a:lnTo>
                    <a:pt x="4856" y="4856"/>
                  </a:lnTo>
                  <a:lnTo>
                    <a:pt x="4856"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42" name="Google Shape;64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28698"/>
              <a:ext cx="117867" cy="117867"/>
            </a:xfrm>
            <a:custGeom>
              <a:ahLst/>
              <a:cxnLst/>
              <a:rect b="b" l="l" r="r" t="t"/>
              <a:pathLst>
                <a:path extrusionOk="0" h="4856" w="4856">
                  <a:moveTo>
                    <a:pt x="1" y="1"/>
                  </a:moveTo>
                  <a:lnTo>
                    <a:pt x="1" y="4856"/>
                  </a:lnTo>
                  <a:lnTo>
                    <a:pt x="4856" y="4856"/>
                  </a:lnTo>
                  <a:lnTo>
                    <a:pt x="4856"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43" name="Google Shape;64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4851012"/>
              <a:ext cx="117892" cy="117867"/>
            </a:xfrm>
            <a:custGeom>
              <a:ahLst/>
              <a:cxnLst/>
              <a:rect b="b" l="l" r="r" t="t"/>
              <a:pathLst>
                <a:path extrusionOk="0" h="4856" w="4857">
                  <a:moveTo>
                    <a:pt x="1" y="0"/>
                  </a:moveTo>
                  <a:lnTo>
                    <a:pt x="1" y="4856"/>
                  </a:lnTo>
                  <a:lnTo>
                    <a:pt x="4856" y="4856"/>
                  </a:lnTo>
                  <a:lnTo>
                    <a:pt x="4856"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44" name="Google Shape;64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4412627"/>
              <a:ext cx="117892" cy="117867"/>
            </a:xfrm>
            <a:custGeom>
              <a:ahLst/>
              <a:cxnLst/>
              <a:rect b="b" l="l" r="r" t="t"/>
              <a:pathLst>
                <a:path extrusionOk="0" h="4856" w="4857">
                  <a:moveTo>
                    <a:pt x="1" y="1"/>
                  </a:moveTo>
                  <a:lnTo>
                    <a:pt x="1" y="4856"/>
                  </a:lnTo>
                  <a:lnTo>
                    <a:pt x="4856" y="4856"/>
                  </a:lnTo>
                  <a:lnTo>
                    <a:pt x="4856"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45" name="Google Shape;64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1928385"/>
              <a:ext cx="117892" cy="117867"/>
            </a:xfrm>
            <a:custGeom>
              <a:ahLst/>
              <a:cxnLst/>
              <a:rect b="b" l="l" r="r" t="t"/>
              <a:pathLst>
                <a:path extrusionOk="0" h="4856" w="4857">
                  <a:moveTo>
                    <a:pt x="1" y="0"/>
                  </a:moveTo>
                  <a:lnTo>
                    <a:pt x="1" y="4855"/>
                  </a:lnTo>
                  <a:lnTo>
                    <a:pt x="4856" y="4855"/>
                  </a:lnTo>
                  <a:lnTo>
                    <a:pt x="4856"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46" name="Google Shape;64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759349"/>
              <a:ext cx="117892" cy="117867"/>
            </a:xfrm>
            <a:custGeom>
              <a:ahLst/>
              <a:cxnLst/>
              <a:rect b="b" l="l" r="r" t="t"/>
              <a:pathLst>
                <a:path extrusionOk="0" h="4856" w="4857">
                  <a:moveTo>
                    <a:pt x="1" y="1"/>
                  </a:moveTo>
                  <a:lnTo>
                    <a:pt x="1" y="4856"/>
                  </a:lnTo>
                  <a:lnTo>
                    <a:pt x="4856" y="4856"/>
                  </a:lnTo>
                  <a:lnTo>
                    <a:pt x="4856"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47" name="Google Shape;64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174818"/>
              <a:ext cx="117892" cy="117867"/>
            </a:xfrm>
            <a:custGeom>
              <a:ahLst/>
              <a:cxnLst/>
              <a:rect b="b" l="l" r="r" t="t"/>
              <a:pathLst>
                <a:path extrusionOk="0" h="4856" w="4857">
                  <a:moveTo>
                    <a:pt x="1" y="0"/>
                  </a:moveTo>
                  <a:lnTo>
                    <a:pt x="1" y="4856"/>
                  </a:lnTo>
                  <a:lnTo>
                    <a:pt x="4856" y="4856"/>
                  </a:lnTo>
                  <a:lnTo>
                    <a:pt x="4856"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48" name="Google Shape;64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4558747"/>
              <a:ext cx="117867" cy="117867"/>
            </a:xfrm>
            <a:custGeom>
              <a:ahLst/>
              <a:cxnLst/>
              <a:rect b="b" l="l" r="r" t="t"/>
              <a:pathLst>
                <a:path extrusionOk="0" h="4856" w="4856">
                  <a:moveTo>
                    <a:pt x="0" y="0"/>
                  </a:moveTo>
                  <a:lnTo>
                    <a:pt x="0" y="4855"/>
                  </a:lnTo>
                  <a:lnTo>
                    <a:pt x="4856" y="4855"/>
                  </a:lnTo>
                  <a:lnTo>
                    <a:pt x="4856"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49" name="Google Shape;64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3389711"/>
              <a:ext cx="117867" cy="117867"/>
            </a:xfrm>
            <a:custGeom>
              <a:ahLst/>
              <a:cxnLst/>
              <a:rect b="b" l="l" r="r" t="t"/>
              <a:pathLst>
                <a:path extrusionOk="0" h="4856" w="4856">
                  <a:moveTo>
                    <a:pt x="0" y="1"/>
                  </a:moveTo>
                  <a:lnTo>
                    <a:pt x="0" y="4856"/>
                  </a:lnTo>
                  <a:lnTo>
                    <a:pt x="4856" y="4856"/>
                  </a:lnTo>
                  <a:lnTo>
                    <a:pt x="4856"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50" name="Google Shape;65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2512915"/>
              <a:ext cx="117867" cy="117867"/>
            </a:xfrm>
            <a:custGeom>
              <a:ahLst/>
              <a:cxnLst/>
              <a:rect b="b" l="l" r="r" t="t"/>
              <a:pathLst>
                <a:path extrusionOk="0" h="4856" w="4856">
                  <a:moveTo>
                    <a:pt x="0" y="0"/>
                  </a:moveTo>
                  <a:lnTo>
                    <a:pt x="0" y="4856"/>
                  </a:lnTo>
                  <a:lnTo>
                    <a:pt x="4856" y="4856"/>
                  </a:lnTo>
                  <a:lnTo>
                    <a:pt x="4856"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51" name="Google Shape;65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320939"/>
              <a:ext cx="117892" cy="117892"/>
            </a:xfrm>
            <a:custGeom>
              <a:ahLst/>
              <a:cxnLst/>
              <a:rect b="b" l="l" r="r" t="t"/>
              <a:pathLst>
                <a:path extrusionOk="0" h="4857" w="4857">
                  <a:moveTo>
                    <a:pt x="1" y="1"/>
                  </a:moveTo>
                  <a:lnTo>
                    <a:pt x="1" y="4856"/>
                  </a:lnTo>
                  <a:lnTo>
                    <a:pt x="4856" y="4856"/>
                  </a:lnTo>
                  <a:lnTo>
                    <a:pt x="4856"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52" name="Google Shape;65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613204"/>
              <a:ext cx="117867" cy="117867"/>
            </a:xfrm>
            <a:custGeom>
              <a:ahLst/>
              <a:cxnLst/>
              <a:rect b="b" l="l" r="r" t="t"/>
              <a:pathLst>
                <a:path extrusionOk="0" h="4856" w="4856">
                  <a:moveTo>
                    <a:pt x="0" y="0"/>
                  </a:moveTo>
                  <a:lnTo>
                    <a:pt x="0" y="4855"/>
                  </a:lnTo>
                  <a:lnTo>
                    <a:pt x="4855" y="4855"/>
                  </a:lnTo>
                  <a:lnTo>
                    <a:pt x="4855"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53" name="Google Shape;65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2659036"/>
              <a:ext cx="117867" cy="117892"/>
            </a:xfrm>
            <a:custGeom>
              <a:ahLst/>
              <a:cxnLst/>
              <a:rect b="b" l="l" r="r" t="t"/>
              <a:pathLst>
                <a:path extrusionOk="0" h="4857" w="4856">
                  <a:moveTo>
                    <a:pt x="0" y="1"/>
                  </a:moveTo>
                  <a:lnTo>
                    <a:pt x="0" y="4856"/>
                  </a:lnTo>
                  <a:lnTo>
                    <a:pt x="4855" y="4856"/>
                  </a:lnTo>
                  <a:lnTo>
                    <a:pt x="4855" y="1"/>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54" name="Google Shape;65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174818"/>
              <a:ext cx="117867" cy="117867"/>
            </a:xfrm>
            <a:custGeom>
              <a:ahLst/>
              <a:cxnLst/>
              <a:rect b="b" l="l" r="r" t="t"/>
              <a:pathLst>
                <a:path extrusionOk="0" h="4856" w="4856">
                  <a:moveTo>
                    <a:pt x="0" y="0"/>
                  </a:moveTo>
                  <a:lnTo>
                    <a:pt x="0" y="4856"/>
                  </a:lnTo>
                  <a:lnTo>
                    <a:pt x="4855" y="4856"/>
                  </a:lnTo>
                  <a:lnTo>
                    <a:pt x="4855"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55" name="Google Shape;65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659536" y="4266482"/>
              <a:ext cx="117892" cy="117867"/>
            </a:xfrm>
            <a:custGeom>
              <a:ahLst/>
              <a:cxnLst/>
              <a:rect b="b" l="l" r="r" t="t"/>
              <a:pathLst>
                <a:path extrusionOk="0" h="4856" w="4857">
                  <a:moveTo>
                    <a:pt x="1" y="0"/>
                  </a:moveTo>
                  <a:lnTo>
                    <a:pt x="1" y="4855"/>
                  </a:lnTo>
                  <a:lnTo>
                    <a:pt x="4856" y="4855"/>
                  </a:lnTo>
                  <a:lnTo>
                    <a:pt x="4856" y="0"/>
                  </a:lnTo>
                  <a:close/>
                </a:path>
              </a:pathLst>
            </a:custGeom>
            <a:solidFill>
              <a:srgbClr val="86A5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grpSp>
      <p:grpSp>
        <p:nvGrpSpPr>
          <p:cNvPr xmlns:c="http://schemas.openxmlformats.org/drawingml/2006/chart" xmlns:pic="http://schemas.openxmlformats.org/drawingml/2006/picture" xmlns:dgm="http://schemas.openxmlformats.org/drawingml/2006/diagram" id="656" name="Google Shape;656;p23"/>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rot="10800000">
            <a:off x="6367293" y="28698"/>
            <a:ext cx="2017554" cy="5086302"/>
            <a:chOff x="1588750" y="238125"/>
            <a:chExt cx="2078025" cy="5238750"/>
          </a:xfrm>
        </p:grpSpPr>
        <p:sp>
          <p:nvSpPr>
            <p:cNvPr xmlns:c="http://schemas.openxmlformats.org/drawingml/2006/chart" xmlns:pic="http://schemas.openxmlformats.org/drawingml/2006/picture" xmlns:dgm="http://schemas.openxmlformats.org/drawingml/2006/diagram" id="657" name="Google Shape;65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588750" y="1291700"/>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58" name="Google Shape;65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588750" y="1592700"/>
              <a:ext cx="121400" cy="121425"/>
            </a:xfrm>
            <a:custGeom>
              <a:ahLst/>
              <a:cxnLst/>
              <a:rect b="b" l="l" r="r" t="t"/>
              <a:pathLst>
                <a:path extrusionOk="0" h="4857"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59" name="Google Shape;65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588750" y="2646275"/>
              <a:ext cx="121400" cy="121425"/>
            </a:xfrm>
            <a:custGeom>
              <a:ahLst/>
              <a:cxnLst/>
              <a:rect b="b" l="l" r="r" t="t"/>
              <a:pathLst>
                <a:path extrusionOk="0" h="4857"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60" name="Google Shape;66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588750" y="4000875"/>
              <a:ext cx="121400" cy="121425"/>
            </a:xfrm>
            <a:custGeom>
              <a:ahLst/>
              <a:cxnLst/>
              <a:rect b="b" l="l" r="r" t="t"/>
              <a:pathLst>
                <a:path extrusionOk="0" h="4857"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61" name="Google Shape;66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588750" y="4753450"/>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62" name="Google Shape;66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588750" y="5054450"/>
              <a:ext cx="121400" cy="121425"/>
            </a:xfrm>
            <a:custGeom>
              <a:ahLst/>
              <a:cxnLst/>
              <a:rect b="b" l="l" r="r" t="t"/>
              <a:pathLst>
                <a:path extrusionOk="0" h="4857"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63" name="Google Shape;66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39250" y="539125"/>
              <a:ext cx="121400" cy="121425"/>
            </a:xfrm>
            <a:custGeom>
              <a:ahLst/>
              <a:cxnLst/>
              <a:rect b="b" l="l" r="r" t="t"/>
              <a:pathLst>
                <a:path extrusionOk="0" h="4857"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64" name="Google Shape;66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39250" y="1291700"/>
              <a:ext cx="121400" cy="121400"/>
            </a:xfrm>
            <a:custGeom>
              <a:ahLst/>
              <a:cxnLst/>
              <a:rect b="b" l="l" r="r" t="t"/>
              <a:pathLst>
                <a:path extrusionOk="0" h="4856" w="4856">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65" name="Google Shape;66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39250" y="2796800"/>
              <a:ext cx="121400" cy="121400"/>
            </a:xfrm>
            <a:custGeom>
              <a:ahLst/>
              <a:cxnLst/>
              <a:rect b="b" l="l" r="r" t="t"/>
              <a:pathLst>
                <a:path extrusionOk="0" h="4856" w="4856">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66" name="Google Shape;66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39250" y="3398850"/>
              <a:ext cx="121400" cy="121400"/>
            </a:xfrm>
            <a:custGeom>
              <a:ahLst/>
              <a:cxnLst/>
              <a:rect b="b" l="l" r="r" t="t"/>
              <a:pathLst>
                <a:path extrusionOk="0" h="4856" w="4856">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67" name="Google Shape;66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39250" y="3549350"/>
              <a:ext cx="121400" cy="121400"/>
            </a:xfrm>
            <a:custGeom>
              <a:ahLst/>
              <a:cxnLst/>
              <a:rect b="b" l="l" r="r" t="t"/>
              <a:pathLst>
                <a:path extrusionOk="0" h="4856"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68" name="Google Shape;66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39250" y="4301900"/>
              <a:ext cx="121400" cy="121400"/>
            </a:xfrm>
            <a:custGeom>
              <a:ahLst/>
              <a:cxnLst/>
              <a:rect b="b" l="l" r="r" t="t"/>
              <a:pathLst>
                <a:path extrusionOk="0" h="4856"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69" name="Google Shape;66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39250" y="5204975"/>
              <a:ext cx="121400" cy="121400"/>
            </a:xfrm>
            <a:custGeom>
              <a:ahLst/>
              <a:cxnLst/>
              <a:rect b="b" l="l" r="r" t="t"/>
              <a:pathLst>
                <a:path extrusionOk="0" h="4856" w="4856">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70" name="Google Shape;67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23812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71" name="Google Shape;67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1442200"/>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72" name="Google Shape;67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174322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73" name="Google Shape;67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189372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74" name="Google Shape;67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20442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75" name="Google Shape;67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219475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76" name="Google Shape;67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234527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77" name="Google Shape;67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249577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78" name="Google Shape;67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2646275"/>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79" name="Google Shape;67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2796800"/>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80" name="Google Shape;68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2947300"/>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81" name="Google Shape;68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309782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82" name="Google Shape;68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385037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83" name="Google Shape;68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4000875"/>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84" name="Google Shape;68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4151400"/>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85" name="Google Shape;68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430190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86" name="Google Shape;68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445242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87" name="Google Shape;68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47534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88" name="Google Shape;68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490395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89" name="Google Shape;68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388625"/>
              <a:ext cx="121400" cy="121400"/>
            </a:xfrm>
            <a:custGeom>
              <a:ahLst/>
              <a:cxnLst/>
              <a:rect b="b" l="l" r="r" t="t"/>
              <a:pathLst>
                <a:path extrusionOk="0" h="4856" w="4856">
                  <a:moveTo>
                    <a:pt x="0" y="0"/>
                  </a:moveTo>
                  <a:lnTo>
                    <a:pt x="0"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90" name="Google Shape;69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114117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91" name="Google Shape;69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1291700"/>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92" name="Google Shape;69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1442200"/>
              <a:ext cx="121400" cy="121400"/>
            </a:xfrm>
            <a:custGeom>
              <a:ahLst/>
              <a:cxnLst/>
              <a:rect b="b" l="l" r="r" t="t"/>
              <a:pathLst>
                <a:path extrusionOk="0" h="4856" w="4856">
                  <a:moveTo>
                    <a:pt x="0" y="0"/>
                  </a:moveTo>
                  <a:lnTo>
                    <a:pt x="0"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93" name="Google Shape;69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1743225"/>
              <a:ext cx="121400" cy="121400"/>
            </a:xfrm>
            <a:custGeom>
              <a:ahLst/>
              <a:cxnLst/>
              <a:rect b="b" l="l" r="r" t="t"/>
              <a:pathLst>
                <a:path extrusionOk="0" h="4856" w="4856">
                  <a:moveTo>
                    <a:pt x="0" y="0"/>
                  </a:moveTo>
                  <a:lnTo>
                    <a:pt x="0"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94" name="Google Shape;69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2044250"/>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95" name="Google Shape;69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2646275"/>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96" name="Google Shape;69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2947300"/>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97" name="Google Shape;69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3097825"/>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98" name="Google Shape;69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324832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99" name="Google Shape;69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3549350"/>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00" name="Google Shape;70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3699875"/>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01" name="Google Shape;70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3850375"/>
              <a:ext cx="121400" cy="121400"/>
            </a:xfrm>
            <a:custGeom>
              <a:ahLst/>
              <a:cxnLst/>
              <a:rect b="b" l="l" r="r" t="t"/>
              <a:pathLst>
                <a:path extrusionOk="0" h="4856" w="4856">
                  <a:moveTo>
                    <a:pt x="0" y="0"/>
                  </a:moveTo>
                  <a:lnTo>
                    <a:pt x="0"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02" name="Google Shape;70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4000875"/>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03" name="Google Shape;70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4301900"/>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04" name="Google Shape;70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4452425"/>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05" name="Google Shape;70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4903950"/>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06" name="Google Shape;70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5054450"/>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07" name="Google Shape;70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5204975"/>
              <a:ext cx="121400" cy="121400"/>
            </a:xfrm>
            <a:custGeom>
              <a:ahLst/>
              <a:cxnLst/>
              <a:rect b="b" l="l" r="r" t="t"/>
              <a:pathLst>
                <a:path extrusionOk="0" h="4856" w="4856">
                  <a:moveTo>
                    <a:pt x="0" y="0"/>
                  </a:moveTo>
                  <a:lnTo>
                    <a:pt x="0"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08" name="Google Shape;70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23812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09" name="Google Shape;70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6896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10" name="Google Shape;71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84015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11" name="Google Shape;71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114117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12" name="Google Shape;71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129170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13" name="Google Shape;71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1592700"/>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14" name="Google Shape;71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174322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15" name="Google Shape;71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189372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16" name="Google Shape;71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20442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17" name="Google Shape;71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219475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18" name="Google Shape;71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234527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19" name="Google Shape;71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249577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20" name="Google Shape;72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2796800"/>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21" name="Google Shape;72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309782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22" name="Google Shape;72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324832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23" name="Google Shape;72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33988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24" name="Google Shape;72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354935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25" name="Google Shape;72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369987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26" name="Google Shape;72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4000875"/>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27" name="Google Shape;72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4151400"/>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28" name="Google Shape;72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445242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29" name="Google Shape;72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460292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30" name="Google Shape;73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47534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31" name="Google Shape;73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520497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32" name="Google Shape;73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535547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33" name="Google Shape;73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539125"/>
              <a:ext cx="121400" cy="121425"/>
            </a:xfrm>
            <a:custGeom>
              <a:ahLst/>
              <a:cxnLst/>
              <a:rect b="b" l="l" r="r" t="t"/>
              <a:pathLst>
                <a:path extrusionOk="0" h="4857"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34" name="Google Shape;73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689650"/>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35" name="Google Shape;73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990675"/>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36" name="Google Shape;73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1291700"/>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37" name="Google Shape;73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1442200"/>
              <a:ext cx="121400" cy="121400"/>
            </a:xfrm>
            <a:custGeom>
              <a:ahLst/>
              <a:cxnLst/>
              <a:rect b="b" l="l" r="r" t="t"/>
              <a:pathLst>
                <a:path extrusionOk="0" h="4856" w="4856">
                  <a:moveTo>
                    <a:pt x="0" y="0"/>
                  </a:moveTo>
                  <a:lnTo>
                    <a:pt x="0" y="4856"/>
                  </a:lnTo>
                  <a:lnTo>
                    <a:pt x="4855" y="4856"/>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38" name="Google Shape;73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1592700"/>
              <a:ext cx="121400" cy="121425"/>
            </a:xfrm>
            <a:custGeom>
              <a:ahLst/>
              <a:cxnLst/>
              <a:rect b="b" l="l" r="r" t="t"/>
              <a:pathLst>
                <a:path extrusionOk="0" h="4857"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39" name="Google Shape;73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1743225"/>
              <a:ext cx="121400" cy="121400"/>
            </a:xfrm>
            <a:custGeom>
              <a:ahLst/>
              <a:cxnLst/>
              <a:rect b="b" l="l" r="r" t="t"/>
              <a:pathLst>
                <a:path extrusionOk="0" h="4856" w="4856">
                  <a:moveTo>
                    <a:pt x="0" y="0"/>
                  </a:moveTo>
                  <a:lnTo>
                    <a:pt x="0" y="4856"/>
                  </a:lnTo>
                  <a:lnTo>
                    <a:pt x="4855" y="4856"/>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40" name="Google Shape;74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2194750"/>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41" name="Google Shape;74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2345275"/>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42" name="Google Shape;74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2495775"/>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43" name="Google Shape;74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2646275"/>
              <a:ext cx="121400" cy="121425"/>
            </a:xfrm>
            <a:custGeom>
              <a:ahLst/>
              <a:cxnLst/>
              <a:rect b="b" l="l" r="r" t="t"/>
              <a:pathLst>
                <a:path extrusionOk="0" h="4857"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44" name="Google Shape;74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2796800"/>
              <a:ext cx="121400" cy="121400"/>
            </a:xfrm>
            <a:custGeom>
              <a:ahLst/>
              <a:cxnLst/>
              <a:rect b="b" l="l" r="r" t="t"/>
              <a:pathLst>
                <a:path extrusionOk="0" h="4856" w="4856">
                  <a:moveTo>
                    <a:pt x="0" y="0"/>
                  </a:moveTo>
                  <a:lnTo>
                    <a:pt x="0" y="4856"/>
                  </a:lnTo>
                  <a:lnTo>
                    <a:pt x="4855" y="4856"/>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45" name="Google Shape;74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2947300"/>
              <a:ext cx="121400" cy="121425"/>
            </a:xfrm>
            <a:custGeom>
              <a:ahLst/>
              <a:cxnLst/>
              <a:rect b="b" l="l" r="r" t="t"/>
              <a:pathLst>
                <a:path extrusionOk="0" h="4857"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46" name="Google Shape;74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3097825"/>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47" name="Google Shape;74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3248325"/>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48" name="Google Shape;74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3398850"/>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49" name="Google Shape;74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3549350"/>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50" name="Google Shape;75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3850375"/>
              <a:ext cx="121400" cy="121400"/>
            </a:xfrm>
            <a:custGeom>
              <a:ahLst/>
              <a:cxnLst/>
              <a:rect b="b" l="l" r="r" t="t"/>
              <a:pathLst>
                <a:path extrusionOk="0" h="4856" w="4856">
                  <a:moveTo>
                    <a:pt x="0" y="0"/>
                  </a:moveTo>
                  <a:lnTo>
                    <a:pt x="0" y="4856"/>
                  </a:lnTo>
                  <a:lnTo>
                    <a:pt x="4855" y="4856"/>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51" name="Google Shape;75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4151400"/>
              <a:ext cx="121400" cy="121400"/>
            </a:xfrm>
            <a:custGeom>
              <a:ahLst/>
              <a:cxnLst/>
              <a:rect b="b" l="l" r="r" t="t"/>
              <a:pathLst>
                <a:path extrusionOk="0" h="4856" w="4856">
                  <a:moveTo>
                    <a:pt x="0" y="0"/>
                  </a:moveTo>
                  <a:lnTo>
                    <a:pt x="0" y="4856"/>
                  </a:lnTo>
                  <a:lnTo>
                    <a:pt x="4855" y="4856"/>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52" name="Google Shape;75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4301900"/>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53" name="Google Shape;75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4452425"/>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54" name="Google Shape;75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4602925"/>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55" name="Google Shape;75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4903950"/>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56" name="Google Shape;75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5054450"/>
              <a:ext cx="121400" cy="121425"/>
            </a:xfrm>
            <a:custGeom>
              <a:ahLst/>
              <a:cxnLst/>
              <a:rect b="b" l="l" r="r" t="t"/>
              <a:pathLst>
                <a:path extrusionOk="0" h="4857"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57" name="Google Shape;75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5204975"/>
              <a:ext cx="121400" cy="121400"/>
            </a:xfrm>
            <a:custGeom>
              <a:ahLst/>
              <a:cxnLst/>
              <a:rect b="b" l="l" r="r" t="t"/>
              <a:pathLst>
                <a:path extrusionOk="0" h="4856" w="4856">
                  <a:moveTo>
                    <a:pt x="0" y="0"/>
                  </a:moveTo>
                  <a:lnTo>
                    <a:pt x="0" y="4856"/>
                  </a:lnTo>
                  <a:lnTo>
                    <a:pt x="4855" y="4856"/>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58" name="Google Shape;75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5355475"/>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59" name="Google Shape;75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388625"/>
              <a:ext cx="121400" cy="121400"/>
            </a:xfrm>
            <a:custGeom>
              <a:ahLst/>
              <a:cxnLst/>
              <a:rect b="b" l="l" r="r" t="t"/>
              <a:pathLst>
                <a:path extrusionOk="0" h="4856" w="4856">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60" name="Google Shape;76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689650"/>
              <a:ext cx="121400" cy="121400"/>
            </a:xfrm>
            <a:custGeom>
              <a:ahLst/>
              <a:cxnLst/>
              <a:rect b="b" l="l" r="r" t="t"/>
              <a:pathLst>
                <a:path extrusionOk="0" h="4856" w="4856">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61" name="Google Shape;76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840150"/>
              <a:ext cx="121400" cy="121400"/>
            </a:xfrm>
            <a:custGeom>
              <a:ahLst/>
              <a:cxnLst/>
              <a:rect b="b" l="l" r="r" t="t"/>
              <a:pathLst>
                <a:path extrusionOk="0" h="4856"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62" name="Google Shape;76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990675"/>
              <a:ext cx="121400" cy="121400"/>
            </a:xfrm>
            <a:custGeom>
              <a:ahLst/>
              <a:cxnLst/>
              <a:rect b="b" l="l" r="r" t="t"/>
              <a:pathLst>
                <a:path extrusionOk="0" h="4856" w="4856">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63" name="Google Shape;76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1141175"/>
              <a:ext cx="121400" cy="121400"/>
            </a:xfrm>
            <a:custGeom>
              <a:ahLst/>
              <a:cxnLst/>
              <a:rect b="b" l="l" r="r" t="t"/>
              <a:pathLst>
                <a:path extrusionOk="0" h="4856"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64" name="Google Shape;76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1442200"/>
              <a:ext cx="121400" cy="121400"/>
            </a:xfrm>
            <a:custGeom>
              <a:ahLst/>
              <a:cxnLst/>
              <a:rect b="b" l="l" r="r" t="t"/>
              <a:pathLst>
                <a:path extrusionOk="0" h="4856" w="4856">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65" name="Google Shape;76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1743225"/>
              <a:ext cx="121400" cy="121400"/>
            </a:xfrm>
            <a:custGeom>
              <a:ahLst/>
              <a:cxnLst/>
              <a:rect b="b" l="l" r="r" t="t"/>
              <a:pathLst>
                <a:path extrusionOk="0" h="4856" w="4856">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66" name="Google Shape;76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1893725"/>
              <a:ext cx="121400" cy="121400"/>
            </a:xfrm>
            <a:custGeom>
              <a:ahLst/>
              <a:cxnLst/>
              <a:rect b="b" l="l" r="r" t="t"/>
              <a:pathLst>
                <a:path extrusionOk="0" h="4856"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67" name="Google Shape;76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2044250"/>
              <a:ext cx="121400" cy="121400"/>
            </a:xfrm>
            <a:custGeom>
              <a:ahLst/>
              <a:cxnLst/>
              <a:rect b="b" l="l" r="r" t="t"/>
              <a:pathLst>
                <a:path extrusionOk="0" h="4856" w="4856">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68" name="Google Shape;76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2345275"/>
              <a:ext cx="121400" cy="121400"/>
            </a:xfrm>
            <a:custGeom>
              <a:ahLst/>
              <a:cxnLst/>
              <a:rect b="b" l="l" r="r" t="t"/>
              <a:pathLst>
                <a:path extrusionOk="0" h="4856" w="4856">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69" name="Google Shape;76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2495775"/>
              <a:ext cx="121400" cy="121400"/>
            </a:xfrm>
            <a:custGeom>
              <a:ahLst/>
              <a:cxnLst/>
              <a:rect b="b" l="l" r="r" t="t"/>
              <a:pathLst>
                <a:path extrusionOk="0" h="4856"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70" name="Google Shape;77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2646275"/>
              <a:ext cx="121400" cy="121425"/>
            </a:xfrm>
            <a:custGeom>
              <a:ahLst/>
              <a:cxnLst/>
              <a:rect b="b" l="l" r="r" t="t"/>
              <a:pathLst>
                <a:path extrusionOk="0" h="4857"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71" name="Google Shape;77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2796800"/>
              <a:ext cx="121400" cy="121400"/>
            </a:xfrm>
            <a:custGeom>
              <a:ahLst/>
              <a:cxnLst/>
              <a:rect b="b" l="l" r="r" t="t"/>
              <a:pathLst>
                <a:path extrusionOk="0" h="4856" w="4856">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72" name="Google Shape;77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2947300"/>
              <a:ext cx="121400" cy="121425"/>
            </a:xfrm>
            <a:custGeom>
              <a:ahLst/>
              <a:cxnLst/>
              <a:rect b="b" l="l" r="r" t="t"/>
              <a:pathLst>
                <a:path extrusionOk="0" h="4857"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73" name="Google Shape;77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3097825"/>
              <a:ext cx="121400" cy="121400"/>
            </a:xfrm>
            <a:custGeom>
              <a:ahLst/>
              <a:cxnLst/>
              <a:rect b="b" l="l" r="r" t="t"/>
              <a:pathLst>
                <a:path extrusionOk="0" h="4856" w="4856">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74" name="Google Shape;77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3248325"/>
              <a:ext cx="121400" cy="121400"/>
            </a:xfrm>
            <a:custGeom>
              <a:ahLst/>
              <a:cxnLst/>
              <a:rect b="b" l="l" r="r" t="t"/>
              <a:pathLst>
                <a:path extrusionOk="0" h="4856"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75" name="Google Shape;77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3549350"/>
              <a:ext cx="121400" cy="121400"/>
            </a:xfrm>
            <a:custGeom>
              <a:ahLst/>
              <a:cxnLst/>
              <a:rect b="b" l="l" r="r" t="t"/>
              <a:pathLst>
                <a:path extrusionOk="0" h="4856"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76" name="Google Shape;77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3850375"/>
              <a:ext cx="121400" cy="121400"/>
            </a:xfrm>
            <a:custGeom>
              <a:ahLst/>
              <a:cxnLst/>
              <a:rect b="b" l="l" r="r" t="t"/>
              <a:pathLst>
                <a:path extrusionOk="0" h="4856" w="4856">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77" name="Google Shape;77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4000875"/>
              <a:ext cx="121400" cy="121425"/>
            </a:xfrm>
            <a:custGeom>
              <a:ahLst/>
              <a:cxnLst/>
              <a:rect b="b" l="l" r="r" t="t"/>
              <a:pathLst>
                <a:path extrusionOk="0" h="4857"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78" name="Google Shape;77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4151400"/>
              <a:ext cx="121400" cy="121400"/>
            </a:xfrm>
            <a:custGeom>
              <a:ahLst/>
              <a:cxnLst/>
              <a:rect b="b" l="l" r="r" t="t"/>
              <a:pathLst>
                <a:path extrusionOk="0" h="4856" w="4856">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79" name="Google Shape;77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4301900"/>
              <a:ext cx="121400" cy="121400"/>
            </a:xfrm>
            <a:custGeom>
              <a:ahLst/>
              <a:cxnLst/>
              <a:rect b="b" l="l" r="r" t="t"/>
              <a:pathLst>
                <a:path extrusionOk="0" h="4856"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80" name="Google Shape;78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4602925"/>
              <a:ext cx="121400" cy="121400"/>
            </a:xfrm>
            <a:custGeom>
              <a:ahLst/>
              <a:cxnLst/>
              <a:rect b="b" l="l" r="r" t="t"/>
              <a:pathLst>
                <a:path extrusionOk="0" h="4856"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81" name="Google Shape;78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4753450"/>
              <a:ext cx="121400" cy="121400"/>
            </a:xfrm>
            <a:custGeom>
              <a:ahLst/>
              <a:cxnLst/>
              <a:rect b="b" l="l" r="r" t="t"/>
              <a:pathLst>
                <a:path extrusionOk="0" h="4856" w="4856">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82" name="Google Shape;78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5054450"/>
              <a:ext cx="121400" cy="121425"/>
            </a:xfrm>
            <a:custGeom>
              <a:ahLst/>
              <a:cxnLst/>
              <a:rect b="b" l="l" r="r" t="t"/>
              <a:pathLst>
                <a:path extrusionOk="0" h="4857"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83" name="Google Shape;78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5355475"/>
              <a:ext cx="121400" cy="121400"/>
            </a:xfrm>
            <a:custGeom>
              <a:ahLst/>
              <a:cxnLst/>
              <a:rect b="b" l="l" r="r" t="t"/>
              <a:pathLst>
                <a:path extrusionOk="0" h="4856"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84" name="Google Shape;78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642325" y="539125"/>
              <a:ext cx="121400" cy="121425"/>
            </a:xfrm>
            <a:custGeom>
              <a:ahLst/>
              <a:cxnLst/>
              <a:rect b="b" l="l" r="r" t="t"/>
              <a:pathLst>
                <a:path extrusionOk="0" h="4857"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85" name="Google Shape;78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642325" y="990675"/>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86" name="Google Shape;78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642325" y="1141175"/>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87" name="Google Shape;78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642325" y="1291700"/>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88" name="Google Shape;78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642325" y="1592700"/>
              <a:ext cx="121400" cy="121425"/>
            </a:xfrm>
            <a:custGeom>
              <a:ahLst/>
              <a:cxnLst/>
              <a:rect b="b" l="l" r="r" t="t"/>
              <a:pathLst>
                <a:path extrusionOk="0" h="4857"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89" name="Google Shape;78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642325" y="1893725"/>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90" name="Google Shape;79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642325" y="2044250"/>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91" name="Google Shape;79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642325" y="2194750"/>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92" name="Google Shape;79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642325" y="2495775"/>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93" name="Google Shape;79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642325" y="2796800"/>
              <a:ext cx="121400" cy="121400"/>
            </a:xfrm>
            <a:custGeom>
              <a:ahLst/>
              <a:cxnLst/>
              <a:rect b="b" l="l" r="r" t="t"/>
              <a:pathLst>
                <a:path extrusionOk="0" h="4856" w="4856">
                  <a:moveTo>
                    <a:pt x="0" y="0"/>
                  </a:moveTo>
                  <a:lnTo>
                    <a:pt x="0" y="4856"/>
                  </a:lnTo>
                  <a:lnTo>
                    <a:pt x="4855" y="4856"/>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94" name="Google Shape;79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642325" y="3097825"/>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95" name="Google Shape;79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642325" y="3398850"/>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96" name="Google Shape;79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642325" y="3549350"/>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97" name="Google Shape;79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642325" y="4000875"/>
              <a:ext cx="121400" cy="121425"/>
            </a:xfrm>
            <a:custGeom>
              <a:ahLst/>
              <a:cxnLst/>
              <a:rect b="b" l="l" r="r" t="t"/>
              <a:pathLst>
                <a:path extrusionOk="0" h="4857"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98" name="Google Shape;79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642325" y="4151400"/>
              <a:ext cx="121400" cy="121400"/>
            </a:xfrm>
            <a:custGeom>
              <a:ahLst/>
              <a:cxnLst/>
              <a:rect b="b" l="l" r="r" t="t"/>
              <a:pathLst>
                <a:path extrusionOk="0" h="4856" w="4856">
                  <a:moveTo>
                    <a:pt x="0" y="0"/>
                  </a:moveTo>
                  <a:lnTo>
                    <a:pt x="0" y="4856"/>
                  </a:lnTo>
                  <a:lnTo>
                    <a:pt x="4855" y="4856"/>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799" name="Google Shape;79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642325" y="4301900"/>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00" name="Google Shape;80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642325" y="4452425"/>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01" name="Google Shape;80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642325" y="4602925"/>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02" name="Google Shape;80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642325" y="4903950"/>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03" name="Google Shape;80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642325" y="5054450"/>
              <a:ext cx="121400" cy="121425"/>
            </a:xfrm>
            <a:custGeom>
              <a:ahLst/>
              <a:cxnLst/>
              <a:rect b="b" l="l" r="r" t="t"/>
              <a:pathLst>
                <a:path extrusionOk="0" h="4857"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04" name="Google Shape;80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792825" y="238125"/>
              <a:ext cx="121400" cy="121400"/>
            </a:xfrm>
            <a:custGeom>
              <a:ahLst/>
              <a:cxnLst/>
              <a:rect b="b" l="l" r="r" t="t"/>
              <a:pathLst>
                <a:path extrusionOk="0" h="4856" w="4856">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05" name="Google Shape;80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792825" y="689650"/>
              <a:ext cx="121400" cy="121400"/>
            </a:xfrm>
            <a:custGeom>
              <a:ahLst/>
              <a:cxnLst/>
              <a:rect b="b" l="l" r="r" t="t"/>
              <a:pathLst>
                <a:path extrusionOk="0" h="4856" w="4856">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06" name="Google Shape;80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792825" y="990675"/>
              <a:ext cx="121400" cy="121400"/>
            </a:xfrm>
            <a:custGeom>
              <a:ahLst/>
              <a:cxnLst/>
              <a:rect b="b" l="l" r="r" t="t"/>
              <a:pathLst>
                <a:path extrusionOk="0" h="4856" w="4856">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07" name="Google Shape;80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792825" y="1442200"/>
              <a:ext cx="121400" cy="121400"/>
            </a:xfrm>
            <a:custGeom>
              <a:ahLst/>
              <a:cxnLst/>
              <a:rect b="b" l="l" r="r" t="t"/>
              <a:pathLst>
                <a:path extrusionOk="0" h="4856" w="4856">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08" name="Google Shape;80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792825" y="1592700"/>
              <a:ext cx="121400" cy="121425"/>
            </a:xfrm>
            <a:custGeom>
              <a:ahLst/>
              <a:cxnLst/>
              <a:rect b="b" l="l" r="r" t="t"/>
              <a:pathLst>
                <a:path extrusionOk="0" h="4857"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09" name="Google Shape;80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792825" y="2194750"/>
              <a:ext cx="121400" cy="121400"/>
            </a:xfrm>
            <a:custGeom>
              <a:ahLst/>
              <a:cxnLst/>
              <a:rect b="b" l="l" r="r" t="t"/>
              <a:pathLst>
                <a:path extrusionOk="0" h="4856"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10" name="Google Shape;81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792825" y="2345275"/>
              <a:ext cx="121400" cy="121400"/>
            </a:xfrm>
            <a:custGeom>
              <a:ahLst/>
              <a:cxnLst/>
              <a:rect b="b" l="l" r="r" t="t"/>
              <a:pathLst>
                <a:path extrusionOk="0" h="4856" w="4856">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11" name="Google Shape;81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792825" y="2646275"/>
              <a:ext cx="121400" cy="121425"/>
            </a:xfrm>
            <a:custGeom>
              <a:ahLst/>
              <a:cxnLst/>
              <a:rect b="b" l="l" r="r" t="t"/>
              <a:pathLst>
                <a:path extrusionOk="0" h="4857"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12" name="Google Shape;81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792825" y="2796800"/>
              <a:ext cx="121400" cy="121400"/>
            </a:xfrm>
            <a:custGeom>
              <a:ahLst/>
              <a:cxnLst/>
              <a:rect b="b" l="l" r="r" t="t"/>
              <a:pathLst>
                <a:path extrusionOk="0" h="4856" w="4856">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13" name="Google Shape;81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792825" y="2947300"/>
              <a:ext cx="121400" cy="121425"/>
            </a:xfrm>
            <a:custGeom>
              <a:ahLst/>
              <a:cxnLst/>
              <a:rect b="b" l="l" r="r" t="t"/>
              <a:pathLst>
                <a:path extrusionOk="0" h="4857"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14" name="Google Shape;81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792825" y="3097825"/>
              <a:ext cx="121400" cy="121400"/>
            </a:xfrm>
            <a:custGeom>
              <a:ahLst/>
              <a:cxnLst/>
              <a:rect b="b" l="l" r="r" t="t"/>
              <a:pathLst>
                <a:path extrusionOk="0" h="4856" w="4856">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15" name="Google Shape;81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792825" y="3549350"/>
              <a:ext cx="121400" cy="121400"/>
            </a:xfrm>
            <a:custGeom>
              <a:ahLst/>
              <a:cxnLst/>
              <a:rect b="b" l="l" r="r" t="t"/>
              <a:pathLst>
                <a:path extrusionOk="0" h="4856"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16" name="Google Shape;81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792825" y="3699875"/>
              <a:ext cx="121400" cy="121400"/>
            </a:xfrm>
            <a:custGeom>
              <a:ahLst/>
              <a:cxnLst/>
              <a:rect b="b" l="l" r="r" t="t"/>
              <a:pathLst>
                <a:path extrusionOk="0" h="4856" w="4856">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17" name="Google Shape;81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792825" y="3850375"/>
              <a:ext cx="121400" cy="121400"/>
            </a:xfrm>
            <a:custGeom>
              <a:ahLst/>
              <a:cxnLst/>
              <a:rect b="b" l="l" r="r" t="t"/>
              <a:pathLst>
                <a:path extrusionOk="0" h="4856" w="4856">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18" name="Google Shape;81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792825" y="4151400"/>
              <a:ext cx="121400" cy="121400"/>
            </a:xfrm>
            <a:custGeom>
              <a:ahLst/>
              <a:cxnLst/>
              <a:rect b="b" l="l" r="r" t="t"/>
              <a:pathLst>
                <a:path extrusionOk="0" h="4856" w="4856">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19" name="Google Shape;81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792825" y="4903950"/>
              <a:ext cx="121400" cy="121400"/>
            </a:xfrm>
            <a:custGeom>
              <a:ahLst/>
              <a:cxnLst/>
              <a:rect b="b" l="l" r="r" t="t"/>
              <a:pathLst>
                <a:path extrusionOk="0" h="4856"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20" name="Google Shape;82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792825" y="5204975"/>
              <a:ext cx="121400" cy="121400"/>
            </a:xfrm>
            <a:custGeom>
              <a:ahLst/>
              <a:cxnLst/>
              <a:rect b="b" l="l" r="r" t="t"/>
              <a:pathLst>
                <a:path extrusionOk="0" h="4856" w="4856">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21" name="Google Shape;82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792825" y="5355475"/>
              <a:ext cx="121400" cy="121400"/>
            </a:xfrm>
            <a:custGeom>
              <a:ahLst/>
              <a:cxnLst/>
              <a:rect b="b" l="l" r="r" t="t"/>
              <a:pathLst>
                <a:path extrusionOk="0" h="4856"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22" name="Google Shape;82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943325" y="38862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23" name="Google Shape;82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943325" y="539125"/>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24" name="Google Shape;82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943325" y="99067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25" name="Google Shape;82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943325" y="129170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26" name="Google Shape;82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943325" y="1592700"/>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27" name="Google Shape;82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943325" y="20442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28" name="Google Shape;82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943325" y="234527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29" name="Google Shape;82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943325" y="2796800"/>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30" name="Google Shape;83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943325" y="309782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31" name="Google Shape;83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943325" y="324832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32" name="Google Shape;83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943325" y="354935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33" name="Google Shape;83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943325" y="369987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34" name="Google Shape;83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943325" y="385037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35" name="Google Shape;83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943325" y="4151400"/>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36" name="Google Shape;83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943325" y="430190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37" name="Google Shape;83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943325" y="47534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38" name="Google Shape;83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943325" y="5054450"/>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39" name="Google Shape;83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943325" y="520497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40" name="Google Shape;84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093850" y="238125"/>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41" name="Google Shape;84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093850" y="689650"/>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42" name="Google Shape;84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093850" y="114117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43" name="Google Shape;84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093850" y="1743225"/>
              <a:ext cx="121400" cy="121400"/>
            </a:xfrm>
            <a:custGeom>
              <a:ahLst/>
              <a:cxnLst/>
              <a:rect b="b" l="l" r="r" t="t"/>
              <a:pathLst>
                <a:path extrusionOk="0" h="4856" w="4856">
                  <a:moveTo>
                    <a:pt x="0" y="0"/>
                  </a:moveTo>
                  <a:lnTo>
                    <a:pt x="0"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44" name="Google Shape;84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093850" y="2345275"/>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45" name="Google Shape;84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093850" y="3097825"/>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46" name="Google Shape;84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093850" y="4301900"/>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47" name="Google Shape;84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093850" y="4452425"/>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48" name="Google Shape;84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093850" y="535547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49" name="Google Shape;84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244350" y="38862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50" name="Google Shape;85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244350" y="129170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51" name="Google Shape;85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244350" y="20442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52" name="Google Shape;85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244350" y="2796800"/>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53" name="Google Shape;85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244350" y="369987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54" name="Google Shape;85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244350" y="445242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55" name="Google Shape;85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244350" y="460292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56" name="Google Shape;85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244350" y="520497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57" name="Google Shape;85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394875" y="238125"/>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58" name="Google Shape;85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394875" y="1291700"/>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59" name="Google Shape;85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394875" y="3248325"/>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60" name="Google Shape;86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394875" y="3850375"/>
              <a:ext cx="121400" cy="121400"/>
            </a:xfrm>
            <a:custGeom>
              <a:ahLst/>
              <a:cxnLst/>
              <a:rect b="b" l="l" r="r" t="t"/>
              <a:pathLst>
                <a:path extrusionOk="0" h="4856" w="4856">
                  <a:moveTo>
                    <a:pt x="0" y="0"/>
                  </a:moveTo>
                  <a:lnTo>
                    <a:pt x="0" y="4856"/>
                  </a:lnTo>
                  <a:lnTo>
                    <a:pt x="4855" y="4856"/>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61" name="Google Shape;86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394875" y="4452425"/>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62" name="Google Shape;86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394875" y="5204975"/>
              <a:ext cx="121400" cy="121400"/>
            </a:xfrm>
            <a:custGeom>
              <a:ahLst/>
              <a:cxnLst/>
              <a:rect b="b" l="l" r="r" t="t"/>
              <a:pathLst>
                <a:path extrusionOk="0" h="4856" w="4856">
                  <a:moveTo>
                    <a:pt x="0" y="0"/>
                  </a:moveTo>
                  <a:lnTo>
                    <a:pt x="0" y="4856"/>
                  </a:lnTo>
                  <a:lnTo>
                    <a:pt x="4855" y="4856"/>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63" name="Google Shape;86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545375" y="689650"/>
              <a:ext cx="121400" cy="121400"/>
            </a:xfrm>
            <a:custGeom>
              <a:ahLst/>
              <a:cxnLst/>
              <a:rect b="b" l="l" r="r" t="t"/>
              <a:pathLst>
                <a:path extrusionOk="0" h="4856" w="4856">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64" name="Google Shape;86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545375" y="1592700"/>
              <a:ext cx="121400" cy="121425"/>
            </a:xfrm>
            <a:custGeom>
              <a:ahLst/>
              <a:cxnLst/>
              <a:rect b="b" l="l" r="r" t="t"/>
              <a:pathLst>
                <a:path extrusionOk="0" h="4857"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65" name="Google Shape;86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545375" y="2646275"/>
              <a:ext cx="121400" cy="121425"/>
            </a:xfrm>
            <a:custGeom>
              <a:ahLst/>
              <a:cxnLst/>
              <a:rect b="b" l="l" r="r" t="t"/>
              <a:pathLst>
                <a:path extrusionOk="0" h="4857"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grpSp>
      <p:grpSp>
        <p:nvGrpSpPr>
          <p:cNvPr xmlns:c="http://schemas.openxmlformats.org/drawingml/2006/chart" xmlns:pic="http://schemas.openxmlformats.org/drawingml/2006/picture" xmlns:dgm="http://schemas.openxmlformats.org/drawingml/2006/diagram" id="866" name="Google Shape;866;p23"/>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6367294" y="28698"/>
            <a:ext cx="2309820" cy="5086302"/>
            <a:chOff x="6367294" y="28698"/>
            <a:chExt cx="2309820" cy="5086302"/>
          </a:xfrm>
        </p:grpSpPr>
        <p:sp>
          <p:nvSpPr>
            <p:cNvPr xmlns:c="http://schemas.openxmlformats.org/drawingml/2006/chart" xmlns:pic="http://schemas.openxmlformats.org/drawingml/2006/picture" xmlns:dgm="http://schemas.openxmlformats.org/drawingml/2006/diagram" id="867" name="Google Shape;86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4851012"/>
              <a:ext cx="117867" cy="117867"/>
            </a:xfrm>
            <a:custGeom>
              <a:ahLst/>
              <a:cxnLst/>
              <a:rect b="b" l="l" r="r" t="t"/>
              <a:pathLst>
                <a:path extrusionOk="0" h="4856" w="4856">
                  <a:moveTo>
                    <a:pt x="0" y="0"/>
                  </a:moveTo>
                  <a:lnTo>
                    <a:pt x="0" y="4856"/>
                  </a:lnTo>
                  <a:lnTo>
                    <a:pt x="4855" y="4856"/>
                  </a:lnTo>
                  <a:lnTo>
                    <a:pt x="4855"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68" name="Google Shape;86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4558747"/>
              <a:ext cx="117867" cy="117867"/>
            </a:xfrm>
            <a:custGeom>
              <a:ahLst/>
              <a:cxnLst/>
              <a:rect b="b" l="l" r="r" t="t"/>
              <a:pathLst>
                <a:path extrusionOk="0" h="4856" w="4856">
                  <a:moveTo>
                    <a:pt x="0" y="0"/>
                  </a:moveTo>
                  <a:lnTo>
                    <a:pt x="0" y="4855"/>
                  </a:lnTo>
                  <a:lnTo>
                    <a:pt x="4855" y="4855"/>
                  </a:lnTo>
                  <a:lnTo>
                    <a:pt x="4855"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69" name="Google Shape;86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4412627"/>
              <a:ext cx="117867" cy="117867"/>
            </a:xfrm>
            <a:custGeom>
              <a:ahLst/>
              <a:cxnLst/>
              <a:rect b="b" l="l" r="r" t="t"/>
              <a:pathLst>
                <a:path extrusionOk="0" h="4856" w="4856">
                  <a:moveTo>
                    <a:pt x="0" y="1"/>
                  </a:moveTo>
                  <a:lnTo>
                    <a:pt x="0" y="4856"/>
                  </a:lnTo>
                  <a:lnTo>
                    <a:pt x="4855" y="4856"/>
                  </a:lnTo>
                  <a:lnTo>
                    <a:pt x="4855" y="1"/>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70" name="Google Shape;87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3974217"/>
              <a:ext cx="117867" cy="117867"/>
            </a:xfrm>
            <a:custGeom>
              <a:ahLst/>
              <a:cxnLst/>
              <a:rect b="b" l="l" r="r" t="t"/>
              <a:pathLst>
                <a:path extrusionOk="0" h="4856" w="4856">
                  <a:moveTo>
                    <a:pt x="0" y="0"/>
                  </a:moveTo>
                  <a:lnTo>
                    <a:pt x="0" y="4855"/>
                  </a:lnTo>
                  <a:lnTo>
                    <a:pt x="4855" y="4855"/>
                  </a:lnTo>
                  <a:lnTo>
                    <a:pt x="4855"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71" name="Google Shape;87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3535831"/>
              <a:ext cx="117867" cy="117867"/>
            </a:xfrm>
            <a:custGeom>
              <a:ahLst/>
              <a:cxnLst/>
              <a:rect b="b" l="l" r="r" t="t"/>
              <a:pathLst>
                <a:path extrusionOk="0" h="4856" w="4856">
                  <a:moveTo>
                    <a:pt x="0" y="0"/>
                  </a:moveTo>
                  <a:lnTo>
                    <a:pt x="0" y="4856"/>
                  </a:lnTo>
                  <a:lnTo>
                    <a:pt x="4855" y="4856"/>
                  </a:lnTo>
                  <a:lnTo>
                    <a:pt x="4855"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72" name="Google Shape;87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3389711"/>
              <a:ext cx="117867" cy="117867"/>
            </a:xfrm>
            <a:custGeom>
              <a:ahLst/>
              <a:cxnLst/>
              <a:rect b="b" l="l" r="r" t="t"/>
              <a:pathLst>
                <a:path extrusionOk="0" h="4856" w="4856">
                  <a:moveTo>
                    <a:pt x="0" y="1"/>
                  </a:moveTo>
                  <a:lnTo>
                    <a:pt x="0" y="4856"/>
                  </a:lnTo>
                  <a:lnTo>
                    <a:pt x="4855" y="4856"/>
                  </a:lnTo>
                  <a:lnTo>
                    <a:pt x="4855" y="1"/>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73" name="Google Shape;87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3243566"/>
              <a:ext cx="117867" cy="117867"/>
            </a:xfrm>
            <a:custGeom>
              <a:ahLst/>
              <a:cxnLst/>
              <a:rect b="b" l="l" r="r" t="t"/>
              <a:pathLst>
                <a:path extrusionOk="0" h="4856" w="4856">
                  <a:moveTo>
                    <a:pt x="0" y="0"/>
                  </a:moveTo>
                  <a:lnTo>
                    <a:pt x="0" y="4855"/>
                  </a:lnTo>
                  <a:lnTo>
                    <a:pt x="4855" y="4855"/>
                  </a:lnTo>
                  <a:lnTo>
                    <a:pt x="4855"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74" name="Google Shape;87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2805181"/>
              <a:ext cx="117867" cy="117867"/>
            </a:xfrm>
            <a:custGeom>
              <a:ahLst/>
              <a:cxnLst/>
              <a:rect b="b" l="l" r="r" t="t"/>
              <a:pathLst>
                <a:path extrusionOk="0" h="4856" w="4856">
                  <a:moveTo>
                    <a:pt x="0" y="1"/>
                  </a:moveTo>
                  <a:lnTo>
                    <a:pt x="0" y="4856"/>
                  </a:lnTo>
                  <a:lnTo>
                    <a:pt x="4855" y="4856"/>
                  </a:lnTo>
                  <a:lnTo>
                    <a:pt x="4855" y="1"/>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75" name="Google Shape;87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2366772"/>
              <a:ext cx="117867" cy="117892"/>
            </a:xfrm>
            <a:custGeom>
              <a:ahLst/>
              <a:cxnLst/>
              <a:rect b="b" l="l" r="r" t="t"/>
              <a:pathLst>
                <a:path extrusionOk="0" h="4857" w="4856">
                  <a:moveTo>
                    <a:pt x="0" y="1"/>
                  </a:moveTo>
                  <a:lnTo>
                    <a:pt x="0" y="4856"/>
                  </a:lnTo>
                  <a:lnTo>
                    <a:pt x="4855" y="4856"/>
                  </a:lnTo>
                  <a:lnTo>
                    <a:pt x="4855" y="1"/>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76" name="Google Shape;87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1636120"/>
              <a:ext cx="117867" cy="117867"/>
            </a:xfrm>
            <a:custGeom>
              <a:ahLst/>
              <a:cxnLst/>
              <a:rect b="b" l="l" r="r" t="t"/>
              <a:pathLst>
                <a:path extrusionOk="0" h="4856" w="4856">
                  <a:moveTo>
                    <a:pt x="0" y="0"/>
                  </a:moveTo>
                  <a:lnTo>
                    <a:pt x="0" y="4855"/>
                  </a:lnTo>
                  <a:lnTo>
                    <a:pt x="4855" y="4855"/>
                  </a:lnTo>
                  <a:lnTo>
                    <a:pt x="4855"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77" name="Google Shape;87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1489999"/>
              <a:ext cx="117867" cy="117867"/>
            </a:xfrm>
            <a:custGeom>
              <a:ahLst/>
              <a:cxnLst/>
              <a:rect b="b" l="l" r="r" t="t"/>
              <a:pathLst>
                <a:path extrusionOk="0" h="4856" w="4856">
                  <a:moveTo>
                    <a:pt x="0" y="0"/>
                  </a:moveTo>
                  <a:lnTo>
                    <a:pt x="0" y="4856"/>
                  </a:lnTo>
                  <a:lnTo>
                    <a:pt x="4855" y="4856"/>
                  </a:lnTo>
                  <a:lnTo>
                    <a:pt x="4855"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78" name="Google Shape;87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905469"/>
              <a:ext cx="117867" cy="117867"/>
            </a:xfrm>
            <a:custGeom>
              <a:ahLst/>
              <a:cxnLst/>
              <a:rect b="b" l="l" r="r" t="t"/>
              <a:pathLst>
                <a:path extrusionOk="0" h="4856" w="4856">
                  <a:moveTo>
                    <a:pt x="0" y="0"/>
                  </a:moveTo>
                  <a:lnTo>
                    <a:pt x="0" y="4855"/>
                  </a:lnTo>
                  <a:lnTo>
                    <a:pt x="4855" y="4855"/>
                  </a:lnTo>
                  <a:lnTo>
                    <a:pt x="4855"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79" name="Google Shape;87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613204"/>
              <a:ext cx="117867" cy="117867"/>
            </a:xfrm>
            <a:custGeom>
              <a:ahLst/>
              <a:cxnLst/>
              <a:rect b="b" l="l" r="r" t="t"/>
              <a:pathLst>
                <a:path extrusionOk="0" h="4856" w="4856">
                  <a:moveTo>
                    <a:pt x="0" y="0"/>
                  </a:moveTo>
                  <a:lnTo>
                    <a:pt x="0" y="4855"/>
                  </a:lnTo>
                  <a:lnTo>
                    <a:pt x="4855" y="4855"/>
                  </a:lnTo>
                  <a:lnTo>
                    <a:pt x="4855"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80" name="Google Shape;88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320939"/>
              <a:ext cx="117867" cy="117892"/>
            </a:xfrm>
            <a:custGeom>
              <a:ahLst/>
              <a:cxnLst/>
              <a:rect b="b" l="l" r="r" t="t"/>
              <a:pathLst>
                <a:path extrusionOk="0" h="4857" w="4856">
                  <a:moveTo>
                    <a:pt x="0" y="1"/>
                  </a:moveTo>
                  <a:lnTo>
                    <a:pt x="0" y="4856"/>
                  </a:lnTo>
                  <a:lnTo>
                    <a:pt x="4855" y="4856"/>
                  </a:lnTo>
                  <a:lnTo>
                    <a:pt x="4855" y="1"/>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81" name="Google Shape;88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174818"/>
              <a:ext cx="117867" cy="117867"/>
            </a:xfrm>
            <a:custGeom>
              <a:ahLst/>
              <a:cxnLst/>
              <a:rect b="b" l="l" r="r" t="t"/>
              <a:pathLst>
                <a:path extrusionOk="0" h="4856" w="4856">
                  <a:moveTo>
                    <a:pt x="0" y="0"/>
                  </a:moveTo>
                  <a:lnTo>
                    <a:pt x="0" y="4856"/>
                  </a:lnTo>
                  <a:lnTo>
                    <a:pt x="4855" y="4856"/>
                  </a:lnTo>
                  <a:lnTo>
                    <a:pt x="4855"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82" name="Google Shape;88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4851012"/>
              <a:ext cx="117867" cy="117867"/>
            </a:xfrm>
            <a:custGeom>
              <a:ahLst/>
              <a:cxnLst/>
              <a:rect b="b" l="l" r="r" t="t"/>
              <a:pathLst>
                <a:path extrusionOk="0" h="4856" w="4856">
                  <a:moveTo>
                    <a:pt x="1" y="0"/>
                  </a:moveTo>
                  <a:lnTo>
                    <a:pt x="1" y="4856"/>
                  </a:lnTo>
                  <a:lnTo>
                    <a:pt x="4856" y="4856"/>
                  </a:lnTo>
                  <a:lnTo>
                    <a:pt x="4856"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83" name="Google Shape;88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2951301"/>
              <a:ext cx="117867" cy="117867"/>
            </a:xfrm>
            <a:custGeom>
              <a:ahLst/>
              <a:cxnLst/>
              <a:rect b="b" l="l" r="r" t="t"/>
              <a:pathLst>
                <a:path extrusionOk="0" h="4856" w="4856">
                  <a:moveTo>
                    <a:pt x="1" y="0"/>
                  </a:moveTo>
                  <a:lnTo>
                    <a:pt x="1" y="4855"/>
                  </a:lnTo>
                  <a:lnTo>
                    <a:pt x="4856" y="4855"/>
                  </a:lnTo>
                  <a:lnTo>
                    <a:pt x="4856"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84" name="Google Shape;88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2512915"/>
              <a:ext cx="117867" cy="117867"/>
            </a:xfrm>
            <a:custGeom>
              <a:ahLst/>
              <a:cxnLst/>
              <a:rect b="b" l="l" r="r" t="t"/>
              <a:pathLst>
                <a:path extrusionOk="0" h="4856" w="4856">
                  <a:moveTo>
                    <a:pt x="1" y="0"/>
                  </a:moveTo>
                  <a:lnTo>
                    <a:pt x="1" y="4856"/>
                  </a:lnTo>
                  <a:lnTo>
                    <a:pt x="4856" y="4856"/>
                  </a:lnTo>
                  <a:lnTo>
                    <a:pt x="4856"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85" name="Google Shape;88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1197734"/>
              <a:ext cx="117867" cy="117867"/>
            </a:xfrm>
            <a:custGeom>
              <a:ahLst/>
              <a:cxnLst/>
              <a:rect b="b" l="l" r="r" t="t"/>
              <a:pathLst>
                <a:path extrusionOk="0" h="4856" w="4856">
                  <a:moveTo>
                    <a:pt x="1" y="0"/>
                  </a:moveTo>
                  <a:lnTo>
                    <a:pt x="1" y="4856"/>
                  </a:lnTo>
                  <a:lnTo>
                    <a:pt x="4856" y="4856"/>
                  </a:lnTo>
                  <a:lnTo>
                    <a:pt x="4856"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86" name="Google Shape;88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2" y="4851012"/>
              <a:ext cx="117867" cy="117867"/>
            </a:xfrm>
            <a:custGeom>
              <a:ahLst/>
              <a:cxnLst/>
              <a:rect b="b" l="l" r="r" t="t"/>
              <a:pathLst>
                <a:path extrusionOk="0" h="4856" w="4856">
                  <a:moveTo>
                    <a:pt x="0" y="0"/>
                  </a:moveTo>
                  <a:lnTo>
                    <a:pt x="0" y="4856"/>
                  </a:lnTo>
                  <a:lnTo>
                    <a:pt x="4855" y="4856"/>
                  </a:lnTo>
                  <a:lnTo>
                    <a:pt x="4855"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87" name="Google Shape;88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2" y="4704869"/>
              <a:ext cx="117867" cy="117892"/>
            </a:xfrm>
            <a:custGeom>
              <a:ahLst/>
              <a:cxnLst/>
              <a:rect b="b" l="l" r="r" t="t"/>
              <a:pathLst>
                <a:path extrusionOk="0" h="4857" w="4856">
                  <a:moveTo>
                    <a:pt x="0" y="1"/>
                  </a:moveTo>
                  <a:lnTo>
                    <a:pt x="0" y="4856"/>
                  </a:lnTo>
                  <a:lnTo>
                    <a:pt x="4855" y="4856"/>
                  </a:lnTo>
                  <a:lnTo>
                    <a:pt x="4855" y="1"/>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88" name="Google Shape;88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2" y="4558747"/>
              <a:ext cx="117867" cy="117867"/>
            </a:xfrm>
            <a:custGeom>
              <a:ahLst/>
              <a:cxnLst/>
              <a:rect b="b" l="l" r="r" t="t"/>
              <a:pathLst>
                <a:path extrusionOk="0" h="4856" w="4856">
                  <a:moveTo>
                    <a:pt x="0" y="0"/>
                  </a:moveTo>
                  <a:lnTo>
                    <a:pt x="0" y="4855"/>
                  </a:lnTo>
                  <a:lnTo>
                    <a:pt x="4855" y="4855"/>
                  </a:lnTo>
                  <a:lnTo>
                    <a:pt x="4855"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89" name="Google Shape;88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2" y="4120362"/>
              <a:ext cx="117867" cy="117867"/>
            </a:xfrm>
            <a:custGeom>
              <a:ahLst/>
              <a:cxnLst/>
              <a:rect b="b" l="l" r="r" t="t"/>
              <a:pathLst>
                <a:path extrusionOk="0" h="4856" w="4856">
                  <a:moveTo>
                    <a:pt x="0" y="1"/>
                  </a:moveTo>
                  <a:lnTo>
                    <a:pt x="0" y="4856"/>
                  </a:lnTo>
                  <a:lnTo>
                    <a:pt x="4855" y="4856"/>
                  </a:lnTo>
                  <a:lnTo>
                    <a:pt x="4855" y="1"/>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90" name="Google Shape;89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2" y="3389711"/>
              <a:ext cx="117867" cy="117867"/>
            </a:xfrm>
            <a:custGeom>
              <a:ahLst/>
              <a:cxnLst/>
              <a:rect b="b" l="l" r="r" t="t"/>
              <a:pathLst>
                <a:path extrusionOk="0" h="4856" w="4856">
                  <a:moveTo>
                    <a:pt x="0" y="1"/>
                  </a:moveTo>
                  <a:lnTo>
                    <a:pt x="0" y="4856"/>
                  </a:lnTo>
                  <a:lnTo>
                    <a:pt x="4855" y="4856"/>
                  </a:lnTo>
                  <a:lnTo>
                    <a:pt x="4855" y="1"/>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91" name="Google Shape;89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2" y="3243566"/>
              <a:ext cx="117867" cy="117867"/>
            </a:xfrm>
            <a:custGeom>
              <a:ahLst/>
              <a:cxnLst/>
              <a:rect b="b" l="l" r="r" t="t"/>
              <a:pathLst>
                <a:path extrusionOk="0" h="4856" w="4856">
                  <a:moveTo>
                    <a:pt x="0" y="0"/>
                  </a:moveTo>
                  <a:lnTo>
                    <a:pt x="0" y="4855"/>
                  </a:lnTo>
                  <a:lnTo>
                    <a:pt x="4855" y="4855"/>
                  </a:lnTo>
                  <a:lnTo>
                    <a:pt x="4855"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92" name="Google Shape;89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2" y="2951301"/>
              <a:ext cx="117867" cy="117867"/>
            </a:xfrm>
            <a:custGeom>
              <a:ahLst/>
              <a:cxnLst/>
              <a:rect b="b" l="l" r="r" t="t"/>
              <a:pathLst>
                <a:path extrusionOk="0" h="4856" w="4856">
                  <a:moveTo>
                    <a:pt x="0" y="0"/>
                  </a:moveTo>
                  <a:lnTo>
                    <a:pt x="0" y="4855"/>
                  </a:lnTo>
                  <a:lnTo>
                    <a:pt x="4855" y="4855"/>
                  </a:lnTo>
                  <a:lnTo>
                    <a:pt x="4855"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93" name="Google Shape;89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2" y="2220650"/>
              <a:ext cx="117867" cy="117867"/>
            </a:xfrm>
            <a:custGeom>
              <a:ahLst/>
              <a:cxnLst/>
              <a:rect b="b" l="l" r="r" t="t"/>
              <a:pathLst>
                <a:path extrusionOk="0" h="4856" w="4856">
                  <a:moveTo>
                    <a:pt x="0" y="0"/>
                  </a:moveTo>
                  <a:lnTo>
                    <a:pt x="0" y="4855"/>
                  </a:lnTo>
                  <a:lnTo>
                    <a:pt x="4855" y="4855"/>
                  </a:lnTo>
                  <a:lnTo>
                    <a:pt x="4855"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94" name="Google Shape;89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2" y="1782265"/>
              <a:ext cx="117867" cy="117867"/>
            </a:xfrm>
            <a:custGeom>
              <a:ahLst/>
              <a:cxnLst/>
              <a:rect b="b" l="l" r="r" t="t"/>
              <a:pathLst>
                <a:path extrusionOk="0" h="4856" w="4856">
                  <a:moveTo>
                    <a:pt x="0" y="1"/>
                  </a:moveTo>
                  <a:lnTo>
                    <a:pt x="0" y="4856"/>
                  </a:lnTo>
                  <a:lnTo>
                    <a:pt x="4855" y="4856"/>
                  </a:lnTo>
                  <a:lnTo>
                    <a:pt x="4855" y="1"/>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95" name="Google Shape;89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2" y="28698"/>
              <a:ext cx="117867" cy="117867"/>
            </a:xfrm>
            <a:custGeom>
              <a:ahLst/>
              <a:cxnLst/>
              <a:rect b="b" l="l" r="r" t="t"/>
              <a:pathLst>
                <a:path extrusionOk="0" h="4856" w="4856">
                  <a:moveTo>
                    <a:pt x="0" y="1"/>
                  </a:moveTo>
                  <a:lnTo>
                    <a:pt x="0" y="4856"/>
                  </a:lnTo>
                  <a:lnTo>
                    <a:pt x="4855" y="4856"/>
                  </a:lnTo>
                  <a:lnTo>
                    <a:pt x="4855" y="1"/>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96" name="Google Shape;89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4851012"/>
              <a:ext cx="117867" cy="117867"/>
            </a:xfrm>
            <a:custGeom>
              <a:ahLst/>
              <a:cxnLst/>
              <a:rect b="b" l="l" r="r" t="t"/>
              <a:pathLst>
                <a:path extrusionOk="0" h="4856" w="4856">
                  <a:moveTo>
                    <a:pt x="1" y="0"/>
                  </a:moveTo>
                  <a:lnTo>
                    <a:pt x="1" y="4856"/>
                  </a:lnTo>
                  <a:lnTo>
                    <a:pt x="4856" y="4856"/>
                  </a:lnTo>
                  <a:lnTo>
                    <a:pt x="4856"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97" name="Google Shape;89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4558747"/>
              <a:ext cx="117867" cy="117867"/>
            </a:xfrm>
            <a:custGeom>
              <a:ahLst/>
              <a:cxnLst/>
              <a:rect b="b" l="l" r="r" t="t"/>
              <a:pathLst>
                <a:path extrusionOk="0" h="4856" w="4856">
                  <a:moveTo>
                    <a:pt x="1" y="0"/>
                  </a:moveTo>
                  <a:lnTo>
                    <a:pt x="1" y="4855"/>
                  </a:lnTo>
                  <a:lnTo>
                    <a:pt x="4856" y="4855"/>
                  </a:lnTo>
                  <a:lnTo>
                    <a:pt x="4856"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98" name="Google Shape;89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4266482"/>
              <a:ext cx="117867" cy="117867"/>
            </a:xfrm>
            <a:custGeom>
              <a:ahLst/>
              <a:cxnLst/>
              <a:rect b="b" l="l" r="r" t="t"/>
              <a:pathLst>
                <a:path extrusionOk="0" h="4856" w="4856">
                  <a:moveTo>
                    <a:pt x="1" y="0"/>
                  </a:moveTo>
                  <a:lnTo>
                    <a:pt x="1" y="4855"/>
                  </a:lnTo>
                  <a:lnTo>
                    <a:pt x="4856" y="4855"/>
                  </a:lnTo>
                  <a:lnTo>
                    <a:pt x="4856"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99" name="Google Shape;89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3681953"/>
              <a:ext cx="117867" cy="117892"/>
            </a:xfrm>
            <a:custGeom>
              <a:ahLst/>
              <a:cxnLst/>
              <a:rect b="b" l="l" r="r" t="t"/>
              <a:pathLst>
                <a:path extrusionOk="0" h="4857" w="4856">
                  <a:moveTo>
                    <a:pt x="1" y="1"/>
                  </a:moveTo>
                  <a:lnTo>
                    <a:pt x="1" y="4856"/>
                  </a:lnTo>
                  <a:lnTo>
                    <a:pt x="4856" y="4856"/>
                  </a:lnTo>
                  <a:lnTo>
                    <a:pt x="4856" y="1"/>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00" name="Google Shape;90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3535831"/>
              <a:ext cx="117867" cy="117867"/>
            </a:xfrm>
            <a:custGeom>
              <a:ahLst/>
              <a:cxnLst/>
              <a:rect b="b" l="l" r="r" t="t"/>
              <a:pathLst>
                <a:path extrusionOk="0" h="4856" w="4856">
                  <a:moveTo>
                    <a:pt x="1" y="0"/>
                  </a:moveTo>
                  <a:lnTo>
                    <a:pt x="1" y="4856"/>
                  </a:lnTo>
                  <a:lnTo>
                    <a:pt x="4856" y="4856"/>
                  </a:lnTo>
                  <a:lnTo>
                    <a:pt x="4856"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01" name="Google Shape;90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3243566"/>
              <a:ext cx="117867" cy="117867"/>
            </a:xfrm>
            <a:custGeom>
              <a:ahLst/>
              <a:cxnLst/>
              <a:rect b="b" l="l" r="r" t="t"/>
              <a:pathLst>
                <a:path extrusionOk="0" h="4856" w="4856">
                  <a:moveTo>
                    <a:pt x="1" y="0"/>
                  </a:moveTo>
                  <a:lnTo>
                    <a:pt x="1" y="4855"/>
                  </a:lnTo>
                  <a:lnTo>
                    <a:pt x="4856" y="4855"/>
                  </a:lnTo>
                  <a:lnTo>
                    <a:pt x="4856"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02" name="Google Shape;90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3097446"/>
              <a:ext cx="117867" cy="117867"/>
            </a:xfrm>
            <a:custGeom>
              <a:ahLst/>
              <a:cxnLst/>
              <a:rect b="b" l="l" r="r" t="t"/>
              <a:pathLst>
                <a:path extrusionOk="0" h="4856" w="4856">
                  <a:moveTo>
                    <a:pt x="1" y="1"/>
                  </a:moveTo>
                  <a:lnTo>
                    <a:pt x="1" y="4856"/>
                  </a:lnTo>
                  <a:lnTo>
                    <a:pt x="4856" y="4856"/>
                  </a:lnTo>
                  <a:lnTo>
                    <a:pt x="4856" y="1"/>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03" name="Google Shape;90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2951301"/>
              <a:ext cx="117867" cy="117867"/>
            </a:xfrm>
            <a:custGeom>
              <a:ahLst/>
              <a:cxnLst/>
              <a:rect b="b" l="l" r="r" t="t"/>
              <a:pathLst>
                <a:path extrusionOk="0" h="4856" w="4856">
                  <a:moveTo>
                    <a:pt x="1" y="0"/>
                  </a:moveTo>
                  <a:lnTo>
                    <a:pt x="1" y="4855"/>
                  </a:lnTo>
                  <a:lnTo>
                    <a:pt x="4856" y="4855"/>
                  </a:lnTo>
                  <a:lnTo>
                    <a:pt x="4856"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04" name="Google Shape;90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2366772"/>
              <a:ext cx="117867" cy="117892"/>
            </a:xfrm>
            <a:custGeom>
              <a:ahLst/>
              <a:cxnLst/>
              <a:rect b="b" l="l" r="r" t="t"/>
              <a:pathLst>
                <a:path extrusionOk="0" h="4857" w="4856">
                  <a:moveTo>
                    <a:pt x="1" y="1"/>
                  </a:moveTo>
                  <a:lnTo>
                    <a:pt x="1" y="4856"/>
                  </a:lnTo>
                  <a:lnTo>
                    <a:pt x="4856" y="4856"/>
                  </a:lnTo>
                  <a:lnTo>
                    <a:pt x="4856" y="1"/>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05" name="Google Shape;90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2220650"/>
              <a:ext cx="117867" cy="117867"/>
            </a:xfrm>
            <a:custGeom>
              <a:ahLst/>
              <a:cxnLst/>
              <a:rect b="b" l="l" r="r" t="t"/>
              <a:pathLst>
                <a:path extrusionOk="0" h="4856" w="4856">
                  <a:moveTo>
                    <a:pt x="1" y="0"/>
                  </a:moveTo>
                  <a:lnTo>
                    <a:pt x="1" y="4855"/>
                  </a:lnTo>
                  <a:lnTo>
                    <a:pt x="4856" y="4855"/>
                  </a:lnTo>
                  <a:lnTo>
                    <a:pt x="4856"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06" name="Google Shape;90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2074530"/>
              <a:ext cx="117867" cy="117867"/>
            </a:xfrm>
            <a:custGeom>
              <a:ahLst/>
              <a:cxnLst/>
              <a:rect b="b" l="l" r="r" t="t"/>
              <a:pathLst>
                <a:path extrusionOk="0" h="4856" w="4856">
                  <a:moveTo>
                    <a:pt x="1" y="1"/>
                  </a:moveTo>
                  <a:lnTo>
                    <a:pt x="1" y="4856"/>
                  </a:lnTo>
                  <a:lnTo>
                    <a:pt x="4856" y="4856"/>
                  </a:lnTo>
                  <a:lnTo>
                    <a:pt x="4856" y="1"/>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07" name="Google Shape;90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1489999"/>
              <a:ext cx="117867" cy="117867"/>
            </a:xfrm>
            <a:custGeom>
              <a:ahLst/>
              <a:cxnLst/>
              <a:rect b="b" l="l" r="r" t="t"/>
              <a:pathLst>
                <a:path extrusionOk="0" h="4856" w="4856">
                  <a:moveTo>
                    <a:pt x="1" y="0"/>
                  </a:moveTo>
                  <a:lnTo>
                    <a:pt x="1" y="4856"/>
                  </a:lnTo>
                  <a:lnTo>
                    <a:pt x="4856" y="4856"/>
                  </a:lnTo>
                  <a:lnTo>
                    <a:pt x="4856"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08" name="Google Shape;90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1343855"/>
              <a:ext cx="117867" cy="117892"/>
            </a:xfrm>
            <a:custGeom>
              <a:ahLst/>
              <a:cxnLst/>
              <a:rect b="b" l="l" r="r" t="t"/>
              <a:pathLst>
                <a:path extrusionOk="0" h="4857" w="4856">
                  <a:moveTo>
                    <a:pt x="1" y="1"/>
                  </a:moveTo>
                  <a:lnTo>
                    <a:pt x="1" y="4856"/>
                  </a:lnTo>
                  <a:lnTo>
                    <a:pt x="4856" y="4856"/>
                  </a:lnTo>
                  <a:lnTo>
                    <a:pt x="4856" y="1"/>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09" name="Google Shape;90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905469"/>
              <a:ext cx="117867" cy="117867"/>
            </a:xfrm>
            <a:custGeom>
              <a:ahLst/>
              <a:cxnLst/>
              <a:rect b="b" l="l" r="r" t="t"/>
              <a:pathLst>
                <a:path extrusionOk="0" h="4856" w="4856">
                  <a:moveTo>
                    <a:pt x="1" y="0"/>
                  </a:moveTo>
                  <a:lnTo>
                    <a:pt x="1" y="4855"/>
                  </a:lnTo>
                  <a:lnTo>
                    <a:pt x="4856" y="4855"/>
                  </a:lnTo>
                  <a:lnTo>
                    <a:pt x="4856"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10" name="Google Shape;91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759349"/>
              <a:ext cx="117867" cy="117867"/>
            </a:xfrm>
            <a:custGeom>
              <a:ahLst/>
              <a:cxnLst/>
              <a:rect b="b" l="l" r="r" t="t"/>
              <a:pathLst>
                <a:path extrusionOk="0" h="4856" w="4856">
                  <a:moveTo>
                    <a:pt x="1" y="1"/>
                  </a:moveTo>
                  <a:lnTo>
                    <a:pt x="1" y="4856"/>
                  </a:lnTo>
                  <a:lnTo>
                    <a:pt x="4856" y="4856"/>
                  </a:lnTo>
                  <a:lnTo>
                    <a:pt x="4856" y="1"/>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11" name="Google Shape;91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613204"/>
              <a:ext cx="117867" cy="117867"/>
            </a:xfrm>
            <a:custGeom>
              <a:ahLst/>
              <a:cxnLst/>
              <a:rect b="b" l="l" r="r" t="t"/>
              <a:pathLst>
                <a:path extrusionOk="0" h="4856" w="4856">
                  <a:moveTo>
                    <a:pt x="1" y="0"/>
                  </a:moveTo>
                  <a:lnTo>
                    <a:pt x="1" y="4855"/>
                  </a:lnTo>
                  <a:lnTo>
                    <a:pt x="4856" y="4855"/>
                  </a:lnTo>
                  <a:lnTo>
                    <a:pt x="4856"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12" name="Google Shape;91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320939"/>
              <a:ext cx="117867" cy="117892"/>
            </a:xfrm>
            <a:custGeom>
              <a:ahLst/>
              <a:cxnLst/>
              <a:rect b="b" l="l" r="r" t="t"/>
              <a:pathLst>
                <a:path extrusionOk="0" h="4857" w="4856">
                  <a:moveTo>
                    <a:pt x="1" y="1"/>
                  </a:moveTo>
                  <a:lnTo>
                    <a:pt x="1" y="4856"/>
                  </a:lnTo>
                  <a:lnTo>
                    <a:pt x="4856" y="4856"/>
                  </a:lnTo>
                  <a:lnTo>
                    <a:pt x="4856" y="1"/>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13" name="Google Shape;91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4704869"/>
              <a:ext cx="117892" cy="117892"/>
            </a:xfrm>
            <a:custGeom>
              <a:ahLst/>
              <a:cxnLst/>
              <a:rect b="b" l="l" r="r" t="t"/>
              <a:pathLst>
                <a:path extrusionOk="0" h="4857" w="4857">
                  <a:moveTo>
                    <a:pt x="1" y="1"/>
                  </a:moveTo>
                  <a:lnTo>
                    <a:pt x="1" y="4856"/>
                  </a:lnTo>
                  <a:lnTo>
                    <a:pt x="4856" y="4856"/>
                  </a:lnTo>
                  <a:lnTo>
                    <a:pt x="4856" y="1"/>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14" name="Google Shape;91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4558747"/>
              <a:ext cx="117892" cy="117867"/>
            </a:xfrm>
            <a:custGeom>
              <a:ahLst/>
              <a:cxnLst/>
              <a:rect b="b" l="l" r="r" t="t"/>
              <a:pathLst>
                <a:path extrusionOk="0" h="4856" w="4857">
                  <a:moveTo>
                    <a:pt x="1" y="0"/>
                  </a:moveTo>
                  <a:lnTo>
                    <a:pt x="1" y="4855"/>
                  </a:lnTo>
                  <a:lnTo>
                    <a:pt x="4856" y="4855"/>
                  </a:lnTo>
                  <a:lnTo>
                    <a:pt x="4856"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15" name="Google Shape;91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4266482"/>
              <a:ext cx="117892" cy="117867"/>
            </a:xfrm>
            <a:custGeom>
              <a:ahLst/>
              <a:cxnLst/>
              <a:rect b="b" l="l" r="r" t="t"/>
              <a:pathLst>
                <a:path extrusionOk="0" h="4856" w="4857">
                  <a:moveTo>
                    <a:pt x="1" y="0"/>
                  </a:moveTo>
                  <a:lnTo>
                    <a:pt x="1" y="4855"/>
                  </a:lnTo>
                  <a:lnTo>
                    <a:pt x="4856" y="4855"/>
                  </a:lnTo>
                  <a:lnTo>
                    <a:pt x="4856"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16" name="Google Shape;91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4120362"/>
              <a:ext cx="117892" cy="117867"/>
            </a:xfrm>
            <a:custGeom>
              <a:ahLst/>
              <a:cxnLst/>
              <a:rect b="b" l="l" r="r" t="t"/>
              <a:pathLst>
                <a:path extrusionOk="0" h="4856" w="4857">
                  <a:moveTo>
                    <a:pt x="1" y="1"/>
                  </a:moveTo>
                  <a:lnTo>
                    <a:pt x="1" y="4856"/>
                  </a:lnTo>
                  <a:lnTo>
                    <a:pt x="4856" y="4856"/>
                  </a:lnTo>
                  <a:lnTo>
                    <a:pt x="4856" y="1"/>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17" name="Google Shape;91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3974217"/>
              <a:ext cx="117892" cy="117867"/>
            </a:xfrm>
            <a:custGeom>
              <a:ahLst/>
              <a:cxnLst/>
              <a:rect b="b" l="l" r="r" t="t"/>
              <a:pathLst>
                <a:path extrusionOk="0" h="4856" w="4857">
                  <a:moveTo>
                    <a:pt x="1" y="0"/>
                  </a:moveTo>
                  <a:lnTo>
                    <a:pt x="1" y="4855"/>
                  </a:lnTo>
                  <a:lnTo>
                    <a:pt x="4856" y="4855"/>
                  </a:lnTo>
                  <a:lnTo>
                    <a:pt x="4856"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18" name="Google Shape;91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3681953"/>
              <a:ext cx="117892" cy="117892"/>
            </a:xfrm>
            <a:custGeom>
              <a:ahLst/>
              <a:cxnLst/>
              <a:rect b="b" l="l" r="r" t="t"/>
              <a:pathLst>
                <a:path extrusionOk="0" h="4857" w="4857">
                  <a:moveTo>
                    <a:pt x="1" y="1"/>
                  </a:moveTo>
                  <a:lnTo>
                    <a:pt x="1" y="4856"/>
                  </a:lnTo>
                  <a:lnTo>
                    <a:pt x="4856" y="4856"/>
                  </a:lnTo>
                  <a:lnTo>
                    <a:pt x="4856" y="1"/>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19" name="Google Shape;91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2074530"/>
              <a:ext cx="117892" cy="117867"/>
            </a:xfrm>
            <a:custGeom>
              <a:ahLst/>
              <a:cxnLst/>
              <a:rect b="b" l="l" r="r" t="t"/>
              <a:pathLst>
                <a:path extrusionOk="0" h="4856" w="4857">
                  <a:moveTo>
                    <a:pt x="1" y="1"/>
                  </a:moveTo>
                  <a:lnTo>
                    <a:pt x="1" y="4856"/>
                  </a:lnTo>
                  <a:lnTo>
                    <a:pt x="4856" y="4856"/>
                  </a:lnTo>
                  <a:lnTo>
                    <a:pt x="4856" y="1"/>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20" name="Google Shape;92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1782265"/>
              <a:ext cx="117892" cy="117867"/>
            </a:xfrm>
            <a:custGeom>
              <a:ahLst/>
              <a:cxnLst/>
              <a:rect b="b" l="l" r="r" t="t"/>
              <a:pathLst>
                <a:path extrusionOk="0" h="4856" w="4857">
                  <a:moveTo>
                    <a:pt x="1" y="1"/>
                  </a:moveTo>
                  <a:lnTo>
                    <a:pt x="1" y="4856"/>
                  </a:lnTo>
                  <a:lnTo>
                    <a:pt x="4856" y="4856"/>
                  </a:lnTo>
                  <a:lnTo>
                    <a:pt x="4856" y="1"/>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21" name="Google Shape;92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1636120"/>
              <a:ext cx="117892" cy="117867"/>
            </a:xfrm>
            <a:custGeom>
              <a:ahLst/>
              <a:cxnLst/>
              <a:rect b="b" l="l" r="r" t="t"/>
              <a:pathLst>
                <a:path extrusionOk="0" h="4856" w="4857">
                  <a:moveTo>
                    <a:pt x="1" y="0"/>
                  </a:moveTo>
                  <a:lnTo>
                    <a:pt x="1" y="4855"/>
                  </a:lnTo>
                  <a:lnTo>
                    <a:pt x="4856" y="4855"/>
                  </a:lnTo>
                  <a:lnTo>
                    <a:pt x="4856"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22" name="Google Shape;92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320939"/>
              <a:ext cx="117892" cy="117892"/>
            </a:xfrm>
            <a:custGeom>
              <a:ahLst/>
              <a:cxnLst/>
              <a:rect b="b" l="l" r="r" t="t"/>
              <a:pathLst>
                <a:path extrusionOk="0" h="4857" w="4857">
                  <a:moveTo>
                    <a:pt x="1" y="1"/>
                  </a:moveTo>
                  <a:lnTo>
                    <a:pt x="1" y="4856"/>
                  </a:lnTo>
                  <a:lnTo>
                    <a:pt x="4856" y="4856"/>
                  </a:lnTo>
                  <a:lnTo>
                    <a:pt x="4856" y="1"/>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23" name="Google Shape;92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28698"/>
              <a:ext cx="117892" cy="117867"/>
            </a:xfrm>
            <a:custGeom>
              <a:ahLst/>
              <a:cxnLst/>
              <a:rect b="b" l="l" r="r" t="t"/>
              <a:pathLst>
                <a:path extrusionOk="0" h="4856" w="4857">
                  <a:moveTo>
                    <a:pt x="1" y="1"/>
                  </a:moveTo>
                  <a:lnTo>
                    <a:pt x="1" y="4856"/>
                  </a:lnTo>
                  <a:lnTo>
                    <a:pt x="4856" y="4856"/>
                  </a:lnTo>
                  <a:lnTo>
                    <a:pt x="4856" y="1"/>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24" name="Google Shape;92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4997133"/>
              <a:ext cx="117867" cy="117867"/>
            </a:xfrm>
            <a:custGeom>
              <a:ahLst/>
              <a:cxnLst/>
              <a:rect b="b" l="l" r="r" t="t"/>
              <a:pathLst>
                <a:path extrusionOk="0" h="4856" w="4856">
                  <a:moveTo>
                    <a:pt x="0" y="0"/>
                  </a:moveTo>
                  <a:lnTo>
                    <a:pt x="0" y="4855"/>
                  </a:lnTo>
                  <a:lnTo>
                    <a:pt x="4856" y="4855"/>
                  </a:lnTo>
                  <a:lnTo>
                    <a:pt x="4856"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25" name="Google Shape;92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4704869"/>
              <a:ext cx="117867" cy="117892"/>
            </a:xfrm>
            <a:custGeom>
              <a:ahLst/>
              <a:cxnLst/>
              <a:rect b="b" l="l" r="r" t="t"/>
              <a:pathLst>
                <a:path extrusionOk="0" h="4857" w="4856">
                  <a:moveTo>
                    <a:pt x="0" y="1"/>
                  </a:moveTo>
                  <a:lnTo>
                    <a:pt x="0" y="4856"/>
                  </a:lnTo>
                  <a:lnTo>
                    <a:pt x="4856" y="4856"/>
                  </a:lnTo>
                  <a:lnTo>
                    <a:pt x="4856" y="1"/>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26" name="Google Shape;92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4412627"/>
              <a:ext cx="117867" cy="117867"/>
            </a:xfrm>
            <a:custGeom>
              <a:ahLst/>
              <a:cxnLst/>
              <a:rect b="b" l="l" r="r" t="t"/>
              <a:pathLst>
                <a:path extrusionOk="0" h="4856" w="4856">
                  <a:moveTo>
                    <a:pt x="0" y="1"/>
                  </a:moveTo>
                  <a:lnTo>
                    <a:pt x="0" y="4856"/>
                  </a:lnTo>
                  <a:lnTo>
                    <a:pt x="4856" y="4856"/>
                  </a:lnTo>
                  <a:lnTo>
                    <a:pt x="4856" y="1"/>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27" name="Google Shape;92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4266482"/>
              <a:ext cx="117867" cy="117867"/>
            </a:xfrm>
            <a:custGeom>
              <a:ahLst/>
              <a:cxnLst/>
              <a:rect b="b" l="l" r="r" t="t"/>
              <a:pathLst>
                <a:path extrusionOk="0" h="4856" w="4856">
                  <a:moveTo>
                    <a:pt x="0" y="0"/>
                  </a:moveTo>
                  <a:lnTo>
                    <a:pt x="0" y="4855"/>
                  </a:lnTo>
                  <a:lnTo>
                    <a:pt x="4856" y="4855"/>
                  </a:lnTo>
                  <a:lnTo>
                    <a:pt x="4856"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28" name="Google Shape;92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3681953"/>
              <a:ext cx="117867" cy="117892"/>
            </a:xfrm>
            <a:custGeom>
              <a:ahLst/>
              <a:cxnLst/>
              <a:rect b="b" l="l" r="r" t="t"/>
              <a:pathLst>
                <a:path extrusionOk="0" h="4857" w="4856">
                  <a:moveTo>
                    <a:pt x="0" y="1"/>
                  </a:moveTo>
                  <a:lnTo>
                    <a:pt x="0" y="4856"/>
                  </a:lnTo>
                  <a:lnTo>
                    <a:pt x="4856" y="4856"/>
                  </a:lnTo>
                  <a:lnTo>
                    <a:pt x="4856" y="1"/>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29" name="Google Shape;92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3097446"/>
              <a:ext cx="117867" cy="117867"/>
            </a:xfrm>
            <a:custGeom>
              <a:ahLst/>
              <a:cxnLst/>
              <a:rect b="b" l="l" r="r" t="t"/>
              <a:pathLst>
                <a:path extrusionOk="0" h="4856" w="4856">
                  <a:moveTo>
                    <a:pt x="0" y="1"/>
                  </a:moveTo>
                  <a:lnTo>
                    <a:pt x="0" y="4856"/>
                  </a:lnTo>
                  <a:lnTo>
                    <a:pt x="4856" y="4856"/>
                  </a:lnTo>
                  <a:lnTo>
                    <a:pt x="4856" y="1"/>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30" name="Google Shape;93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2951301"/>
              <a:ext cx="117867" cy="117867"/>
            </a:xfrm>
            <a:custGeom>
              <a:ahLst/>
              <a:cxnLst/>
              <a:rect b="b" l="l" r="r" t="t"/>
              <a:pathLst>
                <a:path extrusionOk="0" h="4856" w="4856">
                  <a:moveTo>
                    <a:pt x="0" y="0"/>
                  </a:moveTo>
                  <a:lnTo>
                    <a:pt x="0" y="4855"/>
                  </a:lnTo>
                  <a:lnTo>
                    <a:pt x="4856" y="4855"/>
                  </a:lnTo>
                  <a:lnTo>
                    <a:pt x="4856"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31" name="Google Shape;93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2805181"/>
              <a:ext cx="117867" cy="117867"/>
            </a:xfrm>
            <a:custGeom>
              <a:ahLst/>
              <a:cxnLst/>
              <a:rect b="b" l="l" r="r" t="t"/>
              <a:pathLst>
                <a:path extrusionOk="0" h="4856" w="4856">
                  <a:moveTo>
                    <a:pt x="0" y="1"/>
                  </a:moveTo>
                  <a:lnTo>
                    <a:pt x="0" y="4856"/>
                  </a:lnTo>
                  <a:lnTo>
                    <a:pt x="4856" y="4856"/>
                  </a:lnTo>
                  <a:lnTo>
                    <a:pt x="4856" y="1"/>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32" name="Google Shape;93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1928385"/>
              <a:ext cx="117867" cy="117867"/>
            </a:xfrm>
            <a:custGeom>
              <a:ahLst/>
              <a:cxnLst/>
              <a:rect b="b" l="l" r="r" t="t"/>
              <a:pathLst>
                <a:path extrusionOk="0" h="4856" w="4856">
                  <a:moveTo>
                    <a:pt x="0" y="0"/>
                  </a:moveTo>
                  <a:lnTo>
                    <a:pt x="0" y="4855"/>
                  </a:lnTo>
                  <a:lnTo>
                    <a:pt x="4856" y="4855"/>
                  </a:lnTo>
                  <a:lnTo>
                    <a:pt x="4856"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33" name="Google Shape;93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1197734"/>
              <a:ext cx="117867" cy="117867"/>
            </a:xfrm>
            <a:custGeom>
              <a:ahLst/>
              <a:cxnLst/>
              <a:rect b="b" l="l" r="r" t="t"/>
              <a:pathLst>
                <a:path extrusionOk="0" h="4856" w="4856">
                  <a:moveTo>
                    <a:pt x="0" y="0"/>
                  </a:moveTo>
                  <a:lnTo>
                    <a:pt x="0" y="4856"/>
                  </a:lnTo>
                  <a:lnTo>
                    <a:pt x="4856" y="4856"/>
                  </a:lnTo>
                  <a:lnTo>
                    <a:pt x="4856"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34" name="Google Shape;93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759349"/>
              <a:ext cx="117867" cy="117867"/>
            </a:xfrm>
            <a:custGeom>
              <a:ahLst/>
              <a:cxnLst/>
              <a:rect b="b" l="l" r="r" t="t"/>
              <a:pathLst>
                <a:path extrusionOk="0" h="4856" w="4856">
                  <a:moveTo>
                    <a:pt x="0" y="1"/>
                  </a:moveTo>
                  <a:lnTo>
                    <a:pt x="0" y="4856"/>
                  </a:lnTo>
                  <a:lnTo>
                    <a:pt x="4856" y="4856"/>
                  </a:lnTo>
                  <a:lnTo>
                    <a:pt x="4856" y="1"/>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35" name="Google Shape;93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613204"/>
              <a:ext cx="117867" cy="117867"/>
            </a:xfrm>
            <a:custGeom>
              <a:ahLst/>
              <a:cxnLst/>
              <a:rect b="b" l="l" r="r" t="t"/>
              <a:pathLst>
                <a:path extrusionOk="0" h="4856" w="4856">
                  <a:moveTo>
                    <a:pt x="0" y="0"/>
                  </a:moveTo>
                  <a:lnTo>
                    <a:pt x="0" y="4855"/>
                  </a:lnTo>
                  <a:lnTo>
                    <a:pt x="4856" y="4855"/>
                  </a:lnTo>
                  <a:lnTo>
                    <a:pt x="4856"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36" name="Google Shape;93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28698"/>
              <a:ext cx="117867" cy="117867"/>
            </a:xfrm>
            <a:custGeom>
              <a:ahLst/>
              <a:cxnLst/>
              <a:rect b="b" l="l" r="r" t="t"/>
              <a:pathLst>
                <a:path extrusionOk="0" h="4856" w="4856">
                  <a:moveTo>
                    <a:pt x="0" y="1"/>
                  </a:moveTo>
                  <a:lnTo>
                    <a:pt x="0" y="4856"/>
                  </a:lnTo>
                  <a:lnTo>
                    <a:pt x="4856" y="4856"/>
                  </a:lnTo>
                  <a:lnTo>
                    <a:pt x="4856" y="1"/>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37" name="Google Shape;93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4851012"/>
              <a:ext cx="117892" cy="117867"/>
            </a:xfrm>
            <a:custGeom>
              <a:ahLst/>
              <a:cxnLst/>
              <a:rect b="b" l="l" r="r" t="t"/>
              <a:pathLst>
                <a:path extrusionOk="0" h="4856" w="4857">
                  <a:moveTo>
                    <a:pt x="1" y="0"/>
                  </a:moveTo>
                  <a:lnTo>
                    <a:pt x="1" y="4856"/>
                  </a:lnTo>
                  <a:lnTo>
                    <a:pt x="4856" y="4856"/>
                  </a:lnTo>
                  <a:lnTo>
                    <a:pt x="4856"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38" name="Google Shape;93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4704869"/>
              <a:ext cx="117892" cy="117892"/>
            </a:xfrm>
            <a:custGeom>
              <a:ahLst/>
              <a:cxnLst/>
              <a:rect b="b" l="l" r="r" t="t"/>
              <a:pathLst>
                <a:path extrusionOk="0" h="4857" w="4857">
                  <a:moveTo>
                    <a:pt x="1" y="1"/>
                  </a:moveTo>
                  <a:lnTo>
                    <a:pt x="1" y="4856"/>
                  </a:lnTo>
                  <a:lnTo>
                    <a:pt x="4856" y="4856"/>
                  </a:lnTo>
                  <a:lnTo>
                    <a:pt x="4856" y="1"/>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39" name="Google Shape;93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4266482"/>
              <a:ext cx="117892" cy="117867"/>
            </a:xfrm>
            <a:custGeom>
              <a:ahLst/>
              <a:cxnLst/>
              <a:rect b="b" l="l" r="r" t="t"/>
              <a:pathLst>
                <a:path extrusionOk="0" h="4856" w="4857">
                  <a:moveTo>
                    <a:pt x="1" y="0"/>
                  </a:moveTo>
                  <a:lnTo>
                    <a:pt x="1" y="4855"/>
                  </a:lnTo>
                  <a:lnTo>
                    <a:pt x="4856" y="4855"/>
                  </a:lnTo>
                  <a:lnTo>
                    <a:pt x="4856"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40" name="Google Shape;94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3828096"/>
              <a:ext cx="117892" cy="117867"/>
            </a:xfrm>
            <a:custGeom>
              <a:ahLst/>
              <a:cxnLst/>
              <a:rect b="b" l="l" r="r" t="t"/>
              <a:pathLst>
                <a:path extrusionOk="0" h="4856" w="4857">
                  <a:moveTo>
                    <a:pt x="1" y="0"/>
                  </a:moveTo>
                  <a:lnTo>
                    <a:pt x="1" y="4856"/>
                  </a:lnTo>
                  <a:lnTo>
                    <a:pt x="4856" y="4856"/>
                  </a:lnTo>
                  <a:lnTo>
                    <a:pt x="4856"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41" name="Google Shape;94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2659036"/>
              <a:ext cx="117892" cy="117892"/>
            </a:xfrm>
            <a:custGeom>
              <a:ahLst/>
              <a:cxnLst/>
              <a:rect b="b" l="l" r="r" t="t"/>
              <a:pathLst>
                <a:path extrusionOk="0" h="4857" w="4857">
                  <a:moveTo>
                    <a:pt x="1" y="1"/>
                  </a:moveTo>
                  <a:lnTo>
                    <a:pt x="1" y="4856"/>
                  </a:lnTo>
                  <a:lnTo>
                    <a:pt x="4856" y="4856"/>
                  </a:lnTo>
                  <a:lnTo>
                    <a:pt x="4856" y="1"/>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42" name="Google Shape;94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2366772"/>
              <a:ext cx="117892" cy="117892"/>
            </a:xfrm>
            <a:custGeom>
              <a:ahLst/>
              <a:cxnLst/>
              <a:rect b="b" l="l" r="r" t="t"/>
              <a:pathLst>
                <a:path extrusionOk="0" h="4857" w="4857">
                  <a:moveTo>
                    <a:pt x="1" y="1"/>
                  </a:moveTo>
                  <a:lnTo>
                    <a:pt x="1" y="4856"/>
                  </a:lnTo>
                  <a:lnTo>
                    <a:pt x="4856" y="4856"/>
                  </a:lnTo>
                  <a:lnTo>
                    <a:pt x="4856" y="1"/>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43" name="Google Shape;94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1489999"/>
              <a:ext cx="117892" cy="117867"/>
            </a:xfrm>
            <a:custGeom>
              <a:ahLst/>
              <a:cxnLst/>
              <a:rect b="b" l="l" r="r" t="t"/>
              <a:pathLst>
                <a:path extrusionOk="0" h="4856" w="4857">
                  <a:moveTo>
                    <a:pt x="1" y="0"/>
                  </a:moveTo>
                  <a:lnTo>
                    <a:pt x="1" y="4856"/>
                  </a:lnTo>
                  <a:lnTo>
                    <a:pt x="4856" y="4856"/>
                  </a:lnTo>
                  <a:lnTo>
                    <a:pt x="4856"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44" name="Google Shape;94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1051614"/>
              <a:ext cx="117892" cy="117867"/>
            </a:xfrm>
            <a:custGeom>
              <a:ahLst/>
              <a:cxnLst/>
              <a:rect b="b" l="l" r="r" t="t"/>
              <a:pathLst>
                <a:path extrusionOk="0" h="4856" w="4857">
                  <a:moveTo>
                    <a:pt x="1" y="1"/>
                  </a:moveTo>
                  <a:lnTo>
                    <a:pt x="1" y="4856"/>
                  </a:lnTo>
                  <a:lnTo>
                    <a:pt x="4856" y="4856"/>
                  </a:lnTo>
                  <a:lnTo>
                    <a:pt x="4856" y="1"/>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45" name="Google Shape;94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467084"/>
              <a:ext cx="117892" cy="117867"/>
            </a:xfrm>
            <a:custGeom>
              <a:ahLst/>
              <a:cxnLst/>
              <a:rect b="b" l="l" r="r" t="t"/>
              <a:pathLst>
                <a:path extrusionOk="0" h="4856" w="4857">
                  <a:moveTo>
                    <a:pt x="1" y="1"/>
                  </a:moveTo>
                  <a:lnTo>
                    <a:pt x="1" y="4856"/>
                  </a:lnTo>
                  <a:lnTo>
                    <a:pt x="4856" y="4856"/>
                  </a:lnTo>
                  <a:lnTo>
                    <a:pt x="4856" y="1"/>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46" name="Google Shape;94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4997133"/>
              <a:ext cx="117867" cy="117867"/>
            </a:xfrm>
            <a:custGeom>
              <a:ahLst/>
              <a:cxnLst/>
              <a:rect b="b" l="l" r="r" t="t"/>
              <a:pathLst>
                <a:path extrusionOk="0" h="4856" w="4856">
                  <a:moveTo>
                    <a:pt x="0" y="0"/>
                  </a:moveTo>
                  <a:lnTo>
                    <a:pt x="0" y="4855"/>
                  </a:lnTo>
                  <a:lnTo>
                    <a:pt x="4855" y="4855"/>
                  </a:lnTo>
                  <a:lnTo>
                    <a:pt x="4855"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47" name="Google Shape;94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4851012"/>
              <a:ext cx="117867" cy="117867"/>
            </a:xfrm>
            <a:custGeom>
              <a:ahLst/>
              <a:cxnLst/>
              <a:rect b="b" l="l" r="r" t="t"/>
              <a:pathLst>
                <a:path extrusionOk="0" h="4856" w="4856">
                  <a:moveTo>
                    <a:pt x="0" y="0"/>
                  </a:moveTo>
                  <a:lnTo>
                    <a:pt x="0" y="4856"/>
                  </a:lnTo>
                  <a:lnTo>
                    <a:pt x="4855" y="4856"/>
                  </a:lnTo>
                  <a:lnTo>
                    <a:pt x="4855"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48" name="Google Shape;94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4412627"/>
              <a:ext cx="117867" cy="117867"/>
            </a:xfrm>
            <a:custGeom>
              <a:ahLst/>
              <a:cxnLst/>
              <a:rect b="b" l="l" r="r" t="t"/>
              <a:pathLst>
                <a:path extrusionOk="0" h="4856" w="4856">
                  <a:moveTo>
                    <a:pt x="0" y="1"/>
                  </a:moveTo>
                  <a:lnTo>
                    <a:pt x="0" y="4856"/>
                  </a:lnTo>
                  <a:lnTo>
                    <a:pt x="4855" y="4856"/>
                  </a:lnTo>
                  <a:lnTo>
                    <a:pt x="4855" y="1"/>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49" name="Google Shape;94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4120362"/>
              <a:ext cx="117867" cy="117867"/>
            </a:xfrm>
            <a:custGeom>
              <a:ahLst/>
              <a:cxnLst/>
              <a:rect b="b" l="l" r="r" t="t"/>
              <a:pathLst>
                <a:path extrusionOk="0" h="4856" w="4856">
                  <a:moveTo>
                    <a:pt x="0" y="1"/>
                  </a:moveTo>
                  <a:lnTo>
                    <a:pt x="0" y="4856"/>
                  </a:lnTo>
                  <a:lnTo>
                    <a:pt x="4855" y="4856"/>
                  </a:lnTo>
                  <a:lnTo>
                    <a:pt x="4855" y="1"/>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50" name="Google Shape;95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3389711"/>
              <a:ext cx="117867" cy="117867"/>
            </a:xfrm>
            <a:custGeom>
              <a:ahLst/>
              <a:cxnLst/>
              <a:rect b="b" l="l" r="r" t="t"/>
              <a:pathLst>
                <a:path extrusionOk="0" h="4856" w="4856">
                  <a:moveTo>
                    <a:pt x="0" y="1"/>
                  </a:moveTo>
                  <a:lnTo>
                    <a:pt x="0" y="4856"/>
                  </a:lnTo>
                  <a:lnTo>
                    <a:pt x="4855" y="4856"/>
                  </a:lnTo>
                  <a:lnTo>
                    <a:pt x="4855" y="1"/>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51" name="Google Shape;95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3243566"/>
              <a:ext cx="117867" cy="117867"/>
            </a:xfrm>
            <a:custGeom>
              <a:ahLst/>
              <a:cxnLst/>
              <a:rect b="b" l="l" r="r" t="t"/>
              <a:pathLst>
                <a:path extrusionOk="0" h="4856" w="4856">
                  <a:moveTo>
                    <a:pt x="0" y="0"/>
                  </a:moveTo>
                  <a:lnTo>
                    <a:pt x="0" y="4855"/>
                  </a:lnTo>
                  <a:lnTo>
                    <a:pt x="4855" y="4855"/>
                  </a:lnTo>
                  <a:lnTo>
                    <a:pt x="4855"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52" name="Google Shape;95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1636120"/>
              <a:ext cx="117867" cy="117867"/>
            </a:xfrm>
            <a:custGeom>
              <a:ahLst/>
              <a:cxnLst/>
              <a:rect b="b" l="l" r="r" t="t"/>
              <a:pathLst>
                <a:path extrusionOk="0" h="4856" w="4856">
                  <a:moveTo>
                    <a:pt x="0" y="0"/>
                  </a:moveTo>
                  <a:lnTo>
                    <a:pt x="0" y="4855"/>
                  </a:lnTo>
                  <a:lnTo>
                    <a:pt x="4855" y="4855"/>
                  </a:lnTo>
                  <a:lnTo>
                    <a:pt x="4855"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53" name="Google Shape;95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1343855"/>
              <a:ext cx="117867" cy="117892"/>
            </a:xfrm>
            <a:custGeom>
              <a:ahLst/>
              <a:cxnLst/>
              <a:rect b="b" l="l" r="r" t="t"/>
              <a:pathLst>
                <a:path extrusionOk="0" h="4857" w="4856">
                  <a:moveTo>
                    <a:pt x="0" y="1"/>
                  </a:moveTo>
                  <a:lnTo>
                    <a:pt x="0" y="4856"/>
                  </a:lnTo>
                  <a:lnTo>
                    <a:pt x="4855" y="4856"/>
                  </a:lnTo>
                  <a:lnTo>
                    <a:pt x="4855" y="1"/>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54" name="Google Shape;95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4997133"/>
              <a:ext cx="117867" cy="117867"/>
            </a:xfrm>
            <a:custGeom>
              <a:ahLst/>
              <a:cxnLst/>
              <a:rect b="b" l="l" r="r" t="t"/>
              <a:pathLst>
                <a:path extrusionOk="0" h="4856" w="4856">
                  <a:moveTo>
                    <a:pt x="1" y="0"/>
                  </a:moveTo>
                  <a:lnTo>
                    <a:pt x="1" y="4855"/>
                  </a:lnTo>
                  <a:lnTo>
                    <a:pt x="4856" y="4855"/>
                  </a:lnTo>
                  <a:lnTo>
                    <a:pt x="4856"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55" name="Google Shape;95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3974217"/>
              <a:ext cx="117867" cy="117867"/>
            </a:xfrm>
            <a:custGeom>
              <a:ahLst/>
              <a:cxnLst/>
              <a:rect b="b" l="l" r="r" t="t"/>
              <a:pathLst>
                <a:path extrusionOk="0" h="4856" w="4856">
                  <a:moveTo>
                    <a:pt x="1" y="0"/>
                  </a:moveTo>
                  <a:lnTo>
                    <a:pt x="1" y="4855"/>
                  </a:lnTo>
                  <a:lnTo>
                    <a:pt x="4856" y="4855"/>
                  </a:lnTo>
                  <a:lnTo>
                    <a:pt x="4856"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56" name="Google Shape;95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3097446"/>
              <a:ext cx="117867" cy="117867"/>
            </a:xfrm>
            <a:custGeom>
              <a:ahLst/>
              <a:cxnLst/>
              <a:rect b="b" l="l" r="r" t="t"/>
              <a:pathLst>
                <a:path extrusionOk="0" h="4856" w="4856">
                  <a:moveTo>
                    <a:pt x="1" y="1"/>
                  </a:moveTo>
                  <a:lnTo>
                    <a:pt x="1" y="4856"/>
                  </a:lnTo>
                  <a:lnTo>
                    <a:pt x="4856" y="4856"/>
                  </a:lnTo>
                  <a:lnTo>
                    <a:pt x="4856" y="1"/>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57" name="Google Shape;95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1636120"/>
              <a:ext cx="117867" cy="117867"/>
            </a:xfrm>
            <a:custGeom>
              <a:ahLst/>
              <a:cxnLst/>
              <a:rect b="b" l="l" r="r" t="t"/>
              <a:pathLst>
                <a:path extrusionOk="0" h="4856" w="4856">
                  <a:moveTo>
                    <a:pt x="1" y="0"/>
                  </a:moveTo>
                  <a:lnTo>
                    <a:pt x="1" y="4855"/>
                  </a:lnTo>
                  <a:lnTo>
                    <a:pt x="4856" y="4855"/>
                  </a:lnTo>
                  <a:lnTo>
                    <a:pt x="4856"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58" name="Google Shape;95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467084"/>
              <a:ext cx="117867" cy="117867"/>
            </a:xfrm>
            <a:custGeom>
              <a:ahLst/>
              <a:cxnLst/>
              <a:rect b="b" l="l" r="r" t="t"/>
              <a:pathLst>
                <a:path extrusionOk="0" h="4856" w="4856">
                  <a:moveTo>
                    <a:pt x="1" y="1"/>
                  </a:moveTo>
                  <a:lnTo>
                    <a:pt x="1" y="4856"/>
                  </a:lnTo>
                  <a:lnTo>
                    <a:pt x="4856" y="4856"/>
                  </a:lnTo>
                  <a:lnTo>
                    <a:pt x="4856" y="1"/>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59" name="Google Shape;95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4997133"/>
              <a:ext cx="117867" cy="117867"/>
            </a:xfrm>
            <a:custGeom>
              <a:ahLst/>
              <a:cxnLst/>
              <a:rect b="b" l="l" r="r" t="t"/>
              <a:pathLst>
                <a:path extrusionOk="0" h="4856" w="4856">
                  <a:moveTo>
                    <a:pt x="0" y="0"/>
                  </a:moveTo>
                  <a:lnTo>
                    <a:pt x="0" y="4855"/>
                  </a:lnTo>
                  <a:lnTo>
                    <a:pt x="4855" y="4855"/>
                  </a:lnTo>
                  <a:lnTo>
                    <a:pt x="4855"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60" name="Google Shape;960;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4558747"/>
              <a:ext cx="117867" cy="117867"/>
            </a:xfrm>
            <a:custGeom>
              <a:ahLst/>
              <a:cxnLst/>
              <a:rect b="b" l="l" r="r" t="t"/>
              <a:pathLst>
                <a:path extrusionOk="0" h="4856" w="4856">
                  <a:moveTo>
                    <a:pt x="0" y="0"/>
                  </a:moveTo>
                  <a:lnTo>
                    <a:pt x="0" y="4855"/>
                  </a:lnTo>
                  <a:lnTo>
                    <a:pt x="4855" y="4855"/>
                  </a:lnTo>
                  <a:lnTo>
                    <a:pt x="4855"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61" name="Google Shape;961;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2951301"/>
              <a:ext cx="117867" cy="117867"/>
            </a:xfrm>
            <a:custGeom>
              <a:ahLst/>
              <a:cxnLst/>
              <a:rect b="b" l="l" r="r" t="t"/>
              <a:pathLst>
                <a:path extrusionOk="0" h="4856" w="4856">
                  <a:moveTo>
                    <a:pt x="0" y="0"/>
                  </a:moveTo>
                  <a:lnTo>
                    <a:pt x="0" y="4855"/>
                  </a:lnTo>
                  <a:lnTo>
                    <a:pt x="4855" y="4855"/>
                  </a:lnTo>
                  <a:lnTo>
                    <a:pt x="4855"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62" name="Google Shape;962;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2074530"/>
              <a:ext cx="117867" cy="117867"/>
            </a:xfrm>
            <a:custGeom>
              <a:ahLst/>
              <a:cxnLst/>
              <a:rect b="b" l="l" r="r" t="t"/>
              <a:pathLst>
                <a:path extrusionOk="0" h="4856" w="4856">
                  <a:moveTo>
                    <a:pt x="0" y="1"/>
                  </a:moveTo>
                  <a:lnTo>
                    <a:pt x="0" y="4856"/>
                  </a:lnTo>
                  <a:lnTo>
                    <a:pt x="4855" y="4856"/>
                  </a:lnTo>
                  <a:lnTo>
                    <a:pt x="4855" y="1"/>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63" name="Google Shape;963;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1636120"/>
              <a:ext cx="117867" cy="117867"/>
            </a:xfrm>
            <a:custGeom>
              <a:ahLst/>
              <a:cxnLst/>
              <a:rect b="b" l="l" r="r" t="t"/>
              <a:pathLst>
                <a:path extrusionOk="0" h="4856" w="4856">
                  <a:moveTo>
                    <a:pt x="0" y="0"/>
                  </a:moveTo>
                  <a:lnTo>
                    <a:pt x="0" y="4855"/>
                  </a:lnTo>
                  <a:lnTo>
                    <a:pt x="4855" y="4855"/>
                  </a:lnTo>
                  <a:lnTo>
                    <a:pt x="4855"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64" name="Google Shape;964;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1051614"/>
              <a:ext cx="117867" cy="117867"/>
            </a:xfrm>
            <a:custGeom>
              <a:ahLst/>
              <a:cxnLst/>
              <a:rect b="b" l="l" r="r" t="t"/>
              <a:pathLst>
                <a:path extrusionOk="0" h="4856" w="4856">
                  <a:moveTo>
                    <a:pt x="1" y="1"/>
                  </a:moveTo>
                  <a:lnTo>
                    <a:pt x="1" y="4856"/>
                  </a:lnTo>
                  <a:lnTo>
                    <a:pt x="4856" y="4856"/>
                  </a:lnTo>
                  <a:lnTo>
                    <a:pt x="4856" y="1"/>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65" name="Google Shape;965;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3828096"/>
              <a:ext cx="117892" cy="117867"/>
            </a:xfrm>
            <a:custGeom>
              <a:ahLst/>
              <a:cxnLst/>
              <a:rect b="b" l="l" r="r" t="t"/>
              <a:pathLst>
                <a:path extrusionOk="0" h="4856" w="4857">
                  <a:moveTo>
                    <a:pt x="1" y="0"/>
                  </a:moveTo>
                  <a:lnTo>
                    <a:pt x="1" y="4856"/>
                  </a:lnTo>
                  <a:lnTo>
                    <a:pt x="4856" y="4856"/>
                  </a:lnTo>
                  <a:lnTo>
                    <a:pt x="4856" y="0"/>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66" name="Google Shape;966;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2659036"/>
              <a:ext cx="117892" cy="117892"/>
            </a:xfrm>
            <a:custGeom>
              <a:ahLst/>
              <a:cxnLst/>
              <a:rect b="b" l="l" r="r" t="t"/>
              <a:pathLst>
                <a:path extrusionOk="0" h="4857" w="4857">
                  <a:moveTo>
                    <a:pt x="1" y="1"/>
                  </a:moveTo>
                  <a:lnTo>
                    <a:pt x="1" y="4856"/>
                  </a:lnTo>
                  <a:lnTo>
                    <a:pt x="4856" y="4856"/>
                  </a:lnTo>
                  <a:lnTo>
                    <a:pt x="4856" y="1"/>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67" name="Google Shape;967;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805680" y="320939"/>
              <a:ext cx="117867" cy="117892"/>
            </a:xfrm>
            <a:custGeom>
              <a:ahLst/>
              <a:cxnLst/>
              <a:rect b="b" l="l" r="r" t="t"/>
              <a:pathLst>
                <a:path extrusionOk="0" h="4857" w="4856">
                  <a:moveTo>
                    <a:pt x="0" y="1"/>
                  </a:moveTo>
                  <a:lnTo>
                    <a:pt x="0" y="4856"/>
                  </a:lnTo>
                  <a:lnTo>
                    <a:pt x="4856" y="4856"/>
                  </a:lnTo>
                  <a:lnTo>
                    <a:pt x="4856" y="1"/>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68" name="Google Shape;968;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513414" y="2805181"/>
              <a:ext cx="117867" cy="117867"/>
            </a:xfrm>
            <a:custGeom>
              <a:ahLst/>
              <a:cxnLst/>
              <a:rect b="b" l="l" r="r" t="t"/>
              <a:pathLst>
                <a:path extrusionOk="0" h="4856" w="4856">
                  <a:moveTo>
                    <a:pt x="0" y="1"/>
                  </a:moveTo>
                  <a:lnTo>
                    <a:pt x="0" y="4856"/>
                  </a:lnTo>
                  <a:lnTo>
                    <a:pt x="4855" y="4856"/>
                  </a:lnTo>
                  <a:lnTo>
                    <a:pt x="4855" y="1"/>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69" name="Google Shape;969;p2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367294" y="467084"/>
              <a:ext cx="117867" cy="117867"/>
            </a:xfrm>
            <a:custGeom>
              <a:ahLst/>
              <a:cxnLst/>
              <a:rect b="b" l="l" r="r" t="t"/>
              <a:pathLst>
                <a:path extrusionOk="0" h="4856" w="4856">
                  <a:moveTo>
                    <a:pt x="1" y="1"/>
                  </a:moveTo>
                  <a:lnTo>
                    <a:pt x="1" y="4856"/>
                  </a:lnTo>
                  <a:lnTo>
                    <a:pt x="4856" y="4856"/>
                  </a:lnTo>
                  <a:lnTo>
                    <a:pt x="4856" y="1"/>
                  </a:lnTo>
                  <a:close/>
                </a:path>
              </a:pathLst>
            </a:custGeom>
            <a:solidFill>
              <a:srgbClr val="2270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grpSp>
    </p:spTree>
  </p:cSld>
  <p:clrMapOvr xmlns:c="http://schemas.openxmlformats.org/drawingml/2006/chart" xmlns:pic="http://schemas.openxmlformats.org/drawingml/2006/picture" xmlns:dgm="http://schemas.openxmlformats.org/drawingml/2006/diagram">
    <a:masterClrMapping/>
  </p:clrMapOvr>
</p:sldLayout>
</file>

<file path=ppt/slideLayouts/slideLayout22.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titleOnly">
  <p:cSld name="TITLE_ONLY">
    <p:spTree>
      <p:nvGrpSpPr>
        <p:cNvPr xmlns:c="http://schemas.openxmlformats.org/drawingml/2006/chart" xmlns:pic="http://schemas.openxmlformats.org/drawingml/2006/picture" xmlns:dgm="http://schemas.openxmlformats.org/drawingml/2006/diagram" id="970" name="Shape 970"/>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971" name="Google Shape;971;p24"/>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718300" y="739375"/>
            <a:ext cx="6761100" cy="857400"/>
          </a:xfrm>
          <a:prstGeom prst="rect">
            <a:avLst/>
          </a:prstGeom>
          <a:noFill/>
          <a:ln>
            <a:noFill/>
          </a:ln>
        </p:spPr>
        <p:txBody xmlns:c="http://schemas.openxmlformats.org/drawingml/2006/chart" xmlns:pic="http://schemas.openxmlformats.org/drawingml/2006/picture" xmlns:dgm="http://schemas.openxmlformats.org/drawingml/2006/diagram">
          <a:bodyPr anchor="b" anchorCtr="0" bIns="91425" lIns="91425" rIns="91425" spcFirstLastPara="1" tIns="91425" wrap="square"/>
          <a:lstStyle>
            <a:lvl1pPr algn="l" lvl="0" marR="0" rtl="0">
              <a:lnSpc>
                <a:spcPct val="100000"/>
              </a:lnSpc>
              <a:spcBef>
                <a:spcPts val="0"/>
              </a:spcBef>
              <a:spcAft>
                <a:spcPts val="0"/>
              </a:spcAft>
              <a:buClr>
                <a:srgbClr val="0B87A1"/>
              </a:buClr>
              <a:buSzPts val="3600"/>
              <a:buFont typeface="Dosis Light"/>
              <a:buNone/>
              <a:defRPr b="0" cap="none" i="0" strike="noStrike" sz="3600" u="none">
                <a:solidFill>
                  <a:srgbClr val="01597F"/>
                </a:solidFill>
                <a:uFillTx/>
                <a:latin typeface="Trebuchet MS"/>
                <a:ea typeface="Trebuchet MS"/>
                <a:cs typeface="Trebuchet MS"/>
                <a:sym typeface="Trebuchet MS"/>
              </a:defRPr>
            </a:lvl1pPr>
            <a:lvl2pPr algn="l" lvl="1"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2pPr>
            <a:lvl3pPr algn="l" lvl="2"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3pPr>
            <a:lvl4pPr algn="l" lvl="3"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4pPr>
            <a:lvl5pPr algn="l" lvl="4"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5pPr>
            <a:lvl6pPr algn="l" lvl="5"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6pPr>
            <a:lvl7pPr algn="l" lvl="6"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7pPr>
            <a:lvl8pPr algn="l" lvl="7"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8pPr>
            <a:lvl9pPr algn="l" lvl="8"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9pPr>
          </a:lstStyle>
          <a:p/>
        </p:txBody>
      </p:sp>
      <p:sp>
        <p:nvSpPr>
          <p:cNvPr xmlns:c="http://schemas.openxmlformats.org/drawingml/2006/chart" xmlns:pic="http://schemas.openxmlformats.org/drawingml/2006/picture" xmlns:dgm="http://schemas.openxmlformats.org/drawingml/2006/diagram" id="972" name="Google Shape;972;p24"/>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91531" y="4720201"/>
            <a:ext cx="548700" cy="393600"/>
          </a:xfrm>
          <a:prstGeom prst="rect">
            <a:avLst/>
          </a:prstGeom>
          <a:no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algn="l" indent="0" lvl="0"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1pPr>
            <a:lvl2pPr algn="l" indent="0" lvl="1"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2pPr>
            <a:lvl3pPr algn="l" indent="0" lvl="2"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3pPr>
            <a:lvl4pPr algn="l" indent="0" lvl="3"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4pPr>
            <a:lvl5pPr algn="l" indent="0" lvl="4"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5pPr>
            <a:lvl6pPr algn="l" indent="0" lvl="5"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6pPr>
            <a:lvl7pPr algn="l" indent="0" lvl="6"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7pPr>
            <a:lvl8pPr algn="l" indent="0" lvl="7"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8pPr>
            <a:lvl9pPr algn="l" indent="0" lvl="8"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9pPr>
          </a:lstStyle>
          <a:p>
            <a:pPr algn="l" indent="0" lvl="0" marL="0" rtl="0">
              <a:spcBef>
                <a:spcPts val="0"/>
              </a:spcBef>
              <a:spcAft>
                <a:spcPts val="0"/>
              </a:spcAft>
              <a:buNone/>
            </a:pPr>
            <a:fld id="{00000000-1234-1234-1234-123412341234}" type="slidenum">
              <a:rPr lang="en">
                <a:uFillTx/>
              </a:rPr>
              <a:t>‹#›</a:t>
            </a:fld>
            <a:endParaRPr>
              <a:uFillTx/>
            </a:endParaRPr>
          </a:p>
        </p:txBody>
      </p:sp>
      <p:grpSp>
        <p:nvGrpSpPr>
          <p:cNvPr xmlns:c="http://schemas.openxmlformats.org/drawingml/2006/chart" xmlns:pic="http://schemas.openxmlformats.org/drawingml/2006/picture" xmlns:dgm="http://schemas.openxmlformats.org/drawingml/2006/diagram" id="973" name="Google Shape;973;p24"/>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rot="10800000">
            <a:off x="8851487" y="28707"/>
            <a:ext cx="264012" cy="5086302"/>
            <a:chOff x="5307800" y="238125"/>
            <a:chExt cx="271925" cy="5238750"/>
          </a:xfrm>
        </p:grpSpPr>
        <p:sp>
          <p:nvSpPr>
            <p:cNvPr xmlns:c="http://schemas.openxmlformats.org/drawingml/2006/chart" xmlns:pic="http://schemas.openxmlformats.org/drawingml/2006/picture" xmlns:dgm="http://schemas.openxmlformats.org/drawingml/2006/diagram" id="974" name="Google Shape;974;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3812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75" name="Google Shape;975;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8862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76" name="Google Shape;976;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539125"/>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77" name="Google Shape;977;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6896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78" name="Google Shape;978;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84015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79" name="Google Shape;979;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99067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80" name="Google Shape;980;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114117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81" name="Google Shape;981;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129170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82" name="Google Shape;982;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1442200"/>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83" name="Google Shape;983;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1592700"/>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84" name="Google Shape;984;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174322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85" name="Google Shape;985;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189372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86" name="Google Shape;986;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0442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87" name="Google Shape;987;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19475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88" name="Google Shape;988;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34527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89" name="Google Shape;989;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49577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90" name="Google Shape;990;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646275"/>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91" name="Google Shape;991;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796800"/>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92" name="Google Shape;992;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947300"/>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93" name="Google Shape;993;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09782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94" name="Google Shape;994;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24832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95" name="Google Shape;995;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3988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96" name="Google Shape;996;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54935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97" name="Google Shape;997;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69987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98" name="Google Shape;998;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85037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99" name="Google Shape;999;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000875"/>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00" name="Google Shape;1000;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151400"/>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01" name="Google Shape;1001;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30190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02" name="Google Shape;1002;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45242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03" name="Google Shape;1003;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60292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04" name="Google Shape;1004;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7534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05" name="Google Shape;1005;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90395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06" name="Google Shape;1006;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5054450"/>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07" name="Google Shape;1007;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520497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08" name="Google Shape;1008;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535547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09" name="Google Shape;1009;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38125"/>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10" name="Google Shape;1010;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539125"/>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11" name="Google Shape;1011;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990675"/>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12" name="Google Shape;1012;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114117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13" name="Google Shape;1013;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1442200"/>
              <a:ext cx="121400" cy="121400"/>
            </a:xfrm>
            <a:custGeom>
              <a:ahLst/>
              <a:cxnLst/>
              <a:rect b="b" l="l" r="r" t="t"/>
              <a:pathLst>
                <a:path extrusionOk="0" h="4856" w="4856">
                  <a:moveTo>
                    <a:pt x="0" y="0"/>
                  </a:moveTo>
                  <a:lnTo>
                    <a:pt x="0"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14" name="Google Shape;1014;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1592700"/>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15" name="Google Shape;1015;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194750"/>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16" name="Google Shape;1016;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345275"/>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17" name="Google Shape;1017;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49577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18" name="Google Shape;1018;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646275"/>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19" name="Google Shape;1019;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947300"/>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20" name="Google Shape;1020;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24832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21" name="Google Shape;1021;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398850"/>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22" name="Google Shape;1022;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699875"/>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23" name="Google Shape;1023;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850375"/>
              <a:ext cx="121400" cy="121400"/>
            </a:xfrm>
            <a:custGeom>
              <a:ahLst/>
              <a:cxnLst/>
              <a:rect b="b" l="l" r="r" t="t"/>
              <a:pathLst>
                <a:path extrusionOk="0" h="4856" w="4856">
                  <a:moveTo>
                    <a:pt x="0" y="0"/>
                  </a:moveTo>
                  <a:lnTo>
                    <a:pt x="0"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24" name="Google Shape;1024;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000875"/>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25" name="Google Shape;1025;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151400"/>
              <a:ext cx="121400" cy="121400"/>
            </a:xfrm>
            <a:custGeom>
              <a:ahLst/>
              <a:cxnLst/>
              <a:rect b="b" l="l" r="r" t="t"/>
              <a:pathLst>
                <a:path extrusionOk="0" h="4856" w="4856">
                  <a:moveTo>
                    <a:pt x="0" y="0"/>
                  </a:moveTo>
                  <a:lnTo>
                    <a:pt x="0"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26" name="Google Shape;1026;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60292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27" name="Google Shape;1027;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753450"/>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28" name="Google Shape;1028;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5054450"/>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29" name="Google Shape;1029;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5204975"/>
              <a:ext cx="121400" cy="121400"/>
            </a:xfrm>
            <a:custGeom>
              <a:ahLst/>
              <a:cxnLst/>
              <a:rect b="b" l="l" r="r" t="t"/>
              <a:pathLst>
                <a:path extrusionOk="0" h="4856" w="4856">
                  <a:moveTo>
                    <a:pt x="0" y="0"/>
                  </a:moveTo>
                  <a:lnTo>
                    <a:pt x="0"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30" name="Google Shape;1030;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535547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grpSp>
      <p:grpSp>
        <p:nvGrpSpPr>
          <p:cNvPr xmlns:c="http://schemas.openxmlformats.org/drawingml/2006/chart" xmlns:pic="http://schemas.openxmlformats.org/drawingml/2006/picture" xmlns:dgm="http://schemas.openxmlformats.org/drawingml/2006/diagram" id="1031" name="Google Shape;1031;p24"/>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rot="10800000">
            <a:off x="7828570" y="28707"/>
            <a:ext cx="1140783" cy="5086302"/>
            <a:chOff x="5458325" y="238125"/>
            <a:chExt cx="1174975" cy="5238750"/>
          </a:xfrm>
        </p:grpSpPr>
        <p:sp>
          <p:nvSpPr>
            <p:cNvPr xmlns:c="http://schemas.openxmlformats.org/drawingml/2006/chart" xmlns:pic="http://schemas.openxmlformats.org/drawingml/2006/picture" xmlns:dgm="http://schemas.openxmlformats.org/drawingml/2006/diagram" id="1032" name="Google Shape;1032;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88625"/>
              <a:ext cx="121400" cy="121400"/>
            </a:xfrm>
            <a:custGeom>
              <a:ahLst/>
              <a:cxnLst/>
              <a:rect b="b" l="l" r="r" t="t"/>
              <a:pathLst>
                <a:path extrusionOk="0" h="4856" w="4856">
                  <a:moveTo>
                    <a:pt x="0" y="0"/>
                  </a:moveTo>
                  <a:lnTo>
                    <a:pt x="0"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33" name="Google Shape;1033;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689650"/>
              <a:ext cx="121400" cy="121400"/>
            </a:xfrm>
            <a:custGeom>
              <a:ahLst/>
              <a:cxnLst/>
              <a:rect b="b" l="l" r="r" t="t"/>
              <a:pathLst>
                <a:path extrusionOk="0" h="4856" w="4856">
                  <a:moveTo>
                    <a:pt x="0" y="0"/>
                  </a:moveTo>
                  <a:lnTo>
                    <a:pt x="0"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34" name="Google Shape;1034;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840150"/>
              <a:ext cx="121400" cy="121400"/>
            </a:xfrm>
            <a:custGeom>
              <a:ahLst/>
              <a:cxnLst/>
              <a:rect b="b" l="l" r="r" t="t"/>
              <a:pathLst>
                <a:path extrusionOk="0" h="4856" w="4856">
                  <a:moveTo>
                    <a:pt x="0" y="1"/>
                  </a:moveTo>
                  <a:lnTo>
                    <a:pt x="0"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35" name="Google Shape;1035;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1291700"/>
              <a:ext cx="121400" cy="121400"/>
            </a:xfrm>
            <a:custGeom>
              <a:ahLst/>
              <a:cxnLst/>
              <a:rect b="b" l="l" r="r" t="t"/>
              <a:pathLst>
                <a:path extrusionOk="0" h="4856" w="4856">
                  <a:moveTo>
                    <a:pt x="0" y="0"/>
                  </a:moveTo>
                  <a:lnTo>
                    <a:pt x="0"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36" name="Google Shape;1036;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1743225"/>
              <a:ext cx="121400" cy="121400"/>
            </a:xfrm>
            <a:custGeom>
              <a:ahLst/>
              <a:cxnLst/>
              <a:rect b="b" l="l" r="r" t="t"/>
              <a:pathLst>
                <a:path extrusionOk="0" h="4856" w="4856">
                  <a:moveTo>
                    <a:pt x="0" y="0"/>
                  </a:moveTo>
                  <a:lnTo>
                    <a:pt x="0"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37" name="Google Shape;1037;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1893725"/>
              <a:ext cx="121400" cy="121400"/>
            </a:xfrm>
            <a:custGeom>
              <a:ahLst/>
              <a:cxnLst/>
              <a:rect b="b" l="l" r="r" t="t"/>
              <a:pathLst>
                <a:path extrusionOk="0" h="4856" w="4856">
                  <a:moveTo>
                    <a:pt x="0" y="1"/>
                  </a:moveTo>
                  <a:lnTo>
                    <a:pt x="0"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38" name="Google Shape;1038;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044250"/>
              <a:ext cx="121400" cy="121400"/>
            </a:xfrm>
            <a:custGeom>
              <a:ahLst/>
              <a:cxnLst/>
              <a:rect b="b" l="l" r="r" t="t"/>
              <a:pathLst>
                <a:path extrusionOk="0" h="4856" w="4856">
                  <a:moveTo>
                    <a:pt x="0" y="0"/>
                  </a:moveTo>
                  <a:lnTo>
                    <a:pt x="0"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39" name="Google Shape;1039;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796800"/>
              <a:ext cx="121400" cy="121400"/>
            </a:xfrm>
            <a:custGeom>
              <a:ahLst/>
              <a:cxnLst/>
              <a:rect b="b" l="l" r="r" t="t"/>
              <a:pathLst>
                <a:path extrusionOk="0" h="4856" w="4856">
                  <a:moveTo>
                    <a:pt x="0" y="0"/>
                  </a:moveTo>
                  <a:lnTo>
                    <a:pt x="0"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40" name="Google Shape;1040;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097825"/>
              <a:ext cx="121400" cy="121400"/>
            </a:xfrm>
            <a:custGeom>
              <a:ahLst/>
              <a:cxnLst/>
              <a:rect b="b" l="l" r="r" t="t"/>
              <a:pathLst>
                <a:path extrusionOk="0" h="4856" w="4856">
                  <a:moveTo>
                    <a:pt x="0" y="0"/>
                  </a:moveTo>
                  <a:lnTo>
                    <a:pt x="0"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41" name="Google Shape;1041;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549350"/>
              <a:ext cx="121400" cy="121400"/>
            </a:xfrm>
            <a:custGeom>
              <a:ahLst/>
              <a:cxnLst/>
              <a:rect b="b" l="l" r="r" t="t"/>
              <a:pathLst>
                <a:path extrusionOk="0" h="4856" w="4856">
                  <a:moveTo>
                    <a:pt x="0" y="1"/>
                  </a:moveTo>
                  <a:lnTo>
                    <a:pt x="0"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42" name="Google Shape;1042;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301900"/>
              <a:ext cx="121400" cy="121400"/>
            </a:xfrm>
            <a:custGeom>
              <a:ahLst/>
              <a:cxnLst/>
              <a:rect b="b" l="l" r="r" t="t"/>
              <a:pathLst>
                <a:path extrusionOk="0" h="4856" w="4856">
                  <a:moveTo>
                    <a:pt x="0" y="1"/>
                  </a:moveTo>
                  <a:lnTo>
                    <a:pt x="0"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43" name="Google Shape;1043;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452425"/>
              <a:ext cx="121400" cy="121400"/>
            </a:xfrm>
            <a:custGeom>
              <a:ahLst/>
              <a:cxnLst/>
              <a:rect b="b" l="l" r="r" t="t"/>
              <a:pathLst>
                <a:path extrusionOk="0" h="4856" w="4856">
                  <a:moveTo>
                    <a:pt x="0" y="0"/>
                  </a:moveTo>
                  <a:lnTo>
                    <a:pt x="0"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44" name="Google Shape;1044;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903950"/>
              <a:ext cx="121400" cy="121400"/>
            </a:xfrm>
            <a:custGeom>
              <a:ahLst/>
              <a:cxnLst/>
              <a:rect b="b" l="l" r="r" t="t"/>
              <a:pathLst>
                <a:path extrusionOk="0" h="4856" w="4856">
                  <a:moveTo>
                    <a:pt x="0" y="1"/>
                  </a:moveTo>
                  <a:lnTo>
                    <a:pt x="0"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45" name="Google Shape;1045;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3812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46" name="Google Shape;1046;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539125"/>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47" name="Google Shape;1047;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68965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48" name="Google Shape;1048;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840150"/>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49" name="Google Shape;1049;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99067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50" name="Google Shape;1050;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114117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51" name="Google Shape;1051;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129170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52" name="Google Shape;1052;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1442200"/>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53" name="Google Shape;1053;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1592700"/>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54" name="Google Shape;1054;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1743225"/>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55" name="Google Shape;1055;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189372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56" name="Google Shape;1056;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04425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57" name="Google Shape;1057;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194750"/>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58" name="Google Shape;1058;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49577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59" name="Google Shape;1059;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646275"/>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60" name="Google Shape;1060;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947300"/>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61" name="Google Shape;1061;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09782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62" name="Google Shape;1062;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24832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63" name="Google Shape;1063;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39885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64" name="Google Shape;1064;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549350"/>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65" name="Google Shape;1065;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69987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66" name="Google Shape;1066;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850375"/>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67" name="Google Shape;1067;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000875"/>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68" name="Google Shape;1068;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301900"/>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69" name="Google Shape;1069;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45242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70" name="Google Shape;1070;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60292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71" name="Google Shape;1071;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75345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72" name="Google Shape;1072;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903950"/>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73" name="Google Shape;1073;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5054450"/>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74" name="Google Shape;1074;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5204975"/>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75" name="Google Shape;1075;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535547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76" name="Google Shape;1076;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238125"/>
              <a:ext cx="121400" cy="121400"/>
            </a:xfrm>
            <a:custGeom>
              <a:ahLst/>
              <a:cxnLst/>
              <a:rect b="b" l="l" r="r" t="t"/>
              <a:pathLst>
                <a:path extrusionOk="0" h="4856" w="4856">
                  <a:moveTo>
                    <a:pt x="0" y="0"/>
                  </a:moveTo>
                  <a:lnTo>
                    <a:pt x="0" y="4855"/>
                  </a:lnTo>
                  <a:lnTo>
                    <a:pt x="4855" y="4855"/>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77" name="Google Shape;1077;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840150"/>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78" name="Google Shape;1078;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1141175"/>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79" name="Google Shape;1079;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1442200"/>
              <a:ext cx="121400" cy="121400"/>
            </a:xfrm>
            <a:custGeom>
              <a:ahLst/>
              <a:cxnLst/>
              <a:rect b="b" l="l" r="r" t="t"/>
              <a:pathLst>
                <a:path extrusionOk="0" h="4856" w="4856">
                  <a:moveTo>
                    <a:pt x="0" y="0"/>
                  </a:moveTo>
                  <a:lnTo>
                    <a:pt x="0" y="4856"/>
                  </a:lnTo>
                  <a:lnTo>
                    <a:pt x="4855" y="4856"/>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80" name="Google Shape;1080;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1893725"/>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81" name="Google Shape;1081;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2495775"/>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82" name="Google Shape;1082;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2646275"/>
              <a:ext cx="121400" cy="121425"/>
            </a:xfrm>
            <a:custGeom>
              <a:ahLst/>
              <a:cxnLst/>
              <a:rect b="b" l="l" r="r" t="t"/>
              <a:pathLst>
                <a:path extrusionOk="0" h="4857"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83" name="Google Shape;1083;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3699875"/>
              <a:ext cx="121400" cy="121400"/>
            </a:xfrm>
            <a:custGeom>
              <a:ahLst/>
              <a:cxnLst/>
              <a:rect b="b" l="l" r="r" t="t"/>
              <a:pathLst>
                <a:path extrusionOk="0" h="4856" w="4856">
                  <a:moveTo>
                    <a:pt x="0" y="0"/>
                  </a:moveTo>
                  <a:lnTo>
                    <a:pt x="0" y="4855"/>
                  </a:lnTo>
                  <a:lnTo>
                    <a:pt x="4855" y="4855"/>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84" name="Google Shape;1084;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4151400"/>
              <a:ext cx="121400" cy="121400"/>
            </a:xfrm>
            <a:custGeom>
              <a:ahLst/>
              <a:cxnLst/>
              <a:rect b="b" l="l" r="r" t="t"/>
              <a:pathLst>
                <a:path extrusionOk="0" h="4856" w="4856">
                  <a:moveTo>
                    <a:pt x="0" y="0"/>
                  </a:moveTo>
                  <a:lnTo>
                    <a:pt x="0" y="4856"/>
                  </a:lnTo>
                  <a:lnTo>
                    <a:pt x="4855" y="4856"/>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85" name="Google Shape;1085;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4903950"/>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86" name="Google Shape;1086;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5355475"/>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87" name="Google Shape;1087;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68965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88" name="Google Shape;1088;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189372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89" name="Google Shape;1089;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2796800"/>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90" name="Google Shape;1090;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4753450"/>
              <a:ext cx="121400" cy="121400"/>
            </a:xfrm>
            <a:custGeom>
              <a:ahLst/>
              <a:cxnLst/>
              <a:rect b="b" l="l" r="r" t="t"/>
              <a:pathLst>
                <a:path extrusionOk="0" h="4856" w="4856">
                  <a:moveTo>
                    <a:pt x="0" y="0"/>
                  </a:moveTo>
                  <a:lnTo>
                    <a:pt x="0" y="4855"/>
                  </a:lnTo>
                  <a:lnTo>
                    <a:pt x="4855" y="4855"/>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91" name="Google Shape;1091;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2646275"/>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92" name="Google Shape;1092;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5204975"/>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93" name="Google Shape;1093;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511900" y="990675"/>
              <a:ext cx="121400" cy="121400"/>
            </a:xfrm>
            <a:custGeom>
              <a:ahLst/>
              <a:cxnLst/>
              <a:rect b="b" l="l" r="r" t="t"/>
              <a:pathLst>
                <a:path extrusionOk="0" h="4856" w="4856">
                  <a:moveTo>
                    <a:pt x="0" y="0"/>
                  </a:moveTo>
                  <a:lnTo>
                    <a:pt x="0"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grpSp>
      <p:grpSp>
        <p:nvGrpSpPr>
          <p:cNvPr xmlns:c="http://schemas.openxmlformats.org/drawingml/2006/chart" xmlns:pic="http://schemas.openxmlformats.org/drawingml/2006/picture" xmlns:dgm="http://schemas.openxmlformats.org/drawingml/2006/diagram" id="1094" name="Google Shape;1094;p24"/>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7682451" y="28707"/>
            <a:ext cx="994639" cy="4940182"/>
            <a:chOff x="7682451" y="28707"/>
            <a:chExt cx="994639" cy="4940182"/>
          </a:xfrm>
        </p:grpSpPr>
        <p:sp>
          <p:nvSpPr>
            <p:cNvPr xmlns:c="http://schemas.openxmlformats.org/drawingml/2006/chart" xmlns:pic="http://schemas.openxmlformats.org/drawingml/2006/picture" xmlns:dgm="http://schemas.openxmlformats.org/drawingml/2006/diagram" id="1095" name="Google Shape;1095;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3" y="4704878"/>
              <a:ext cx="117867" cy="117892"/>
            </a:xfrm>
            <a:custGeom>
              <a:ahLst/>
              <a:cxnLst/>
              <a:rect b="b" l="l" r="r" t="t"/>
              <a:pathLst>
                <a:path extrusionOk="0" h="4857"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96" name="Google Shape;1096;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3" y="3974226"/>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97" name="Google Shape;1097;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3" y="2512925"/>
              <a:ext cx="117867" cy="117867"/>
            </a:xfrm>
            <a:custGeom>
              <a:ahLst/>
              <a:cxnLst/>
              <a:rect b="b" l="l" r="r" t="t"/>
              <a:pathLst>
                <a:path extrusionOk="0" h="4856" w="4856">
                  <a:moveTo>
                    <a:pt x="0" y="0"/>
                  </a:moveTo>
                  <a:lnTo>
                    <a:pt x="0" y="4856"/>
                  </a:lnTo>
                  <a:lnTo>
                    <a:pt x="4855" y="4856"/>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98" name="Google Shape;1098;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3" y="1928394"/>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099" name="Google Shape;1099;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3" y="1782274"/>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00" name="Google Shape;1100;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3" y="1051623"/>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01" name="Google Shape;1101;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3" y="174827"/>
              <a:ext cx="117867" cy="117867"/>
            </a:xfrm>
            <a:custGeom>
              <a:ahLst/>
              <a:cxnLst/>
              <a:rect b="b" l="l" r="r" t="t"/>
              <a:pathLst>
                <a:path extrusionOk="0" h="4856" w="4856">
                  <a:moveTo>
                    <a:pt x="0" y="0"/>
                  </a:moveTo>
                  <a:lnTo>
                    <a:pt x="0" y="4856"/>
                  </a:lnTo>
                  <a:lnTo>
                    <a:pt x="4855" y="4856"/>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02" name="Google Shape;1102;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4851022"/>
              <a:ext cx="117867" cy="117867"/>
            </a:xfrm>
            <a:custGeom>
              <a:ahLst/>
              <a:cxnLst/>
              <a:rect b="b" l="l" r="r" t="t"/>
              <a:pathLst>
                <a:path extrusionOk="0" h="4856" w="4856">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03" name="Google Shape;1103;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4120371"/>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04" name="Google Shape;1104;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3974226"/>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05" name="Google Shape;1105;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3828106"/>
              <a:ext cx="117867" cy="117867"/>
            </a:xfrm>
            <a:custGeom>
              <a:ahLst/>
              <a:cxnLst/>
              <a:rect b="b" l="l" r="r" t="t"/>
              <a:pathLst>
                <a:path extrusionOk="0" h="4856" w="4856">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06" name="Google Shape;1106;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3535841"/>
              <a:ext cx="117867" cy="117867"/>
            </a:xfrm>
            <a:custGeom>
              <a:ahLst/>
              <a:cxnLst/>
              <a:rect b="b" l="l" r="r" t="t"/>
              <a:pathLst>
                <a:path extrusionOk="0" h="4856" w="4856">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07" name="Google Shape;1107;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3243575"/>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08" name="Google Shape;1108;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2659045"/>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09" name="Google Shape;1109;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2366781"/>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10" name="Google Shape;1110;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2220659"/>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11" name="Google Shape;1111;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2074539"/>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12" name="Google Shape;1112;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1782274"/>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13" name="Google Shape;1113;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1636129"/>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14" name="Google Shape;1114;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1490009"/>
              <a:ext cx="117867" cy="117867"/>
            </a:xfrm>
            <a:custGeom>
              <a:ahLst/>
              <a:cxnLst/>
              <a:rect b="b" l="l" r="r" t="t"/>
              <a:pathLst>
                <a:path extrusionOk="0" h="4856" w="4856">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15" name="Google Shape;1115;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1343864"/>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16" name="Google Shape;1116;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1051623"/>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17" name="Google Shape;1117;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905478"/>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18" name="Google Shape;1118;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467093"/>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19" name="Google Shape;1119;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320948"/>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20" name="Google Shape;1120;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174827"/>
              <a:ext cx="117867" cy="117867"/>
            </a:xfrm>
            <a:custGeom>
              <a:ahLst/>
              <a:cxnLst/>
              <a:rect b="b" l="l" r="r" t="t"/>
              <a:pathLst>
                <a:path extrusionOk="0" h="4856" w="4856">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21" name="Google Shape;1121;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4704878"/>
              <a:ext cx="117867" cy="117892"/>
            </a:xfrm>
            <a:custGeom>
              <a:ahLst/>
              <a:cxnLst/>
              <a:rect b="b" l="l" r="r" t="t"/>
              <a:pathLst>
                <a:path extrusionOk="0" h="4857"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22" name="Google Shape;1122;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4558757"/>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23" name="Google Shape;1123;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4266491"/>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24" name="Google Shape;1124;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3974226"/>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25" name="Google Shape;1125;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3828106"/>
              <a:ext cx="117867" cy="117867"/>
            </a:xfrm>
            <a:custGeom>
              <a:ahLst/>
              <a:cxnLst/>
              <a:rect b="b" l="l" r="r" t="t"/>
              <a:pathLst>
                <a:path extrusionOk="0" h="4856" w="4856">
                  <a:moveTo>
                    <a:pt x="0" y="0"/>
                  </a:moveTo>
                  <a:lnTo>
                    <a:pt x="0" y="4856"/>
                  </a:lnTo>
                  <a:lnTo>
                    <a:pt x="4855" y="4856"/>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26" name="Google Shape;1126;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3681962"/>
              <a:ext cx="117867" cy="117892"/>
            </a:xfrm>
            <a:custGeom>
              <a:ahLst/>
              <a:cxnLst/>
              <a:rect b="b" l="l" r="r" t="t"/>
              <a:pathLst>
                <a:path extrusionOk="0" h="4857"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27" name="Google Shape;1127;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3535841"/>
              <a:ext cx="117867" cy="117867"/>
            </a:xfrm>
            <a:custGeom>
              <a:ahLst/>
              <a:cxnLst/>
              <a:rect b="b" l="l" r="r" t="t"/>
              <a:pathLst>
                <a:path extrusionOk="0" h="4856" w="4856">
                  <a:moveTo>
                    <a:pt x="0" y="0"/>
                  </a:moveTo>
                  <a:lnTo>
                    <a:pt x="0" y="4856"/>
                  </a:lnTo>
                  <a:lnTo>
                    <a:pt x="4855" y="4856"/>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28" name="Google Shape;1128;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3097455"/>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29" name="Google Shape;1129;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2951310"/>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30" name="Google Shape;1130;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2805190"/>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31" name="Google Shape;1131;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2659045"/>
              <a:ext cx="117867" cy="117892"/>
            </a:xfrm>
            <a:custGeom>
              <a:ahLst/>
              <a:cxnLst/>
              <a:rect b="b" l="l" r="r" t="t"/>
              <a:pathLst>
                <a:path extrusionOk="0" h="4857"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32" name="Google Shape;1132;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2512925"/>
              <a:ext cx="117867" cy="117867"/>
            </a:xfrm>
            <a:custGeom>
              <a:ahLst/>
              <a:cxnLst/>
              <a:rect b="b" l="l" r="r" t="t"/>
              <a:pathLst>
                <a:path extrusionOk="0" h="4856" w="4856">
                  <a:moveTo>
                    <a:pt x="0" y="0"/>
                  </a:moveTo>
                  <a:lnTo>
                    <a:pt x="0" y="4856"/>
                  </a:lnTo>
                  <a:lnTo>
                    <a:pt x="4855" y="4856"/>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33" name="Google Shape;1133;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2366781"/>
              <a:ext cx="117867" cy="117892"/>
            </a:xfrm>
            <a:custGeom>
              <a:ahLst/>
              <a:cxnLst/>
              <a:rect b="b" l="l" r="r" t="t"/>
              <a:pathLst>
                <a:path extrusionOk="0" h="4857"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34" name="Google Shape;1134;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2220659"/>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35" name="Google Shape;1135;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2074539"/>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36" name="Google Shape;1136;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1928394"/>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37" name="Google Shape;1137;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1782274"/>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38" name="Google Shape;1138;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1490009"/>
              <a:ext cx="117867" cy="117867"/>
            </a:xfrm>
            <a:custGeom>
              <a:ahLst/>
              <a:cxnLst/>
              <a:rect b="b" l="l" r="r" t="t"/>
              <a:pathLst>
                <a:path extrusionOk="0" h="4856" w="4856">
                  <a:moveTo>
                    <a:pt x="0" y="0"/>
                  </a:moveTo>
                  <a:lnTo>
                    <a:pt x="0" y="4856"/>
                  </a:lnTo>
                  <a:lnTo>
                    <a:pt x="4855" y="4856"/>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39" name="Google Shape;1139;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1197743"/>
              <a:ext cx="117867" cy="117867"/>
            </a:xfrm>
            <a:custGeom>
              <a:ahLst/>
              <a:cxnLst/>
              <a:rect b="b" l="l" r="r" t="t"/>
              <a:pathLst>
                <a:path extrusionOk="0" h="4856" w="4856">
                  <a:moveTo>
                    <a:pt x="0" y="0"/>
                  </a:moveTo>
                  <a:lnTo>
                    <a:pt x="0" y="4856"/>
                  </a:lnTo>
                  <a:lnTo>
                    <a:pt x="4855" y="4856"/>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40" name="Google Shape;1140;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1051623"/>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41" name="Google Shape;1141;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905478"/>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42" name="Google Shape;1142;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759358"/>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43" name="Google Shape;1143;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467093"/>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44" name="Google Shape;1144;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320948"/>
              <a:ext cx="117867" cy="117892"/>
            </a:xfrm>
            <a:custGeom>
              <a:ahLst/>
              <a:cxnLst/>
              <a:rect b="b" l="l" r="r" t="t"/>
              <a:pathLst>
                <a:path extrusionOk="0" h="4857"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45" name="Google Shape;1145;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174827"/>
              <a:ext cx="117867" cy="117867"/>
            </a:xfrm>
            <a:custGeom>
              <a:ahLst/>
              <a:cxnLst/>
              <a:rect b="b" l="l" r="r" t="t"/>
              <a:pathLst>
                <a:path extrusionOk="0" h="4856" w="4856">
                  <a:moveTo>
                    <a:pt x="0" y="0"/>
                  </a:moveTo>
                  <a:lnTo>
                    <a:pt x="0" y="4856"/>
                  </a:lnTo>
                  <a:lnTo>
                    <a:pt x="4855" y="4856"/>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46" name="Google Shape;1146;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28707"/>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47" name="Google Shape;1147;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4704878"/>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48" name="Google Shape;1148;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4266491"/>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49" name="Google Shape;1149;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4120371"/>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50" name="Google Shape;1150;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3974226"/>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51" name="Google Shape;1151;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3681962"/>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52" name="Google Shape;1152;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3389720"/>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53" name="Google Shape;1153;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3243575"/>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54" name="Google Shape;1154;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3097455"/>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55" name="Google Shape;1155;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2805190"/>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56" name="Google Shape;1156;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2512925"/>
              <a:ext cx="117867" cy="117867"/>
            </a:xfrm>
            <a:custGeom>
              <a:ahLst/>
              <a:cxnLst/>
              <a:rect b="b" l="l" r="r" t="t"/>
              <a:pathLst>
                <a:path extrusionOk="0" h="4856" w="4856">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57" name="Google Shape;1157;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2220659"/>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58" name="Google Shape;1158;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1928394"/>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59" name="Google Shape;1159;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1782274"/>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60" name="Google Shape;1160;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1343864"/>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61" name="Google Shape;1161;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1197743"/>
              <a:ext cx="117867" cy="117867"/>
            </a:xfrm>
            <a:custGeom>
              <a:ahLst/>
              <a:cxnLst/>
              <a:rect b="b" l="l" r="r" t="t"/>
              <a:pathLst>
                <a:path extrusionOk="0" h="4856" w="4856">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62" name="Google Shape;1162;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1051623"/>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63" name="Google Shape;1163;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905478"/>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64" name="Google Shape;1164;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759358"/>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65" name="Google Shape;1165;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467093"/>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66" name="Google Shape;1166;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320948"/>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67" name="Google Shape;1167;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4851022"/>
              <a:ext cx="117892" cy="117867"/>
            </a:xfrm>
            <a:custGeom>
              <a:ahLst/>
              <a:cxnLst/>
              <a:rect b="b" l="l" r="r" t="t"/>
              <a:pathLst>
                <a:path extrusionOk="0" h="4856" w="4857">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68" name="Google Shape;1168;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4704878"/>
              <a:ext cx="117892" cy="117892"/>
            </a:xfrm>
            <a:custGeom>
              <a:ahLst/>
              <a:cxnLst/>
              <a:rect b="b" l="l" r="r" t="t"/>
              <a:pathLst>
                <a:path extrusionOk="0" h="4857" w="4857">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69" name="Google Shape;1169;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4266491"/>
              <a:ext cx="117892" cy="117867"/>
            </a:xfrm>
            <a:custGeom>
              <a:ahLst/>
              <a:cxnLst/>
              <a:rect b="b" l="l" r="r" t="t"/>
              <a:pathLst>
                <a:path extrusionOk="0" h="4856" w="4857">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70" name="Google Shape;1170;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3974226"/>
              <a:ext cx="117892" cy="117867"/>
            </a:xfrm>
            <a:custGeom>
              <a:ahLst/>
              <a:cxnLst/>
              <a:rect b="b" l="l" r="r" t="t"/>
              <a:pathLst>
                <a:path extrusionOk="0" h="4856" w="4857">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71" name="Google Shape;1171;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3681962"/>
              <a:ext cx="117892" cy="117892"/>
            </a:xfrm>
            <a:custGeom>
              <a:ahLst/>
              <a:cxnLst/>
              <a:rect b="b" l="l" r="r" t="t"/>
              <a:pathLst>
                <a:path extrusionOk="0" h="4857" w="4857">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72" name="Google Shape;1172;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3243575"/>
              <a:ext cx="117892" cy="117867"/>
            </a:xfrm>
            <a:custGeom>
              <a:ahLst/>
              <a:cxnLst/>
              <a:rect b="b" l="l" r="r" t="t"/>
              <a:pathLst>
                <a:path extrusionOk="0" h="4856" w="4857">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73" name="Google Shape;1173;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2951310"/>
              <a:ext cx="117892" cy="117867"/>
            </a:xfrm>
            <a:custGeom>
              <a:ahLst/>
              <a:cxnLst/>
              <a:rect b="b" l="l" r="r" t="t"/>
              <a:pathLst>
                <a:path extrusionOk="0" h="4856" w="4857">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74" name="Google Shape;1174;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2512925"/>
              <a:ext cx="117892" cy="117867"/>
            </a:xfrm>
            <a:custGeom>
              <a:ahLst/>
              <a:cxnLst/>
              <a:rect b="b" l="l" r="r" t="t"/>
              <a:pathLst>
                <a:path extrusionOk="0" h="4856" w="4857">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75" name="Google Shape;1175;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2220659"/>
              <a:ext cx="117892" cy="117867"/>
            </a:xfrm>
            <a:custGeom>
              <a:ahLst/>
              <a:cxnLst/>
              <a:rect b="b" l="l" r="r" t="t"/>
              <a:pathLst>
                <a:path extrusionOk="0" h="4856" w="4857">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76" name="Google Shape;1176;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2074539"/>
              <a:ext cx="117892" cy="117867"/>
            </a:xfrm>
            <a:custGeom>
              <a:ahLst/>
              <a:cxnLst/>
              <a:rect b="b" l="l" r="r" t="t"/>
              <a:pathLst>
                <a:path extrusionOk="0" h="4856" w="4857">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77" name="Google Shape;1177;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1782274"/>
              <a:ext cx="117892" cy="117867"/>
            </a:xfrm>
            <a:custGeom>
              <a:ahLst/>
              <a:cxnLst/>
              <a:rect b="b" l="l" r="r" t="t"/>
              <a:pathLst>
                <a:path extrusionOk="0" h="4856" w="4857">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78" name="Google Shape;1178;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1636129"/>
              <a:ext cx="117892" cy="117867"/>
            </a:xfrm>
            <a:custGeom>
              <a:ahLst/>
              <a:cxnLst/>
              <a:rect b="b" l="l" r="r" t="t"/>
              <a:pathLst>
                <a:path extrusionOk="0" h="4856" w="4857">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79" name="Google Shape;1179;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1490009"/>
              <a:ext cx="117892" cy="117867"/>
            </a:xfrm>
            <a:custGeom>
              <a:ahLst/>
              <a:cxnLst/>
              <a:rect b="b" l="l" r="r" t="t"/>
              <a:pathLst>
                <a:path extrusionOk="0" h="4856" w="4857">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80" name="Google Shape;1180;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1197743"/>
              <a:ext cx="117892" cy="117867"/>
            </a:xfrm>
            <a:custGeom>
              <a:ahLst/>
              <a:cxnLst/>
              <a:rect b="b" l="l" r="r" t="t"/>
              <a:pathLst>
                <a:path extrusionOk="0" h="4856" w="4857">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81" name="Google Shape;1181;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1051623"/>
              <a:ext cx="117892" cy="117867"/>
            </a:xfrm>
            <a:custGeom>
              <a:ahLst/>
              <a:cxnLst/>
              <a:rect b="b" l="l" r="r" t="t"/>
              <a:pathLst>
                <a:path extrusionOk="0" h="4856" w="4857">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82" name="Google Shape;1182;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613213"/>
              <a:ext cx="117892" cy="117867"/>
            </a:xfrm>
            <a:custGeom>
              <a:ahLst/>
              <a:cxnLst/>
              <a:rect b="b" l="l" r="r" t="t"/>
              <a:pathLst>
                <a:path extrusionOk="0" h="4856" w="4857">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83" name="Google Shape;1183;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320948"/>
              <a:ext cx="117892" cy="117892"/>
            </a:xfrm>
            <a:custGeom>
              <a:ahLst/>
              <a:cxnLst/>
              <a:rect b="b" l="l" r="r" t="t"/>
              <a:pathLst>
                <a:path extrusionOk="0" h="4857" w="4857">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84" name="Google Shape;1184;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174827"/>
              <a:ext cx="117892" cy="117867"/>
            </a:xfrm>
            <a:custGeom>
              <a:ahLst/>
              <a:cxnLst/>
              <a:rect b="b" l="l" r="r" t="t"/>
              <a:pathLst>
                <a:path extrusionOk="0" h="4856" w="4857">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85" name="Google Shape;1185;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72" y="4851022"/>
              <a:ext cx="117867" cy="117867"/>
            </a:xfrm>
            <a:custGeom>
              <a:ahLst/>
              <a:cxnLst/>
              <a:rect b="b" l="l" r="r" t="t"/>
              <a:pathLst>
                <a:path extrusionOk="0" h="4856" w="4856">
                  <a:moveTo>
                    <a:pt x="0" y="0"/>
                  </a:moveTo>
                  <a:lnTo>
                    <a:pt x="0"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86" name="Google Shape;1186;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72" y="3974226"/>
              <a:ext cx="117867" cy="117867"/>
            </a:xfrm>
            <a:custGeom>
              <a:ahLst/>
              <a:cxnLst/>
              <a:rect b="b" l="l" r="r" t="t"/>
              <a:pathLst>
                <a:path extrusionOk="0" h="4856" w="4856">
                  <a:moveTo>
                    <a:pt x="0" y="0"/>
                  </a:moveTo>
                  <a:lnTo>
                    <a:pt x="0"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87" name="Google Shape;1187;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72" y="3243575"/>
              <a:ext cx="117867" cy="117867"/>
            </a:xfrm>
            <a:custGeom>
              <a:ahLst/>
              <a:cxnLst/>
              <a:rect b="b" l="l" r="r" t="t"/>
              <a:pathLst>
                <a:path extrusionOk="0" h="4856" w="4856">
                  <a:moveTo>
                    <a:pt x="0" y="0"/>
                  </a:moveTo>
                  <a:lnTo>
                    <a:pt x="0"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88" name="Google Shape;1188;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72" y="2512925"/>
              <a:ext cx="117867" cy="117867"/>
            </a:xfrm>
            <a:custGeom>
              <a:ahLst/>
              <a:cxnLst/>
              <a:rect b="b" l="l" r="r" t="t"/>
              <a:pathLst>
                <a:path extrusionOk="0" h="4856" w="4856">
                  <a:moveTo>
                    <a:pt x="0" y="0"/>
                  </a:moveTo>
                  <a:lnTo>
                    <a:pt x="0"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89" name="Google Shape;1189;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72" y="1636129"/>
              <a:ext cx="117867" cy="117867"/>
            </a:xfrm>
            <a:custGeom>
              <a:ahLst/>
              <a:cxnLst/>
              <a:rect b="b" l="l" r="r" t="t"/>
              <a:pathLst>
                <a:path extrusionOk="0" h="4856" w="4856">
                  <a:moveTo>
                    <a:pt x="0" y="0"/>
                  </a:moveTo>
                  <a:lnTo>
                    <a:pt x="0"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90" name="Google Shape;1190;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72" y="905478"/>
              <a:ext cx="117867" cy="117867"/>
            </a:xfrm>
            <a:custGeom>
              <a:ahLst/>
              <a:cxnLst/>
              <a:rect b="b" l="l" r="r" t="t"/>
              <a:pathLst>
                <a:path extrusionOk="0" h="4856" w="4856">
                  <a:moveTo>
                    <a:pt x="0" y="0"/>
                  </a:moveTo>
                  <a:lnTo>
                    <a:pt x="0"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91" name="Google Shape;1191;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72" y="759358"/>
              <a:ext cx="117867" cy="117867"/>
            </a:xfrm>
            <a:custGeom>
              <a:ahLst/>
              <a:cxnLst/>
              <a:rect b="b" l="l" r="r" t="t"/>
              <a:pathLst>
                <a:path extrusionOk="0" h="4856" w="4856">
                  <a:moveTo>
                    <a:pt x="0" y="1"/>
                  </a:moveTo>
                  <a:lnTo>
                    <a:pt x="0"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92" name="Google Shape;1192;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72" y="174827"/>
              <a:ext cx="117867" cy="117867"/>
            </a:xfrm>
            <a:custGeom>
              <a:ahLst/>
              <a:cxnLst/>
              <a:rect b="b" l="l" r="r" t="t"/>
              <a:pathLst>
                <a:path extrusionOk="0" h="4856" w="4856">
                  <a:moveTo>
                    <a:pt x="0" y="0"/>
                  </a:moveTo>
                  <a:lnTo>
                    <a:pt x="0"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93" name="Google Shape;1193;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4558757"/>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94" name="Google Shape;1194;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3681962"/>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95" name="Google Shape;1195;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2659045"/>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grpSp>
      <p:grpSp>
        <p:nvGrpSpPr>
          <p:cNvPr xmlns:c="http://schemas.openxmlformats.org/drawingml/2006/chart" xmlns:pic="http://schemas.openxmlformats.org/drawingml/2006/picture" xmlns:dgm="http://schemas.openxmlformats.org/drawingml/2006/diagram" id="1196" name="Google Shape;1196;p24"/>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7682451" y="28707"/>
            <a:ext cx="1140784" cy="5086302"/>
            <a:chOff x="7682451" y="28707"/>
            <a:chExt cx="1140784" cy="5086302"/>
          </a:xfrm>
        </p:grpSpPr>
        <p:sp>
          <p:nvSpPr>
            <p:cNvPr xmlns:c="http://schemas.openxmlformats.org/drawingml/2006/chart" xmlns:pic="http://schemas.openxmlformats.org/drawingml/2006/picture" xmlns:dgm="http://schemas.openxmlformats.org/drawingml/2006/diagram" id="1197" name="Google Shape;1197;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7" y="4851021"/>
              <a:ext cx="117867" cy="117867"/>
            </a:xfrm>
            <a:custGeom>
              <a:ahLst/>
              <a:cxnLst/>
              <a:rect b="b" l="l" r="r" t="t"/>
              <a:pathLst>
                <a:path extrusionOk="0" h="4856" w="4856">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98" name="Google Shape;1198;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7" y="2951310"/>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199" name="Google Shape;1199;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7" y="2512924"/>
              <a:ext cx="117867" cy="117867"/>
            </a:xfrm>
            <a:custGeom>
              <a:ahLst/>
              <a:cxnLst/>
              <a:rect b="b" l="l" r="r" t="t"/>
              <a:pathLst>
                <a:path extrusionOk="0" h="4856" w="4856">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00" name="Google Shape;1200;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7" y="1197743"/>
              <a:ext cx="117867" cy="117867"/>
            </a:xfrm>
            <a:custGeom>
              <a:ahLst/>
              <a:cxnLst/>
              <a:rect b="b" l="l" r="r" t="t"/>
              <a:pathLst>
                <a:path extrusionOk="0" h="4856" w="4856">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01" name="Google Shape;1201;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4851021"/>
              <a:ext cx="117867" cy="117867"/>
            </a:xfrm>
            <a:custGeom>
              <a:ahLst/>
              <a:cxnLst/>
              <a:rect b="b" l="l" r="r" t="t"/>
              <a:pathLst>
                <a:path extrusionOk="0" h="4856" w="4856">
                  <a:moveTo>
                    <a:pt x="0" y="0"/>
                  </a:moveTo>
                  <a:lnTo>
                    <a:pt x="0" y="4856"/>
                  </a:lnTo>
                  <a:lnTo>
                    <a:pt x="4855" y="4856"/>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02" name="Google Shape;1202;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4558756"/>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03" name="Google Shape;1203;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4266491"/>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04" name="Google Shape;1204;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3681962"/>
              <a:ext cx="117867" cy="117892"/>
            </a:xfrm>
            <a:custGeom>
              <a:ahLst/>
              <a:cxnLst/>
              <a:rect b="b" l="l" r="r" t="t"/>
              <a:pathLst>
                <a:path extrusionOk="0" h="4857"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05" name="Google Shape;1205;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3535840"/>
              <a:ext cx="117867" cy="117867"/>
            </a:xfrm>
            <a:custGeom>
              <a:ahLst/>
              <a:cxnLst/>
              <a:rect b="b" l="l" r="r" t="t"/>
              <a:pathLst>
                <a:path extrusionOk="0" h="4856" w="4856">
                  <a:moveTo>
                    <a:pt x="0" y="0"/>
                  </a:moveTo>
                  <a:lnTo>
                    <a:pt x="0" y="4856"/>
                  </a:lnTo>
                  <a:lnTo>
                    <a:pt x="4855" y="4856"/>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06" name="Google Shape;1206;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3243575"/>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07" name="Google Shape;1207;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3097455"/>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08" name="Google Shape;1208;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2951310"/>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09" name="Google Shape;1209;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2366781"/>
              <a:ext cx="117867" cy="117892"/>
            </a:xfrm>
            <a:custGeom>
              <a:ahLst/>
              <a:cxnLst/>
              <a:rect b="b" l="l" r="r" t="t"/>
              <a:pathLst>
                <a:path extrusionOk="0" h="4857"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10" name="Google Shape;1210;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2220659"/>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11" name="Google Shape;1211;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2074539"/>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12" name="Google Shape;1212;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1490008"/>
              <a:ext cx="117867" cy="117867"/>
            </a:xfrm>
            <a:custGeom>
              <a:ahLst/>
              <a:cxnLst/>
              <a:rect b="b" l="l" r="r" t="t"/>
              <a:pathLst>
                <a:path extrusionOk="0" h="4856" w="4856">
                  <a:moveTo>
                    <a:pt x="0" y="0"/>
                  </a:moveTo>
                  <a:lnTo>
                    <a:pt x="0" y="4856"/>
                  </a:lnTo>
                  <a:lnTo>
                    <a:pt x="4855" y="4856"/>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13" name="Google Shape;1213;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1343864"/>
              <a:ext cx="117867" cy="117892"/>
            </a:xfrm>
            <a:custGeom>
              <a:ahLst/>
              <a:cxnLst/>
              <a:rect b="b" l="l" r="r" t="t"/>
              <a:pathLst>
                <a:path extrusionOk="0" h="4857"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14" name="Google Shape;1214;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905478"/>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15" name="Google Shape;1215;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759358"/>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16" name="Google Shape;1216;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613213"/>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17" name="Google Shape;1217;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320948"/>
              <a:ext cx="117867" cy="117892"/>
            </a:xfrm>
            <a:custGeom>
              <a:ahLst/>
              <a:cxnLst/>
              <a:rect b="b" l="l" r="r" t="t"/>
              <a:pathLst>
                <a:path extrusionOk="0" h="4857"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18" name="Google Shape;1218;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4997142"/>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19" name="Google Shape;1219;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4704878"/>
              <a:ext cx="117867" cy="117892"/>
            </a:xfrm>
            <a:custGeom>
              <a:ahLst/>
              <a:cxnLst/>
              <a:rect b="b" l="l" r="r" t="t"/>
              <a:pathLst>
                <a:path extrusionOk="0" h="4857"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20" name="Google Shape;1220;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4412636"/>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21" name="Google Shape;1221;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4266491"/>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22" name="Google Shape;1222;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3681962"/>
              <a:ext cx="117867" cy="117892"/>
            </a:xfrm>
            <a:custGeom>
              <a:ahLst/>
              <a:cxnLst/>
              <a:rect b="b" l="l" r="r" t="t"/>
              <a:pathLst>
                <a:path extrusionOk="0" h="4857"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23" name="Google Shape;1223;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3097455"/>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24" name="Google Shape;1224;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2951310"/>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25" name="Google Shape;1225;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2805190"/>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26" name="Google Shape;1226;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1928394"/>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27" name="Google Shape;1227;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1197743"/>
              <a:ext cx="117867" cy="117867"/>
            </a:xfrm>
            <a:custGeom>
              <a:ahLst/>
              <a:cxnLst/>
              <a:rect b="b" l="l" r="r" t="t"/>
              <a:pathLst>
                <a:path extrusionOk="0" h="4856" w="4856">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28" name="Google Shape;1228;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759358"/>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29" name="Google Shape;1229;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613213"/>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30" name="Google Shape;1230;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28707"/>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31" name="Google Shape;1231;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4997142"/>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32" name="Google Shape;1232;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4851021"/>
              <a:ext cx="117867" cy="117867"/>
            </a:xfrm>
            <a:custGeom>
              <a:ahLst/>
              <a:cxnLst/>
              <a:rect b="b" l="l" r="r" t="t"/>
              <a:pathLst>
                <a:path extrusionOk="0" h="4856" w="4856">
                  <a:moveTo>
                    <a:pt x="0" y="0"/>
                  </a:moveTo>
                  <a:lnTo>
                    <a:pt x="0" y="4856"/>
                  </a:lnTo>
                  <a:lnTo>
                    <a:pt x="4855" y="4856"/>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33" name="Google Shape;1233;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4412636"/>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34" name="Google Shape;1234;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4120371"/>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35" name="Google Shape;1235;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3389720"/>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36" name="Google Shape;1236;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3243575"/>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37" name="Google Shape;1237;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1636129"/>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38" name="Google Shape;1238;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1343864"/>
              <a:ext cx="117867" cy="117892"/>
            </a:xfrm>
            <a:custGeom>
              <a:ahLst/>
              <a:cxnLst/>
              <a:rect b="b" l="l" r="r" t="t"/>
              <a:pathLst>
                <a:path extrusionOk="0" h="4857"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39" name="Google Shape;1239;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4997142"/>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40" name="Google Shape;1240;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4558756"/>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41" name="Google Shape;1241;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2951310"/>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42" name="Google Shape;1242;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2074539"/>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43" name="Google Shape;1243;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1636129"/>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44" name="Google Shape;1244;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3828105"/>
              <a:ext cx="117892" cy="117867"/>
            </a:xfrm>
            <a:custGeom>
              <a:ahLst/>
              <a:cxnLst/>
              <a:rect b="b" l="l" r="r" t="t"/>
              <a:pathLst>
                <a:path extrusionOk="0" h="4856" w="4857">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45" name="Google Shape;1245;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2659045"/>
              <a:ext cx="117892" cy="117892"/>
            </a:xfrm>
            <a:custGeom>
              <a:ahLst/>
              <a:cxnLst/>
              <a:rect b="b" l="l" r="r" t="t"/>
              <a:pathLst>
                <a:path extrusionOk="0" h="4857" w="4857">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46" name="Google Shape;1246;p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467093"/>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grpSp>
    </p:spTree>
  </p:cSld>
  <p:clrMapOvr xmlns:c="http://schemas.openxmlformats.org/drawingml/2006/chart" xmlns:pic="http://schemas.openxmlformats.org/drawingml/2006/picture" xmlns:dgm="http://schemas.openxmlformats.org/drawingml/2006/diagram">
    <a:masterClrMapping/>
  </p:clrMapOvr>
</p:sldLayout>
</file>

<file path=ppt/slideLayouts/slideLayout23.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blank">
  <p:cSld name="BLANK">
    <p:spTree>
      <p:nvGrpSpPr>
        <p:cNvPr xmlns:c="http://schemas.openxmlformats.org/drawingml/2006/chart" xmlns:pic="http://schemas.openxmlformats.org/drawingml/2006/picture" xmlns:dgm="http://schemas.openxmlformats.org/drawingml/2006/diagram" id="1247" name="Shape 1247"/>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1248" name="Google Shape;1248;p25"/>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91531" y="4720201"/>
            <a:ext cx="548700" cy="393600"/>
          </a:xfrm>
          <a:prstGeom prst="rect">
            <a:avLst/>
          </a:prstGeom>
          <a:no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algn="l" indent="0" lvl="0"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1pPr>
            <a:lvl2pPr algn="l" indent="0" lvl="1"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2pPr>
            <a:lvl3pPr algn="l" indent="0" lvl="2"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3pPr>
            <a:lvl4pPr algn="l" indent="0" lvl="3"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4pPr>
            <a:lvl5pPr algn="l" indent="0" lvl="4"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5pPr>
            <a:lvl6pPr algn="l" indent="0" lvl="5"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6pPr>
            <a:lvl7pPr algn="l" indent="0" lvl="6"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7pPr>
            <a:lvl8pPr algn="l" indent="0" lvl="7"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8pPr>
            <a:lvl9pPr algn="l" indent="0" lvl="8"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9pPr>
          </a:lstStyle>
          <a:p>
            <a:pPr algn="l" indent="0" lvl="0" marL="0" rtl="0">
              <a:spcBef>
                <a:spcPts val="0"/>
              </a:spcBef>
              <a:spcAft>
                <a:spcPts val="0"/>
              </a:spcAft>
              <a:buNone/>
            </a:pPr>
            <a:fld id="{00000000-1234-1234-1234-123412341234}" type="slidenum">
              <a:rPr lang="en">
                <a:uFillTx/>
              </a:rPr>
              <a:t>‹#›</a:t>
            </a:fld>
            <a:endParaRPr>
              <a:uFillTx/>
            </a:endParaRPr>
          </a:p>
        </p:txBody>
      </p:sp>
      <p:sp>
        <p:nvSpPr>
          <p:cNvPr xmlns:c="http://schemas.openxmlformats.org/drawingml/2006/chart" xmlns:pic="http://schemas.openxmlformats.org/drawingml/2006/picture" xmlns:dgm="http://schemas.openxmlformats.org/drawingml/2006/diagram" id="1249" name="Google Shape;1249;p2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9219" y="2841407"/>
            <a:ext cx="573300" cy="573300"/>
          </a:xfrm>
          <a:prstGeom prst="rect">
            <a:avLst/>
          </a:prstGeom>
          <a:solidFill>
            <a:srgbClr val="8CB0D7">
              <a:alpha val="8745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50" name="Google Shape;1250;p2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65774" y="1137582"/>
            <a:ext cx="573300" cy="573300"/>
          </a:xfrm>
          <a:prstGeom prst="rect">
            <a:avLst/>
          </a:prstGeom>
          <a:solidFill>
            <a:srgbClr val="5F8FC5">
              <a:alpha val="8745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51" name="Google Shape;1251;p2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8323" y="2841407"/>
            <a:ext cx="573300" cy="573300"/>
          </a:xfrm>
          <a:prstGeom prst="rect">
            <a:avLst/>
          </a:prstGeom>
          <a:solidFill>
            <a:srgbClr val="5F8FC5">
              <a:alpha val="8745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52" name="Google Shape;1252;p2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8323" y="3987999"/>
            <a:ext cx="573300" cy="5733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53" name="Google Shape;1253;p2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004878" y="1694815"/>
            <a:ext cx="573300" cy="573300"/>
          </a:xfrm>
          <a:prstGeom prst="rect">
            <a:avLst/>
          </a:prstGeom>
          <a:solidFill>
            <a:srgbClr val="5F8FC5">
              <a:alpha val="8745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54" name="Google Shape;1254;p2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9219" y="-9010"/>
            <a:ext cx="573300" cy="5733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55" name="Google Shape;1255;p2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9219" y="2268110"/>
            <a:ext cx="573300" cy="5733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56" name="Google Shape;1256;p2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9219" y="3414702"/>
            <a:ext cx="573300" cy="5733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57" name="Google Shape;1257;p2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65774" y="3987999"/>
            <a:ext cx="573300" cy="5733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58" name="Google Shape;1258;p2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8323" y="564287"/>
            <a:ext cx="573300" cy="5733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59" name="Google Shape;1259;p2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8323" y="4561295"/>
            <a:ext cx="573300" cy="5733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60" name="Google Shape;1260;p2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004878" y="1137582"/>
            <a:ext cx="573300" cy="5733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61" name="Google Shape;1261;p2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004878" y="2841407"/>
            <a:ext cx="573300" cy="5733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62" name="Google Shape;1262;p2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9219" y="1694815"/>
            <a:ext cx="573300" cy="573300"/>
          </a:xfrm>
          <a:prstGeom prst="rect">
            <a:avLst/>
          </a:prstGeom>
          <a:solidFill>
            <a:srgbClr val="3D7EC4">
              <a:alpha val="788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63" name="Google Shape;1263;p2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65774" y="2841407"/>
            <a:ext cx="573300" cy="573300"/>
          </a:xfrm>
          <a:prstGeom prst="rect">
            <a:avLst/>
          </a:prstGeom>
          <a:solidFill>
            <a:srgbClr val="3D7EC4">
              <a:alpha val="788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64" name="Google Shape;1264;p2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65774" y="4561294"/>
            <a:ext cx="573300" cy="582300"/>
          </a:xfrm>
          <a:prstGeom prst="rect">
            <a:avLst/>
          </a:prstGeom>
          <a:solidFill>
            <a:srgbClr val="3D7EC4">
              <a:alpha val="788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65" name="Google Shape;1265;p2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8323" y="-9010"/>
            <a:ext cx="573300" cy="573300"/>
          </a:xfrm>
          <a:prstGeom prst="rect">
            <a:avLst/>
          </a:prstGeom>
          <a:solidFill>
            <a:srgbClr val="3D7EC4">
              <a:alpha val="788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66" name="Google Shape;1266;p2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8323" y="3414702"/>
            <a:ext cx="573300" cy="573300"/>
          </a:xfrm>
          <a:prstGeom prst="rect">
            <a:avLst/>
          </a:prstGeom>
          <a:solidFill>
            <a:srgbClr val="8CB0D7">
              <a:alpha val="788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67" name="Google Shape;1267;p2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004878" y="564287"/>
            <a:ext cx="573300" cy="573300"/>
          </a:xfrm>
          <a:prstGeom prst="rect">
            <a:avLst/>
          </a:prstGeom>
          <a:solidFill>
            <a:srgbClr val="3D7EC4">
              <a:alpha val="788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68" name="Google Shape;1268;p2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004878" y="3987999"/>
            <a:ext cx="573300" cy="573300"/>
          </a:xfrm>
          <a:prstGeom prst="rect">
            <a:avLst/>
          </a:prstGeom>
          <a:solidFill>
            <a:srgbClr val="3D7EC4">
              <a:alpha val="788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69" name="Google Shape;1269;p2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004878" y="4561294"/>
            <a:ext cx="573300" cy="582300"/>
          </a:xfrm>
          <a:prstGeom prst="rect">
            <a:avLst/>
          </a:prstGeom>
          <a:solidFill>
            <a:srgbClr val="5D96C5">
              <a:alpha val="419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70" name="Google Shape;1270;p2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9219" y="564287"/>
            <a:ext cx="573300" cy="573300"/>
          </a:xfrm>
          <a:prstGeom prst="rect">
            <a:avLst/>
          </a:prstGeom>
          <a:solidFill>
            <a:srgbClr val="5D96C5">
              <a:alpha val="419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71" name="Google Shape;1271;p2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65774" y="-9010"/>
            <a:ext cx="573300" cy="573300"/>
          </a:xfrm>
          <a:prstGeom prst="rect">
            <a:avLst/>
          </a:prstGeom>
          <a:solidFill>
            <a:srgbClr val="5D96C5">
              <a:alpha val="419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72" name="Google Shape;1272;p2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65774" y="1694815"/>
            <a:ext cx="573300" cy="573300"/>
          </a:xfrm>
          <a:prstGeom prst="rect">
            <a:avLst/>
          </a:prstGeom>
          <a:solidFill>
            <a:srgbClr val="5D96C5">
              <a:alpha val="419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73" name="Google Shape;1273;p2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8323" y="2268110"/>
            <a:ext cx="573300" cy="573300"/>
          </a:xfrm>
          <a:prstGeom prst="rect">
            <a:avLst/>
          </a:prstGeom>
          <a:solidFill>
            <a:srgbClr val="5D96C5">
              <a:alpha val="419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74" name="Google Shape;1274;p2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004878" y="3414702"/>
            <a:ext cx="573300" cy="573300"/>
          </a:xfrm>
          <a:prstGeom prst="rect">
            <a:avLst/>
          </a:prstGeom>
          <a:solidFill>
            <a:srgbClr val="5D96C5">
              <a:alpha val="419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75" name="Google Shape;1275;p2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9219" y="3987999"/>
            <a:ext cx="573300" cy="5733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76" name="Google Shape;1276;p2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65774" y="3414702"/>
            <a:ext cx="573300" cy="5733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77" name="Google Shape;1277;p2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8323" y="1694815"/>
            <a:ext cx="573300" cy="5733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78" name="Google Shape;1278;p2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9219" y="1137582"/>
            <a:ext cx="573300" cy="5733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79" name="Google Shape;1279;p2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9219" y="4561294"/>
            <a:ext cx="573300" cy="5823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80" name="Google Shape;1280;p2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65774" y="564287"/>
            <a:ext cx="573300" cy="5733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81" name="Google Shape;1281;p2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65774" y="2268110"/>
            <a:ext cx="573300" cy="5733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82" name="Google Shape;1282;p2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8323" y="1137582"/>
            <a:ext cx="573300" cy="5733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83" name="Google Shape;1283;p2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004878" y="-9010"/>
            <a:ext cx="573300" cy="5733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84" name="Google Shape;1284;p2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004878" y="2268110"/>
            <a:ext cx="573300" cy="5733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85" name="Google Shape;1285;p25"/>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8578363" y="4556780"/>
            <a:ext cx="573300" cy="586800"/>
          </a:xfrm>
          <a:prstGeom prst="rect">
            <a:avLst/>
          </a:prstGeom>
          <a:no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200"/>
              <a:buFont typeface="Arial"/>
              <a:buNone/>
            </a:pPr>
            <a:fld id="{00000000-1234-1234-1234-123412341234}" type="slidenum">
              <a:rPr b="0" cap="none" i="0" lang="en" strike="noStrike" sz="1200" u="none">
                <a:solidFill>
                  <a:srgbClr val="0B87A1"/>
                </a:solidFill>
                <a:uFillTx/>
                <a:latin typeface="Dosis Light"/>
                <a:ea typeface="Dosis Light"/>
                <a:cs typeface="Dosis Light"/>
                <a:sym typeface="Dosis Light"/>
              </a:rPr>
              <a:t>‹#›</a:t>
            </a:fld>
            <a:endParaRPr b="0" cap="none" i="0" strike="noStrike" sz="1200" u="none">
              <a:solidFill>
                <a:srgbClr val="0B87A1"/>
              </a:solidFill>
              <a:uFillTx/>
              <a:latin typeface="Dosis Light"/>
              <a:ea typeface="Dosis Light"/>
              <a:cs typeface="Dosis Light"/>
              <a:sym typeface="Dosis Light"/>
            </a:endParaRPr>
          </a:p>
        </p:txBody>
      </p:sp>
      <p:sp>
        <p:nvSpPr>
          <p:cNvPr xmlns:c="http://schemas.openxmlformats.org/drawingml/2006/chart" xmlns:pic="http://schemas.openxmlformats.org/drawingml/2006/picture" xmlns:dgm="http://schemas.openxmlformats.org/drawingml/2006/diagram" id="1286" name="Google Shape;1286;p25"/>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72453" y="739375"/>
            <a:ext cx="6188700" cy="857400"/>
          </a:xfrm>
          <a:prstGeom prst="rect">
            <a:avLst/>
          </a:prstGeom>
          <a:noFill/>
          <a:ln>
            <a:noFill/>
          </a:ln>
        </p:spPr>
        <p:txBody xmlns:c="http://schemas.openxmlformats.org/drawingml/2006/chart" xmlns:pic="http://schemas.openxmlformats.org/drawingml/2006/picture" xmlns:dgm="http://schemas.openxmlformats.org/drawingml/2006/diagram">
          <a:bodyPr anchor="b" anchorCtr="0" bIns="91425" lIns="91425" rIns="91425" spcFirstLastPara="1" tIns="91425" wrap="square"/>
          <a:lstStyle>
            <a:lvl1pPr algn="l" lvl="0" marR="0" rtl="0">
              <a:lnSpc>
                <a:spcPct val="100000"/>
              </a:lnSpc>
              <a:spcBef>
                <a:spcPts val="0"/>
              </a:spcBef>
              <a:spcAft>
                <a:spcPts val="0"/>
              </a:spcAft>
              <a:buClr>
                <a:srgbClr val="0B87A1"/>
              </a:buClr>
              <a:buSzPts val="3600"/>
              <a:buFont typeface="Dosis Light"/>
              <a:buNone/>
              <a:defRPr b="0" cap="none" i="0" strike="noStrike" sz="3600" u="none">
                <a:solidFill>
                  <a:srgbClr val="09417F"/>
                </a:solidFill>
                <a:uFillTx/>
                <a:latin typeface="Trebuchet MS"/>
                <a:ea typeface="Trebuchet MS"/>
                <a:cs typeface="Trebuchet MS"/>
                <a:sym typeface="Trebuchet MS"/>
              </a:defRPr>
            </a:lvl1pPr>
            <a:lvl2pPr algn="l" lvl="1"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2pPr>
            <a:lvl3pPr algn="l" lvl="2"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3pPr>
            <a:lvl4pPr algn="l" lvl="3"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4pPr>
            <a:lvl5pPr algn="l" lvl="4"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5pPr>
            <a:lvl6pPr algn="l" lvl="5"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6pPr>
            <a:lvl7pPr algn="l" lvl="6"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7pPr>
            <a:lvl8pPr algn="l" lvl="7"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8pPr>
            <a:lvl9pPr algn="l" lvl="8"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9pPr>
          </a:lstStyle>
          <a:p/>
        </p:txBody>
      </p:sp>
      <p:sp>
        <p:nvSpPr>
          <p:cNvPr xmlns:c="http://schemas.openxmlformats.org/drawingml/2006/chart" xmlns:pic="http://schemas.openxmlformats.org/drawingml/2006/picture" xmlns:dgm="http://schemas.openxmlformats.org/drawingml/2006/diagram" id="1287" name="Google Shape;1287;p25"/>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72453" y="1762650"/>
            <a:ext cx="6188700" cy="30870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algn="l" indent="-342900" lvl="0" marL="457200" marR="0" rtl="0">
              <a:lnSpc>
                <a:spcPct val="100000"/>
              </a:lnSpc>
              <a:spcBef>
                <a:spcPts val="600"/>
              </a:spcBef>
              <a:spcAft>
                <a:spcPts val="0"/>
              </a:spcAft>
              <a:buClr>
                <a:srgbClr val="D3EBD5"/>
              </a:buClr>
              <a:buSzPts val="1800"/>
              <a:buFont typeface="Titillium Web Light"/>
              <a:buChar char="▪"/>
              <a:defRPr b="0" cap="none" i="0" strike="noStrike" sz="1800" u="none">
                <a:solidFill>
                  <a:srgbClr val="003B55"/>
                </a:solidFill>
                <a:uFillTx/>
                <a:latin typeface="Trebuchet MS"/>
                <a:ea typeface="Trebuchet MS"/>
                <a:cs typeface="Trebuchet MS"/>
                <a:sym typeface="Trebuchet MS"/>
              </a:defRPr>
            </a:lvl1pPr>
            <a:lvl2pPr algn="l" indent="-342900" lvl="1" marL="914400" marR="0" rtl="0">
              <a:lnSpc>
                <a:spcPct val="100000"/>
              </a:lnSpc>
              <a:spcBef>
                <a:spcPts val="0"/>
              </a:spcBef>
              <a:spcAft>
                <a:spcPts val="0"/>
              </a:spcAft>
              <a:buClr>
                <a:srgbClr val="D3EBD5"/>
              </a:buClr>
              <a:buSzPts val="1800"/>
              <a:buFont typeface="Titillium Web Light"/>
              <a:buChar char="▫"/>
              <a:defRPr b="0" cap="none" i="0" strike="noStrike" sz="1800" u="none">
                <a:solidFill>
                  <a:srgbClr val="003B55"/>
                </a:solidFill>
                <a:uFillTx/>
                <a:latin typeface="Titillium Web Light"/>
                <a:ea typeface="Titillium Web Light"/>
                <a:cs typeface="Titillium Web Light"/>
                <a:sym typeface="Titillium Web Light"/>
              </a:defRPr>
            </a:lvl2pPr>
            <a:lvl3pPr algn="l" indent="-342900" lvl="2" marL="1371600" marR="0" rtl="0">
              <a:lnSpc>
                <a:spcPct val="100000"/>
              </a:lnSpc>
              <a:spcBef>
                <a:spcPts val="0"/>
              </a:spcBef>
              <a:spcAft>
                <a:spcPts val="0"/>
              </a:spcAft>
              <a:buClr>
                <a:srgbClr val="D3EBD5"/>
              </a:buClr>
              <a:buSzPts val="1800"/>
              <a:buFont typeface="Titillium Web Light"/>
              <a:buChar char="▫"/>
              <a:defRPr b="0" cap="none" i="0" strike="noStrike" sz="1800" u="none">
                <a:solidFill>
                  <a:srgbClr val="003B55"/>
                </a:solidFill>
                <a:uFillTx/>
                <a:latin typeface="Titillium Web Light"/>
                <a:ea typeface="Titillium Web Light"/>
                <a:cs typeface="Titillium Web Light"/>
                <a:sym typeface="Titillium Web Light"/>
              </a:defRPr>
            </a:lvl3pPr>
            <a:lvl4pPr algn="l" indent="-342900" lvl="3" marL="1828800" marR="0" rtl="0">
              <a:lnSpc>
                <a:spcPct val="100000"/>
              </a:lnSpc>
              <a:spcBef>
                <a:spcPts val="0"/>
              </a:spcBef>
              <a:spcAft>
                <a:spcPts val="0"/>
              </a:spcAft>
              <a:buClr>
                <a:srgbClr val="D3EBD5"/>
              </a:buClr>
              <a:buSzPts val="1800"/>
              <a:buFont typeface="Titillium Web Light"/>
              <a:buChar char="▫"/>
              <a:defRPr b="0" cap="none" i="0" strike="noStrike" sz="1800" u="none">
                <a:solidFill>
                  <a:srgbClr val="003B55"/>
                </a:solidFill>
                <a:uFillTx/>
                <a:latin typeface="Titillium Web Light"/>
                <a:ea typeface="Titillium Web Light"/>
                <a:cs typeface="Titillium Web Light"/>
                <a:sym typeface="Titillium Web Light"/>
              </a:defRPr>
            </a:lvl4pPr>
            <a:lvl5pPr algn="l" indent="-342900" lvl="4" marL="2286000" marR="0" rtl="0">
              <a:lnSpc>
                <a:spcPct val="100000"/>
              </a:lnSpc>
              <a:spcBef>
                <a:spcPts val="0"/>
              </a:spcBef>
              <a:spcAft>
                <a:spcPts val="0"/>
              </a:spcAft>
              <a:buClr>
                <a:srgbClr val="D3EBD5"/>
              </a:buClr>
              <a:buSzPts val="1800"/>
              <a:buFont typeface="Titillium Web Light"/>
              <a:buChar char="▫"/>
              <a:defRPr b="0" cap="none" i="0" strike="noStrike" sz="1800" u="none">
                <a:solidFill>
                  <a:srgbClr val="003B55"/>
                </a:solidFill>
                <a:uFillTx/>
                <a:latin typeface="Titillium Web Light"/>
                <a:ea typeface="Titillium Web Light"/>
                <a:cs typeface="Titillium Web Light"/>
                <a:sym typeface="Titillium Web Light"/>
              </a:defRPr>
            </a:lvl5pPr>
            <a:lvl6pPr algn="l" indent="-342900" lvl="5" marL="2743200" marR="0" rtl="0">
              <a:lnSpc>
                <a:spcPct val="100000"/>
              </a:lnSpc>
              <a:spcBef>
                <a:spcPts val="0"/>
              </a:spcBef>
              <a:spcAft>
                <a:spcPts val="0"/>
              </a:spcAft>
              <a:buClr>
                <a:srgbClr val="D3EBD5"/>
              </a:buClr>
              <a:buSzPts val="1800"/>
              <a:buFont typeface="Titillium Web Light"/>
              <a:buChar char="▫"/>
              <a:defRPr b="0" cap="none" i="0" strike="noStrike" sz="1800" u="none">
                <a:solidFill>
                  <a:srgbClr val="003B55"/>
                </a:solidFill>
                <a:uFillTx/>
                <a:latin typeface="Titillium Web Light"/>
                <a:ea typeface="Titillium Web Light"/>
                <a:cs typeface="Titillium Web Light"/>
                <a:sym typeface="Titillium Web Light"/>
              </a:defRPr>
            </a:lvl6pPr>
            <a:lvl7pPr algn="l" indent="-342900" lvl="6" marL="3200400" marR="0" rtl="0">
              <a:lnSpc>
                <a:spcPct val="100000"/>
              </a:lnSpc>
              <a:spcBef>
                <a:spcPts val="0"/>
              </a:spcBef>
              <a:spcAft>
                <a:spcPts val="0"/>
              </a:spcAft>
              <a:buClr>
                <a:srgbClr val="D3EBD5"/>
              </a:buClr>
              <a:buSzPts val="1800"/>
              <a:buFont typeface="Titillium Web Light"/>
              <a:buChar char="●"/>
              <a:defRPr b="0" cap="none" i="0" strike="noStrike" sz="1800" u="none">
                <a:solidFill>
                  <a:srgbClr val="003B55"/>
                </a:solidFill>
                <a:uFillTx/>
                <a:latin typeface="Titillium Web Light"/>
                <a:ea typeface="Titillium Web Light"/>
                <a:cs typeface="Titillium Web Light"/>
                <a:sym typeface="Titillium Web Light"/>
              </a:defRPr>
            </a:lvl7pPr>
            <a:lvl8pPr algn="l" indent="-342900" lvl="7" marL="3657600" marR="0" rtl="0">
              <a:lnSpc>
                <a:spcPct val="100000"/>
              </a:lnSpc>
              <a:spcBef>
                <a:spcPts val="0"/>
              </a:spcBef>
              <a:spcAft>
                <a:spcPts val="0"/>
              </a:spcAft>
              <a:buClr>
                <a:srgbClr val="D3EBD5"/>
              </a:buClr>
              <a:buSzPts val="1800"/>
              <a:buFont typeface="Titillium Web Light"/>
              <a:buChar char="○"/>
              <a:defRPr b="0" cap="none" i="0" strike="noStrike" sz="1800" u="none">
                <a:solidFill>
                  <a:srgbClr val="003B55"/>
                </a:solidFill>
                <a:uFillTx/>
                <a:latin typeface="Titillium Web Light"/>
                <a:ea typeface="Titillium Web Light"/>
                <a:cs typeface="Titillium Web Light"/>
                <a:sym typeface="Titillium Web Light"/>
              </a:defRPr>
            </a:lvl8pPr>
            <a:lvl9pPr algn="l" indent="-342900" lvl="8" marL="4114800" marR="0" rtl="0">
              <a:lnSpc>
                <a:spcPct val="100000"/>
              </a:lnSpc>
              <a:spcBef>
                <a:spcPts val="0"/>
              </a:spcBef>
              <a:spcAft>
                <a:spcPts val="0"/>
              </a:spcAft>
              <a:buClr>
                <a:srgbClr val="D3EBD5"/>
              </a:buClr>
              <a:buSzPts val="1800"/>
              <a:buFont typeface="Titillium Web Light"/>
              <a:buChar char="■"/>
              <a:defRPr b="0" cap="none" i="0" strike="noStrike" sz="1800" u="none">
                <a:solidFill>
                  <a:srgbClr val="003B55"/>
                </a:solidFill>
                <a:uFillTx/>
                <a:latin typeface="Titillium Web Light"/>
                <a:ea typeface="Titillium Web Light"/>
                <a:cs typeface="Titillium Web Light"/>
                <a:sym typeface="Titillium Web Light"/>
              </a:defRPr>
            </a:lvl9pPr>
          </a:lstStyle>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24.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BLANK_1_1">
    <p:bg>
      <p:bgPr>
        <a:solidFill>
          <a:srgbClr val="09417F"/>
        </a:solidFill>
      </p:bgPr>
    </p:bg>
    <p:spTree>
      <p:nvGrpSpPr>
        <p:cNvPr xmlns:c="http://schemas.openxmlformats.org/drawingml/2006/chart" xmlns:pic="http://schemas.openxmlformats.org/drawingml/2006/picture" xmlns:dgm="http://schemas.openxmlformats.org/drawingml/2006/diagram" id="1288" name="Shape 1288"/>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grpSp>
        <p:nvGrpSpPr>
          <p:cNvPr xmlns:c="http://schemas.openxmlformats.org/drawingml/2006/chart" xmlns:pic="http://schemas.openxmlformats.org/drawingml/2006/picture" xmlns:dgm="http://schemas.openxmlformats.org/drawingml/2006/diagram" id="1289" name="Google Shape;1289;p26"/>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7828607" y="28698"/>
            <a:ext cx="1286904" cy="5086302"/>
            <a:chOff x="6367294" y="28698"/>
            <a:chExt cx="1286904" cy="5086302"/>
          </a:xfrm>
        </p:grpSpPr>
        <p:sp>
          <p:nvSpPr>
            <p:cNvPr xmlns:c="http://schemas.openxmlformats.org/drawingml/2006/chart" xmlns:pic="http://schemas.openxmlformats.org/drawingml/2006/picture" xmlns:dgm="http://schemas.openxmlformats.org/drawingml/2006/diagram" id="1290" name="Google Shape;1290;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613204"/>
              <a:ext cx="117867" cy="117867"/>
            </a:xfrm>
            <a:custGeom>
              <a:ahLst/>
              <a:cxnLst/>
              <a:rect b="b" l="l" r="r" t="t"/>
              <a:pathLst>
                <a:path extrusionOk="0" h="4856" w="4856">
                  <a:moveTo>
                    <a:pt x="0" y="0"/>
                  </a:moveTo>
                  <a:lnTo>
                    <a:pt x="0" y="4855"/>
                  </a:lnTo>
                  <a:lnTo>
                    <a:pt x="4855" y="4855"/>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91" name="Google Shape;1291;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2659036"/>
              <a:ext cx="117867" cy="117892"/>
            </a:xfrm>
            <a:custGeom>
              <a:ahLst/>
              <a:cxnLst/>
              <a:rect b="b" l="l" r="r" t="t"/>
              <a:pathLst>
                <a:path extrusionOk="0" h="4857"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92" name="Google Shape;1292;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174818"/>
              <a:ext cx="117867" cy="117867"/>
            </a:xfrm>
            <a:custGeom>
              <a:ahLst/>
              <a:cxnLst/>
              <a:rect b="b" l="l" r="r" t="t"/>
              <a:pathLst>
                <a:path extrusionOk="0" h="4856" w="4856">
                  <a:moveTo>
                    <a:pt x="0" y="0"/>
                  </a:moveTo>
                  <a:lnTo>
                    <a:pt x="0" y="4856"/>
                  </a:lnTo>
                  <a:lnTo>
                    <a:pt x="4855" y="4856"/>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93" name="Google Shape;1293;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659536" y="4266482"/>
              <a:ext cx="117892" cy="117867"/>
            </a:xfrm>
            <a:custGeom>
              <a:ahLst/>
              <a:cxnLst/>
              <a:rect b="b" l="l" r="r" t="t"/>
              <a:pathLst>
                <a:path extrusionOk="0" h="4856" w="4857">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94" name="Google Shape;1294;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4704867"/>
              <a:ext cx="117867" cy="117892"/>
            </a:xfrm>
            <a:custGeom>
              <a:ahLst/>
              <a:cxnLst/>
              <a:rect b="b" l="l" r="r" t="t"/>
              <a:pathLst>
                <a:path extrusionOk="0" h="4857"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95" name="Google Shape;1295;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4558747"/>
              <a:ext cx="117867" cy="117867"/>
            </a:xfrm>
            <a:custGeom>
              <a:ahLst/>
              <a:cxnLst/>
              <a:rect b="b" l="l" r="r" t="t"/>
              <a:pathLst>
                <a:path extrusionOk="0" h="4856" w="4856">
                  <a:moveTo>
                    <a:pt x="0" y="0"/>
                  </a:moveTo>
                  <a:lnTo>
                    <a:pt x="0" y="4855"/>
                  </a:lnTo>
                  <a:lnTo>
                    <a:pt x="4855" y="4855"/>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96" name="Google Shape;1296;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4266482"/>
              <a:ext cx="117867" cy="117867"/>
            </a:xfrm>
            <a:custGeom>
              <a:ahLst/>
              <a:cxnLst/>
              <a:rect b="b" l="l" r="r" t="t"/>
              <a:pathLst>
                <a:path extrusionOk="0" h="4856" w="4856">
                  <a:moveTo>
                    <a:pt x="0" y="0"/>
                  </a:moveTo>
                  <a:lnTo>
                    <a:pt x="0" y="4855"/>
                  </a:lnTo>
                  <a:lnTo>
                    <a:pt x="4855" y="4855"/>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97" name="Google Shape;1297;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3974217"/>
              <a:ext cx="117867" cy="117867"/>
            </a:xfrm>
            <a:custGeom>
              <a:ahLst/>
              <a:cxnLst/>
              <a:rect b="b" l="l" r="r" t="t"/>
              <a:pathLst>
                <a:path extrusionOk="0" h="4856" w="4856">
                  <a:moveTo>
                    <a:pt x="0" y="0"/>
                  </a:moveTo>
                  <a:lnTo>
                    <a:pt x="0" y="4855"/>
                  </a:lnTo>
                  <a:lnTo>
                    <a:pt x="4855" y="4855"/>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98" name="Google Shape;1298;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3828096"/>
              <a:ext cx="117867" cy="117867"/>
            </a:xfrm>
            <a:custGeom>
              <a:ahLst/>
              <a:cxnLst/>
              <a:rect b="b" l="l" r="r" t="t"/>
              <a:pathLst>
                <a:path extrusionOk="0" h="4856" w="4856">
                  <a:moveTo>
                    <a:pt x="0" y="0"/>
                  </a:moveTo>
                  <a:lnTo>
                    <a:pt x="0" y="4856"/>
                  </a:lnTo>
                  <a:lnTo>
                    <a:pt x="4855" y="4856"/>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299" name="Google Shape;1299;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3681951"/>
              <a:ext cx="117867" cy="117892"/>
            </a:xfrm>
            <a:custGeom>
              <a:ahLst/>
              <a:cxnLst/>
              <a:rect b="b" l="l" r="r" t="t"/>
              <a:pathLst>
                <a:path extrusionOk="0" h="4857"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00" name="Google Shape;1300;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3535831"/>
              <a:ext cx="117867" cy="117867"/>
            </a:xfrm>
            <a:custGeom>
              <a:ahLst/>
              <a:cxnLst/>
              <a:rect b="b" l="l" r="r" t="t"/>
              <a:pathLst>
                <a:path extrusionOk="0" h="4856" w="4856">
                  <a:moveTo>
                    <a:pt x="0" y="0"/>
                  </a:moveTo>
                  <a:lnTo>
                    <a:pt x="0" y="4856"/>
                  </a:lnTo>
                  <a:lnTo>
                    <a:pt x="4855" y="4856"/>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01" name="Google Shape;1301;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3097445"/>
              <a:ext cx="117867" cy="117867"/>
            </a:xfrm>
            <a:custGeom>
              <a:ahLst/>
              <a:cxnLst/>
              <a:rect b="b" l="l" r="r" t="t"/>
              <a:pathLst>
                <a:path extrusionOk="0" h="4856"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02" name="Google Shape;1302;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2951301"/>
              <a:ext cx="117867" cy="117867"/>
            </a:xfrm>
            <a:custGeom>
              <a:ahLst/>
              <a:cxnLst/>
              <a:rect b="b" l="l" r="r" t="t"/>
              <a:pathLst>
                <a:path extrusionOk="0" h="4856" w="4856">
                  <a:moveTo>
                    <a:pt x="0" y="0"/>
                  </a:moveTo>
                  <a:lnTo>
                    <a:pt x="0" y="4855"/>
                  </a:lnTo>
                  <a:lnTo>
                    <a:pt x="4855" y="4855"/>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03" name="Google Shape;1303;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2805180"/>
              <a:ext cx="117867" cy="117867"/>
            </a:xfrm>
            <a:custGeom>
              <a:ahLst/>
              <a:cxnLst/>
              <a:rect b="b" l="l" r="r" t="t"/>
              <a:pathLst>
                <a:path extrusionOk="0" h="4856"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04" name="Google Shape;1304;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2659036"/>
              <a:ext cx="117867" cy="117892"/>
            </a:xfrm>
            <a:custGeom>
              <a:ahLst/>
              <a:cxnLst/>
              <a:rect b="b" l="l" r="r" t="t"/>
              <a:pathLst>
                <a:path extrusionOk="0" h="4857"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05" name="Google Shape;1305;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2512915"/>
              <a:ext cx="117867" cy="117867"/>
            </a:xfrm>
            <a:custGeom>
              <a:ahLst/>
              <a:cxnLst/>
              <a:rect b="b" l="l" r="r" t="t"/>
              <a:pathLst>
                <a:path extrusionOk="0" h="4856" w="4856">
                  <a:moveTo>
                    <a:pt x="0" y="0"/>
                  </a:moveTo>
                  <a:lnTo>
                    <a:pt x="0" y="4856"/>
                  </a:lnTo>
                  <a:lnTo>
                    <a:pt x="4855" y="4856"/>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06" name="Google Shape;1306;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2366770"/>
              <a:ext cx="117867" cy="117892"/>
            </a:xfrm>
            <a:custGeom>
              <a:ahLst/>
              <a:cxnLst/>
              <a:rect b="b" l="l" r="r" t="t"/>
              <a:pathLst>
                <a:path extrusionOk="0" h="4857"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07" name="Google Shape;1307;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2220650"/>
              <a:ext cx="117867" cy="117867"/>
            </a:xfrm>
            <a:custGeom>
              <a:ahLst/>
              <a:cxnLst/>
              <a:rect b="b" l="l" r="r" t="t"/>
              <a:pathLst>
                <a:path extrusionOk="0" h="4856" w="4856">
                  <a:moveTo>
                    <a:pt x="0" y="0"/>
                  </a:moveTo>
                  <a:lnTo>
                    <a:pt x="0" y="4855"/>
                  </a:lnTo>
                  <a:lnTo>
                    <a:pt x="4855" y="4855"/>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08" name="Google Shape;1308;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2074529"/>
              <a:ext cx="117867" cy="117867"/>
            </a:xfrm>
            <a:custGeom>
              <a:ahLst/>
              <a:cxnLst/>
              <a:rect b="b" l="l" r="r" t="t"/>
              <a:pathLst>
                <a:path extrusionOk="0" h="4856"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09" name="Google Shape;1309;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1928385"/>
              <a:ext cx="117867" cy="117867"/>
            </a:xfrm>
            <a:custGeom>
              <a:ahLst/>
              <a:cxnLst/>
              <a:rect b="b" l="l" r="r" t="t"/>
              <a:pathLst>
                <a:path extrusionOk="0" h="4856" w="4856">
                  <a:moveTo>
                    <a:pt x="0" y="0"/>
                  </a:moveTo>
                  <a:lnTo>
                    <a:pt x="0" y="4855"/>
                  </a:lnTo>
                  <a:lnTo>
                    <a:pt x="4855" y="4855"/>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10" name="Google Shape;1310;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1782264"/>
              <a:ext cx="117867" cy="117867"/>
            </a:xfrm>
            <a:custGeom>
              <a:ahLst/>
              <a:cxnLst/>
              <a:rect b="b" l="l" r="r" t="t"/>
              <a:pathLst>
                <a:path extrusionOk="0" h="4856"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11" name="Google Shape;1311;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1489999"/>
              <a:ext cx="117867" cy="117867"/>
            </a:xfrm>
            <a:custGeom>
              <a:ahLst/>
              <a:cxnLst/>
              <a:rect b="b" l="l" r="r" t="t"/>
              <a:pathLst>
                <a:path extrusionOk="0" h="4856" w="4856">
                  <a:moveTo>
                    <a:pt x="0" y="0"/>
                  </a:moveTo>
                  <a:lnTo>
                    <a:pt x="0" y="4856"/>
                  </a:lnTo>
                  <a:lnTo>
                    <a:pt x="4855" y="4856"/>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12" name="Google Shape;1312;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1197734"/>
              <a:ext cx="117867" cy="117867"/>
            </a:xfrm>
            <a:custGeom>
              <a:ahLst/>
              <a:cxnLst/>
              <a:rect b="b" l="l" r="r" t="t"/>
              <a:pathLst>
                <a:path extrusionOk="0" h="4856" w="4856">
                  <a:moveTo>
                    <a:pt x="0" y="0"/>
                  </a:moveTo>
                  <a:lnTo>
                    <a:pt x="0" y="4856"/>
                  </a:lnTo>
                  <a:lnTo>
                    <a:pt x="4855" y="4856"/>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13" name="Google Shape;1313;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1051613"/>
              <a:ext cx="117867" cy="117867"/>
            </a:xfrm>
            <a:custGeom>
              <a:ahLst/>
              <a:cxnLst/>
              <a:rect b="b" l="l" r="r" t="t"/>
              <a:pathLst>
                <a:path extrusionOk="0" h="4856"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14" name="Google Shape;1314;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905469"/>
              <a:ext cx="117867" cy="117867"/>
            </a:xfrm>
            <a:custGeom>
              <a:ahLst/>
              <a:cxnLst/>
              <a:rect b="b" l="l" r="r" t="t"/>
              <a:pathLst>
                <a:path extrusionOk="0" h="4856" w="4856">
                  <a:moveTo>
                    <a:pt x="0" y="0"/>
                  </a:moveTo>
                  <a:lnTo>
                    <a:pt x="0" y="4855"/>
                  </a:lnTo>
                  <a:lnTo>
                    <a:pt x="4855" y="4855"/>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15" name="Google Shape;1315;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759348"/>
              <a:ext cx="117867" cy="117867"/>
            </a:xfrm>
            <a:custGeom>
              <a:ahLst/>
              <a:cxnLst/>
              <a:rect b="b" l="l" r="r" t="t"/>
              <a:pathLst>
                <a:path extrusionOk="0" h="4856"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16" name="Google Shape;1316;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467083"/>
              <a:ext cx="117867" cy="117867"/>
            </a:xfrm>
            <a:custGeom>
              <a:ahLst/>
              <a:cxnLst/>
              <a:rect b="b" l="l" r="r" t="t"/>
              <a:pathLst>
                <a:path extrusionOk="0" h="4856"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17" name="Google Shape;1317;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320938"/>
              <a:ext cx="117867" cy="117892"/>
            </a:xfrm>
            <a:custGeom>
              <a:ahLst/>
              <a:cxnLst/>
              <a:rect b="b" l="l" r="r" t="t"/>
              <a:pathLst>
                <a:path extrusionOk="0" h="4857"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18" name="Google Shape;1318;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174818"/>
              <a:ext cx="117867" cy="117867"/>
            </a:xfrm>
            <a:custGeom>
              <a:ahLst/>
              <a:cxnLst/>
              <a:rect b="b" l="l" r="r" t="t"/>
              <a:pathLst>
                <a:path extrusionOk="0" h="4856" w="4856">
                  <a:moveTo>
                    <a:pt x="0" y="0"/>
                  </a:moveTo>
                  <a:lnTo>
                    <a:pt x="0" y="4856"/>
                  </a:lnTo>
                  <a:lnTo>
                    <a:pt x="4855" y="4856"/>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19" name="Google Shape;1319;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28698"/>
              <a:ext cx="117867" cy="117867"/>
            </a:xfrm>
            <a:custGeom>
              <a:ahLst/>
              <a:cxnLst/>
              <a:rect b="b" l="l" r="r" t="t"/>
              <a:pathLst>
                <a:path extrusionOk="0" h="4856"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20" name="Google Shape;1320;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4851012"/>
              <a:ext cx="117867" cy="117867"/>
            </a:xfrm>
            <a:custGeom>
              <a:ahLst/>
              <a:cxnLst/>
              <a:rect b="b" l="l" r="r" t="t"/>
              <a:pathLst>
                <a:path extrusionOk="0" h="4856" w="4856">
                  <a:moveTo>
                    <a:pt x="1" y="0"/>
                  </a:moveTo>
                  <a:lnTo>
                    <a:pt x="1" y="4856"/>
                  </a:lnTo>
                  <a:lnTo>
                    <a:pt x="4856" y="4856"/>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21" name="Google Shape;1321;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4558747"/>
              <a:ext cx="117867" cy="117867"/>
            </a:xfrm>
            <a:custGeom>
              <a:ahLst/>
              <a:cxnLst/>
              <a:rect b="b" l="l" r="r" t="t"/>
              <a:pathLst>
                <a:path extrusionOk="0" h="4856" w="4856">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22" name="Google Shape;1322;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4412627"/>
              <a:ext cx="117867" cy="117867"/>
            </a:xfrm>
            <a:custGeom>
              <a:ahLst/>
              <a:cxnLst/>
              <a:rect b="b" l="l" r="r" t="t"/>
              <a:pathLst>
                <a:path extrusionOk="0" h="4856"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23" name="Google Shape;1323;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4266482"/>
              <a:ext cx="117867" cy="117867"/>
            </a:xfrm>
            <a:custGeom>
              <a:ahLst/>
              <a:cxnLst/>
              <a:rect b="b" l="l" r="r" t="t"/>
              <a:pathLst>
                <a:path extrusionOk="0" h="4856" w="4856">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24" name="Google Shape;1324;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4120361"/>
              <a:ext cx="117867" cy="117867"/>
            </a:xfrm>
            <a:custGeom>
              <a:ahLst/>
              <a:cxnLst/>
              <a:rect b="b" l="l" r="r" t="t"/>
              <a:pathLst>
                <a:path extrusionOk="0" h="4856"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25" name="Google Shape;1325;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3828096"/>
              <a:ext cx="117867" cy="117867"/>
            </a:xfrm>
            <a:custGeom>
              <a:ahLst/>
              <a:cxnLst/>
              <a:rect b="b" l="l" r="r" t="t"/>
              <a:pathLst>
                <a:path extrusionOk="0" h="4856" w="4856">
                  <a:moveTo>
                    <a:pt x="1" y="0"/>
                  </a:moveTo>
                  <a:lnTo>
                    <a:pt x="1" y="4856"/>
                  </a:lnTo>
                  <a:lnTo>
                    <a:pt x="4856" y="4856"/>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26" name="Google Shape;1326;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3535831"/>
              <a:ext cx="117867" cy="117867"/>
            </a:xfrm>
            <a:custGeom>
              <a:ahLst/>
              <a:cxnLst/>
              <a:rect b="b" l="l" r="r" t="t"/>
              <a:pathLst>
                <a:path extrusionOk="0" h="4856" w="4856">
                  <a:moveTo>
                    <a:pt x="1" y="0"/>
                  </a:moveTo>
                  <a:lnTo>
                    <a:pt x="1" y="4856"/>
                  </a:lnTo>
                  <a:lnTo>
                    <a:pt x="4856" y="4856"/>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27" name="Google Shape;1327;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3389711"/>
              <a:ext cx="117867" cy="117867"/>
            </a:xfrm>
            <a:custGeom>
              <a:ahLst/>
              <a:cxnLst/>
              <a:rect b="b" l="l" r="r" t="t"/>
              <a:pathLst>
                <a:path extrusionOk="0" h="4856"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28" name="Google Shape;1328;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3243566"/>
              <a:ext cx="117867" cy="117867"/>
            </a:xfrm>
            <a:custGeom>
              <a:ahLst/>
              <a:cxnLst/>
              <a:rect b="b" l="l" r="r" t="t"/>
              <a:pathLst>
                <a:path extrusionOk="0" h="4856" w="4856">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29" name="Google Shape;1329;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2951301"/>
              <a:ext cx="117867" cy="117867"/>
            </a:xfrm>
            <a:custGeom>
              <a:ahLst/>
              <a:cxnLst/>
              <a:rect b="b" l="l" r="r" t="t"/>
              <a:pathLst>
                <a:path extrusionOk="0" h="4856" w="4856">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30" name="Google Shape;1330;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2805180"/>
              <a:ext cx="117867" cy="117867"/>
            </a:xfrm>
            <a:custGeom>
              <a:ahLst/>
              <a:cxnLst/>
              <a:rect b="b" l="l" r="r" t="t"/>
              <a:pathLst>
                <a:path extrusionOk="0" h="4856"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31" name="Google Shape;1331;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2659036"/>
              <a:ext cx="117867" cy="117892"/>
            </a:xfrm>
            <a:custGeom>
              <a:ahLst/>
              <a:cxnLst/>
              <a:rect b="b" l="l" r="r" t="t"/>
              <a:pathLst>
                <a:path extrusionOk="0" h="4857"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32" name="Google Shape;1332;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2512915"/>
              <a:ext cx="117867" cy="117867"/>
            </a:xfrm>
            <a:custGeom>
              <a:ahLst/>
              <a:cxnLst/>
              <a:rect b="b" l="l" r="r" t="t"/>
              <a:pathLst>
                <a:path extrusionOk="0" h="4856" w="4856">
                  <a:moveTo>
                    <a:pt x="1" y="0"/>
                  </a:moveTo>
                  <a:lnTo>
                    <a:pt x="1" y="4856"/>
                  </a:lnTo>
                  <a:lnTo>
                    <a:pt x="4856" y="4856"/>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33" name="Google Shape;1333;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2366770"/>
              <a:ext cx="117867" cy="117892"/>
            </a:xfrm>
            <a:custGeom>
              <a:ahLst/>
              <a:cxnLst/>
              <a:rect b="b" l="l" r="r" t="t"/>
              <a:pathLst>
                <a:path extrusionOk="0" h="4857"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34" name="Google Shape;1334;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2220650"/>
              <a:ext cx="117867" cy="117867"/>
            </a:xfrm>
            <a:custGeom>
              <a:ahLst/>
              <a:cxnLst/>
              <a:rect b="b" l="l" r="r" t="t"/>
              <a:pathLst>
                <a:path extrusionOk="0" h="4856" w="4856">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35" name="Google Shape;1335;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2074529"/>
              <a:ext cx="117867" cy="117867"/>
            </a:xfrm>
            <a:custGeom>
              <a:ahLst/>
              <a:cxnLst/>
              <a:rect b="b" l="l" r="r" t="t"/>
              <a:pathLst>
                <a:path extrusionOk="0" h="4856"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36" name="Google Shape;1336;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1782264"/>
              <a:ext cx="117867" cy="117867"/>
            </a:xfrm>
            <a:custGeom>
              <a:ahLst/>
              <a:cxnLst/>
              <a:rect b="b" l="l" r="r" t="t"/>
              <a:pathLst>
                <a:path extrusionOk="0" h="4856"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37" name="Google Shape;1337;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1489999"/>
              <a:ext cx="117867" cy="117867"/>
            </a:xfrm>
            <a:custGeom>
              <a:ahLst/>
              <a:cxnLst/>
              <a:rect b="b" l="l" r="r" t="t"/>
              <a:pathLst>
                <a:path extrusionOk="0" h="4856" w="4856">
                  <a:moveTo>
                    <a:pt x="1" y="0"/>
                  </a:moveTo>
                  <a:lnTo>
                    <a:pt x="1" y="4856"/>
                  </a:lnTo>
                  <a:lnTo>
                    <a:pt x="4856" y="4856"/>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38" name="Google Shape;1338;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1343854"/>
              <a:ext cx="117867" cy="117892"/>
            </a:xfrm>
            <a:custGeom>
              <a:ahLst/>
              <a:cxnLst/>
              <a:rect b="b" l="l" r="r" t="t"/>
              <a:pathLst>
                <a:path extrusionOk="0" h="4857"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39" name="Google Shape;1339;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1197734"/>
              <a:ext cx="117867" cy="117867"/>
            </a:xfrm>
            <a:custGeom>
              <a:ahLst/>
              <a:cxnLst/>
              <a:rect b="b" l="l" r="r" t="t"/>
              <a:pathLst>
                <a:path extrusionOk="0" h="4856" w="4856">
                  <a:moveTo>
                    <a:pt x="1" y="0"/>
                  </a:moveTo>
                  <a:lnTo>
                    <a:pt x="1" y="4856"/>
                  </a:lnTo>
                  <a:lnTo>
                    <a:pt x="4856" y="4856"/>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40" name="Google Shape;1340;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1051613"/>
              <a:ext cx="117867" cy="117867"/>
            </a:xfrm>
            <a:custGeom>
              <a:ahLst/>
              <a:cxnLst/>
              <a:rect b="b" l="l" r="r" t="t"/>
              <a:pathLst>
                <a:path extrusionOk="0" h="4856"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41" name="Google Shape;1341;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759348"/>
              <a:ext cx="117867" cy="117867"/>
            </a:xfrm>
            <a:custGeom>
              <a:ahLst/>
              <a:cxnLst/>
              <a:rect b="b" l="l" r="r" t="t"/>
              <a:pathLst>
                <a:path extrusionOk="0" h="4856"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42" name="Google Shape;1342;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613204"/>
              <a:ext cx="117867" cy="117867"/>
            </a:xfrm>
            <a:custGeom>
              <a:ahLst/>
              <a:cxnLst/>
              <a:rect b="b" l="l" r="r" t="t"/>
              <a:pathLst>
                <a:path extrusionOk="0" h="4856" w="4856">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43" name="Google Shape;1343;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320938"/>
              <a:ext cx="117867" cy="117892"/>
            </a:xfrm>
            <a:custGeom>
              <a:ahLst/>
              <a:cxnLst/>
              <a:rect b="b" l="l" r="r" t="t"/>
              <a:pathLst>
                <a:path extrusionOk="0" h="4857"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44" name="Google Shape;1344;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28698"/>
              <a:ext cx="117867" cy="117867"/>
            </a:xfrm>
            <a:custGeom>
              <a:ahLst/>
              <a:cxnLst/>
              <a:rect b="b" l="l" r="r" t="t"/>
              <a:pathLst>
                <a:path extrusionOk="0" h="4856"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45" name="Google Shape;1345;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4704867"/>
              <a:ext cx="117867" cy="117892"/>
            </a:xfrm>
            <a:custGeom>
              <a:ahLst/>
              <a:cxnLst/>
              <a:rect b="b" l="l" r="r" t="t"/>
              <a:pathLst>
                <a:path extrusionOk="0" h="4857"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46" name="Google Shape;1346;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4266482"/>
              <a:ext cx="117867" cy="117867"/>
            </a:xfrm>
            <a:custGeom>
              <a:ahLst/>
              <a:cxnLst/>
              <a:rect b="b" l="l" r="r" t="t"/>
              <a:pathLst>
                <a:path extrusionOk="0" h="4856" w="4856">
                  <a:moveTo>
                    <a:pt x="0" y="0"/>
                  </a:moveTo>
                  <a:lnTo>
                    <a:pt x="0" y="4855"/>
                  </a:lnTo>
                  <a:lnTo>
                    <a:pt x="4855" y="4855"/>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47" name="Google Shape;1347;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4120361"/>
              <a:ext cx="117867" cy="117867"/>
            </a:xfrm>
            <a:custGeom>
              <a:ahLst/>
              <a:cxnLst/>
              <a:rect b="b" l="l" r="r" t="t"/>
              <a:pathLst>
                <a:path extrusionOk="0" h="4856"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48" name="Google Shape;1348;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3974217"/>
              <a:ext cx="117867" cy="117867"/>
            </a:xfrm>
            <a:custGeom>
              <a:ahLst/>
              <a:cxnLst/>
              <a:rect b="b" l="l" r="r" t="t"/>
              <a:pathLst>
                <a:path extrusionOk="0" h="4856" w="4856">
                  <a:moveTo>
                    <a:pt x="0" y="0"/>
                  </a:moveTo>
                  <a:lnTo>
                    <a:pt x="0" y="4855"/>
                  </a:lnTo>
                  <a:lnTo>
                    <a:pt x="4855" y="4855"/>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49" name="Google Shape;1349;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3681951"/>
              <a:ext cx="117867" cy="117892"/>
            </a:xfrm>
            <a:custGeom>
              <a:ahLst/>
              <a:cxnLst/>
              <a:rect b="b" l="l" r="r" t="t"/>
              <a:pathLst>
                <a:path extrusionOk="0" h="4857"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50" name="Google Shape;1350;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3389711"/>
              <a:ext cx="117867" cy="117867"/>
            </a:xfrm>
            <a:custGeom>
              <a:ahLst/>
              <a:cxnLst/>
              <a:rect b="b" l="l" r="r" t="t"/>
              <a:pathLst>
                <a:path extrusionOk="0" h="4856"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51" name="Google Shape;1351;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3243566"/>
              <a:ext cx="117867" cy="117867"/>
            </a:xfrm>
            <a:custGeom>
              <a:ahLst/>
              <a:cxnLst/>
              <a:rect b="b" l="l" r="r" t="t"/>
              <a:pathLst>
                <a:path extrusionOk="0" h="4856" w="4856">
                  <a:moveTo>
                    <a:pt x="0" y="0"/>
                  </a:moveTo>
                  <a:lnTo>
                    <a:pt x="0" y="4855"/>
                  </a:lnTo>
                  <a:lnTo>
                    <a:pt x="4855" y="4855"/>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52" name="Google Shape;1352;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3097445"/>
              <a:ext cx="117867" cy="117867"/>
            </a:xfrm>
            <a:custGeom>
              <a:ahLst/>
              <a:cxnLst/>
              <a:rect b="b" l="l" r="r" t="t"/>
              <a:pathLst>
                <a:path extrusionOk="0" h="4856"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53" name="Google Shape;1353;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2805180"/>
              <a:ext cx="117867" cy="117867"/>
            </a:xfrm>
            <a:custGeom>
              <a:ahLst/>
              <a:cxnLst/>
              <a:rect b="b" l="l" r="r" t="t"/>
              <a:pathLst>
                <a:path extrusionOk="0" h="4856"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54" name="Google Shape;1354;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2512915"/>
              <a:ext cx="117867" cy="117867"/>
            </a:xfrm>
            <a:custGeom>
              <a:ahLst/>
              <a:cxnLst/>
              <a:rect b="b" l="l" r="r" t="t"/>
              <a:pathLst>
                <a:path extrusionOk="0" h="4856" w="4856">
                  <a:moveTo>
                    <a:pt x="0" y="0"/>
                  </a:moveTo>
                  <a:lnTo>
                    <a:pt x="0" y="4856"/>
                  </a:lnTo>
                  <a:lnTo>
                    <a:pt x="4855" y="4856"/>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55" name="Google Shape;1355;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2220650"/>
              <a:ext cx="117867" cy="117867"/>
            </a:xfrm>
            <a:custGeom>
              <a:ahLst/>
              <a:cxnLst/>
              <a:rect b="b" l="l" r="r" t="t"/>
              <a:pathLst>
                <a:path extrusionOk="0" h="4856" w="4856">
                  <a:moveTo>
                    <a:pt x="0" y="0"/>
                  </a:moveTo>
                  <a:lnTo>
                    <a:pt x="0" y="4855"/>
                  </a:lnTo>
                  <a:lnTo>
                    <a:pt x="4855" y="4855"/>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56" name="Google Shape;1356;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1928385"/>
              <a:ext cx="117867" cy="117867"/>
            </a:xfrm>
            <a:custGeom>
              <a:ahLst/>
              <a:cxnLst/>
              <a:rect b="b" l="l" r="r" t="t"/>
              <a:pathLst>
                <a:path extrusionOk="0" h="4856" w="4856">
                  <a:moveTo>
                    <a:pt x="0" y="0"/>
                  </a:moveTo>
                  <a:lnTo>
                    <a:pt x="0" y="4855"/>
                  </a:lnTo>
                  <a:lnTo>
                    <a:pt x="4855" y="4855"/>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57" name="Google Shape;1357;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1782264"/>
              <a:ext cx="117867" cy="117867"/>
            </a:xfrm>
            <a:custGeom>
              <a:ahLst/>
              <a:cxnLst/>
              <a:rect b="b" l="l" r="r" t="t"/>
              <a:pathLst>
                <a:path extrusionOk="0" h="4856"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58" name="Google Shape;1358;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1343854"/>
              <a:ext cx="117867" cy="117892"/>
            </a:xfrm>
            <a:custGeom>
              <a:ahLst/>
              <a:cxnLst/>
              <a:rect b="b" l="l" r="r" t="t"/>
              <a:pathLst>
                <a:path extrusionOk="0" h="4857"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59" name="Google Shape;1359;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1197734"/>
              <a:ext cx="117867" cy="117867"/>
            </a:xfrm>
            <a:custGeom>
              <a:ahLst/>
              <a:cxnLst/>
              <a:rect b="b" l="l" r="r" t="t"/>
              <a:pathLst>
                <a:path extrusionOk="0" h="4856" w="4856">
                  <a:moveTo>
                    <a:pt x="0" y="0"/>
                  </a:moveTo>
                  <a:lnTo>
                    <a:pt x="0" y="4856"/>
                  </a:lnTo>
                  <a:lnTo>
                    <a:pt x="4855" y="4856"/>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60" name="Google Shape;1360;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1051613"/>
              <a:ext cx="117867" cy="117867"/>
            </a:xfrm>
            <a:custGeom>
              <a:ahLst/>
              <a:cxnLst/>
              <a:rect b="b" l="l" r="r" t="t"/>
              <a:pathLst>
                <a:path extrusionOk="0" h="4856"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61" name="Google Shape;1361;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905469"/>
              <a:ext cx="117867" cy="117867"/>
            </a:xfrm>
            <a:custGeom>
              <a:ahLst/>
              <a:cxnLst/>
              <a:rect b="b" l="l" r="r" t="t"/>
              <a:pathLst>
                <a:path extrusionOk="0" h="4856" w="4856">
                  <a:moveTo>
                    <a:pt x="0" y="0"/>
                  </a:moveTo>
                  <a:lnTo>
                    <a:pt x="0" y="4855"/>
                  </a:lnTo>
                  <a:lnTo>
                    <a:pt x="4855" y="4855"/>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62" name="Google Shape;1362;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759348"/>
              <a:ext cx="117867" cy="117867"/>
            </a:xfrm>
            <a:custGeom>
              <a:ahLst/>
              <a:cxnLst/>
              <a:rect b="b" l="l" r="r" t="t"/>
              <a:pathLst>
                <a:path extrusionOk="0" h="4856"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63" name="Google Shape;1363;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467083"/>
              <a:ext cx="117867" cy="117867"/>
            </a:xfrm>
            <a:custGeom>
              <a:ahLst/>
              <a:cxnLst/>
              <a:rect b="b" l="l" r="r" t="t"/>
              <a:pathLst>
                <a:path extrusionOk="0" h="4856"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64" name="Google Shape;1364;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320938"/>
              <a:ext cx="117867" cy="117892"/>
            </a:xfrm>
            <a:custGeom>
              <a:ahLst/>
              <a:cxnLst/>
              <a:rect b="b" l="l" r="r" t="t"/>
              <a:pathLst>
                <a:path extrusionOk="0" h="4857"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65" name="Google Shape;1365;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4997133"/>
              <a:ext cx="117867" cy="117867"/>
            </a:xfrm>
            <a:custGeom>
              <a:ahLst/>
              <a:cxnLst/>
              <a:rect b="b" l="l" r="r" t="t"/>
              <a:pathLst>
                <a:path extrusionOk="0" h="4856" w="4856">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66" name="Google Shape;1366;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4558747"/>
              <a:ext cx="117867" cy="117867"/>
            </a:xfrm>
            <a:custGeom>
              <a:ahLst/>
              <a:cxnLst/>
              <a:rect b="b" l="l" r="r" t="t"/>
              <a:pathLst>
                <a:path extrusionOk="0" h="4856" w="4856">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67" name="Google Shape;1367;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4266482"/>
              <a:ext cx="117867" cy="117867"/>
            </a:xfrm>
            <a:custGeom>
              <a:ahLst/>
              <a:cxnLst/>
              <a:rect b="b" l="l" r="r" t="t"/>
              <a:pathLst>
                <a:path extrusionOk="0" h="4856" w="4856">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68" name="Google Shape;1368;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3828096"/>
              <a:ext cx="117867" cy="117867"/>
            </a:xfrm>
            <a:custGeom>
              <a:ahLst/>
              <a:cxnLst/>
              <a:rect b="b" l="l" r="r" t="t"/>
              <a:pathLst>
                <a:path extrusionOk="0" h="4856" w="4856">
                  <a:moveTo>
                    <a:pt x="1" y="0"/>
                  </a:moveTo>
                  <a:lnTo>
                    <a:pt x="1" y="4856"/>
                  </a:lnTo>
                  <a:lnTo>
                    <a:pt x="4856" y="4856"/>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69" name="Google Shape;1369;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3681951"/>
              <a:ext cx="117867" cy="117892"/>
            </a:xfrm>
            <a:custGeom>
              <a:ahLst/>
              <a:cxnLst/>
              <a:rect b="b" l="l" r="r" t="t"/>
              <a:pathLst>
                <a:path extrusionOk="0" h="4857"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70" name="Google Shape;1370;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3097445"/>
              <a:ext cx="117867" cy="117867"/>
            </a:xfrm>
            <a:custGeom>
              <a:ahLst/>
              <a:cxnLst/>
              <a:rect b="b" l="l" r="r" t="t"/>
              <a:pathLst>
                <a:path extrusionOk="0" h="4856"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71" name="Google Shape;1371;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2951301"/>
              <a:ext cx="117867" cy="117867"/>
            </a:xfrm>
            <a:custGeom>
              <a:ahLst/>
              <a:cxnLst/>
              <a:rect b="b" l="l" r="r" t="t"/>
              <a:pathLst>
                <a:path extrusionOk="0" h="4856" w="4856">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72" name="Google Shape;1372;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2659036"/>
              <a:ext cx="117867" cy="117892"/>
            </a:xfrm>
            <a:custGeom>
              <a:ahLst/>
              <a:cxnLst/>
              <a:rect b="b" l="l" r="r" t="t"/>
              <a:pathLst>
                <a:path extrusionOk="0" h="4857"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73" name="Google Shape;1373;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2512915"/>
              <a:ext cx="117867" cy="117867"/>
            </a:xfrm>
            <a:custGeom>
              <a:ahLst/>
              <a:cxnLst/>
              <a:rect b="b" l="l" r="r" t="t"/>
              <a:pathLst>
                <a:path extrusionOk="0" h="4856" w="4856">
                  <a:moveTo>
                    <a:pt x="1" y="0"/>
                  </a:moveTo>
                  <a:lnTo>
                    <a:pt x="1" y="4856"/>
                  </a:lnTo>
                  <a:lnTo>
                    <a:pt x="4856" y="4856"/>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74" name="Google Shape;1374;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2366770"/>
              <a:ext cx="117867" cy="117892"/>
            </a:xfrm>
            <a:custGeom>
              <a:ahLst/>
              <a:cxnLst/>
              <a:rect b="b" l="l" r="r" t="t"/>
              <a:pathLst>
                <a:path extrusionOk="0" h="4857"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75" name="Google Shape;1375;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2220650"/>
              <a:ext cx="117867" cy="117867"/>
            </a:xfrm>
            <a:custGeom>
              <a:ahLst/>
              <a:cxnLst/>
              <a:rect b="b" l="l" r="r" t="t"/>
              <a:pathLst>
                <a:path extrusionOk="0" h="4856" w="4856">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76" name="Google Shape;1376;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1782264"/>
              <a:ext cx="117867" cy="117867"/>
            </a:xfrm>
            <a:custGeom>
              <a:ahLst/>
              <a:cxnLst/>
              <a:rect b="b" l="l" r="r" t="t"/>
              <a:pathLst>
                <a:path extrusionOk="0" h="4856"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77" name="Google Shape;1377;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1636120"/>
              <a:ext cx="117867" cy="117867"/>
            </a:xfrm>
            <a:custGeom>
              <a:ahLst/>
              <a:cxnLst/>
              <a:rect b="b" l="l" r="r" t="t"/>
              <a:pathLst>
                <a:path extrusionOk="0" h="4856" w="4856">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78" name="Google Shape;1378;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1489999"/>
              <a:ext cx="117867" cy="117867"/>
            </a:xfrm>
            <a:custGeom>
              <a:ahLst/>
              <a:cxnLst/>
              <a:rect b="b" l="l" r="r" t="t"/>
              <a:pathLst>
                <a:path extrusionOk="0" h="4856" w="4856">
                  <a:moveTo>
                    <a:pt x="1" y="0"/>
                  </a:moveTo>
                  <a:lnTo>
                    <a:pt x="1" y="4856"/>
                  </a:lnTo>
                  <a:lnTo>
                    <a:pt x="4856" y="4856"/>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79" name="Google Shape;1379;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1197734"/>
              <a:ext cx="117867" cy="117867"/>
            </a:xfrm>
            <a:custGeom>
              <a:ahLst/>
              <a:cxnLst/>
              <a:rect b="b" l="l" r="r" t="t"/>
              <a:pathLst>
                <a:path extrusionOk="0" h="4856" w="4856">
                  <a:moveTo>
                    <a:pt x="1" y="0"/>
                  </a:moveTo>
                  <a:lnTo>
                    <a:pt x="1" y="4856"/>
                  </a:lnTo>
                  <a:lnTo>
                    <a:pt x="4856" y="4856"/>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80" name="Google Shape;1380;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467083"/>
              <a:ext cx="117867" cy="117867"/>
            </a:xfrm>
            <a:custGeom>
              <a:ahLst/>
              <a:cxnLst/>
              <a:rect b="b" l="l" r="r" t="t"/>
              <a:pathLst>
                <a:path extrusionOk="0" h="4856"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81" name="Google Shape;1381;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174818"/>
              <a:ext cx="117867" cy="117867"/>
            </a:xfrm>
            <a:custGeom>
              <a:ahLst/>
              <a:cxnLst/>
              <a:rect b="b" l="l" r="r" t="t"/>
              <a:pathLst>
                <a:path extrusionOk="0" h="4856" w="4856">
                  <a:moveTo>
                    <a:pt x="1" y="0"/>
                  </a:moveTo>
                  <a:lnTo>
                    <a:pt x="1" y="4856"/>
                  </a:lnTo>
                  <a:lnTo>
                    <a:pt x="4856" y="4856"/>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82" name="Google Shape;1382;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28698"/>
              <a:ext cx="117867" cy="117867"/>
            </a:xfrm>
            <a:custGeom>
              <a:ahLst/>
              <a:cxnLst/>
              <a:rect b="b" l="l" r="r" t="t"/>
              <a:pathLst>
                <a:path extrusionOk="0" h="4856"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83" name="Google Shape;1383;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4851012"/>
              <a:ext cx="117892" cy="117867"/>
            </a:xfrm>
            <a:custGeom>
              <a:ahLst/>
              <a:cxnLst/>
              <a:rect b="b" l="l" r="r" t="t"/>
              <a:pathLst>
                <a:path extrusionOk="0" h="4856" w="4857">
                  <a:moveTo>
                    <a:pt x="1" y="0"/>
                  </a:moveTo>
                  <a:lnTo>
                    <a:pt x="1" y="4856"/>
                  </a:lnTo>
                  <a:lnTo>
                    <a:pt x="4856" y="4856"/>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84" name="Google Shape;1384;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4704867"/>
              <a:ext cx="117892" cy="117892"/>
            </a:xfrm>
            <a:custGeom>
              <a:ahLst/>
              <a:cxnLst/>
              <a:rect b="b" l="l" r="r" t="t"/>
              <a:pathLst>
                <a:path extrusionOk="0" h="4857" w="4857">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85" name="Google Shape;1385;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4266482"/>
              <a:ext cx="117892" cy="117867"/>
            </a:xfrm>
            <a:custGeom>
              <a:ahLst/>
              <a:cxnLst/>
              <a:rect b="b" l="l" r="r" t="t"/>
              <a:pathLst>
                <a:path extrusionOk="0" h="4856" w="4857">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86" name="Google Shape;1386;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3974217"/>
              <a:ext cx="117892" cy="117867"/>
            </a:xfrm>
            <a:custGeom>
              <a:ahLst/>
              <a:cxnLst/>
              <a:rect b="b" l="l" r="r" t="t"/>
              <a:pathLst>
                <a:path extrusionOk="0" h="4856" w="4857">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87" name="Google Shape;1387;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3681951"/>
              <a:ext cx="117892" cy="117892"/>
            </a:xfrm>
            <a:custGeom>
              <a:ahLst/>
              <a:cxnLst/>
              <a:rect b="b" l="l" r="r" t="t"/>
              <a:pathLst>
                <a:path extrusionOk="0" h="4857" w="4857">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88" name="Google Shape;1388;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3243566"/>
              <a:ext cx="117892" cy="117867"/>
            </a:xfrm>
            <a:custGeom>
              <a:ahLst/>
              <a:cxnLst/>
              <a:rect b="b" l="l" r="r" t="t"/>
              <a:pathLst>
                <a:path extrusionOk="0" h="4856" w="4857">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89" name="Google Shape;1389;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2951301"/>
              <a:ext cx="117892" cy="117867"/>
            </a:xfrm>
            <a:custGeom>
              <a:ahLst/>
              <a:cxnLst/>
              <a:rect b="b" l="l" r="r" t="t"/>
              <a:pathLst>
                <a:path extrusionOk="0" h="4856" w="4857">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90" name="Google Shape;1390;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2512915"/>
              <a:ext cx="117892" cy="117867"/>
            </a:xfrm>
            <a:custGeom>
              <a:ahLst/>
              <a:cxnLst/>
              <a:rect b="b" l="l" r="r" t="t"/>
              <a:pathLst>
                <a:path extrusionOk="0" h="4856" w="4857">
                  <a:moveTo>
                    <a:pt x="1" y="0"/>
                  </a:moveTo>
                  <a:lnTo>
                    <a:pt x="1" y="4856"/>
                  </a:lnTo>
                  <a:lnTo>
                    <a:pt x="4856" y="4856"/>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91" name="Google Shape;1391;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2220650"/>
              <a:ext cx="117892" cy="117867"/>
            </a:xfrm>
            <a:custGeom>
              <a:ahLst/>
              <a:cxnLst/>
              <a:rect b="b" l="l" r="r" t="t"/>
              <a:pathLst>
                <a:path extrusionOk="0" h="4856" w="4857">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92" name="Google Shape;1392;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2074529"/>
              <a:ext cx="117892" cy="117867"/>
            </a:xfrm>
            <a:custGeom>
              <a:ahLst/>
              <a:cxnLst/>
              <a:rect b="b" l="l" r="r" t="t"/>
              <a:pathLst>
                <a:path extrusionOk="0" h="4856" w="4857">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93" name="Google Shape;1393;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1782264"/>
              <a:ext cx="117892" cy="117867"/>
            </a:xfrm>
            <a:custGeom>
              <a:ahLst/>
              <a:cxnLst/>
              <a:rect b="b" l="l" r="r" t="t"/>
              <a:pathLst>
                <a:path extrusionOk="0" h="4856" w="4857">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94" name="Google Shape;1394;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1636120"/>
              <a:ext cx="117892" cy="117867"/>
            </a:xfrm>
            <a:custGeom>
              <a:ahLst/>
              <a:cxnLst/>
              <a:rect b="b" l="l" r="r" t="t"/>
              <a:pathLst>
                <a:path extrusionOk="0" h="4856" w="4857">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95" name="Google Shape;1395;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1489999"/>
              <a:ext cx="117892" cy="117867"/>
            </a:xfrm>
            <a:custGeom>
              <a:ahLst/>
              <a:cxnLst/>
              <a:rect b="b" l="l" r="r" t="t"/>
              <a:pathLst>
                <a:path extrusionOk="0" h="4856" w="4857">
                  <a:moveTo>
                    <a:pt x="1" y="0"/>
                  </a:moveTo>
                  <a:lnTo>
                    <a:pt x="1" y="4856"/>
                  </a:lnTo>
                  <a:lnTo>
                    <a:pt x="4856" y="4856"/>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96" name="Google Shape;1396;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1197734"/>
              <a:ext cx="117892" cy="117867"/>
            </a:xfrm>
            <a:custGeom>
              <a:ahLst/>
              <a:cxnLst/>
              <a:rect b="b" l="l" r="r" t="t"/>
              <a:pathLst>
                <a:path extrusionOk="0" h="4856" w="4857">
                  <a:moveTo>
                    <a:pt x="1" y="0"/>
                  </a:moveTo>
                  <a:lnTo>
                    <a:pt x="1" y="4856"/>
                  </a:lnTo>
                  <a:lnTo>
                    <a:pt x="4856" y="4856"/>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97" name="Google Shape;1397;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1051613"/>
              <a:ext cx="117892" cy="117867"/>
            </a:xfrm>
            <a:custGeom>
              <a:ahLst/>
              <a:cxnLst/>
              <a:rect b="b" l="l" r="r" t="t"/>
              <a:pathLst>
                <a:path extrusionOk="0" h="4856" w="4857">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98" name="Google Shape;1398;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613204"/>
              <a:ext cx="117892" cy="117867"/>
            </a:xfrm>
            <a:custGeom>
              <a:ahLst/>
              <a:cxnLst/>
              <a:rect b="b" l="l" r="r" t="t"/>
              <a:pathLst>
                <a:path extrusionOk="0" h="4856" w="4857">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399" name="Google Shape;1399;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320938"/>
              <a:ext cx="117892" cy="117892"/>
            </a:xfrm>
            <a:custGeom>
              <a:ahLst/>
              <a:cxnLst/>
              <a:rect b="b" l="l" r="r" t="t"/>
              <a:pathLst>
                <a:path extrusionOk="0" h="4857" w="4857">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00" name="Google Shape;1400;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174818"/>
              <a:ext cx="117892" cy="117867"/>
            </a:xfrm>
            <a:custGeom>
              <a:ahLst/>
              <a:cxnLst/>
              <a:rect b="b" l="l" r="r" t="t"/>
              <a:pathLst>
                <a:path extrusionOk="0" h="4856" w="4857">
                  <a:moveTo>
                    <a:pt x="1" y="0"/>
                  </a:moveTo>
                  <a:lnTo>
                    <a:pt x="1" y="4856"/>
                  </a:lnTo>
                  <a:lnTo>
                    <a:pt x="4856" y="4856"/>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01" name="Google Shape;1401;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805680" y="4997133"/>
              <a:ext cx="117867" cy="117867"/>
            </a:xfrm>
            <a:custGeom>
              <a:ahLst/>
              <a:cxnLst/>
              <a:rect b="b" l="l" r="r" t="t"/>
              <a:pathLst>
                <a:path extrusionOk="0" h="4856" w="4856">
                  <a:moveTo>
                    <a:pt x="0" y="0"/>
                  </a:moveTo>
                  <a:lnTo>
                    <a:pt x="0"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02" name="Google Shape;1402;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805680" y="4558747"/>
              <a:ext cx="117867" cy="117867"/>
            </a:xfrm>
            <a:custGeom>
              <a:ahLst/>
              <a:cxnLst/>
              <a:rect b="b" l="l" r="r" t="t"/>
              <a:pathLst>
                <a:path extrusionOk="0" h="4856" w="4856">
                  <a:moveTo>
                    <a:pt x="0" y="0"/>
                  </a:moveTo>
                  <a:lnTo>
                    <a:pt x="0"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03" name="Google Shape;1403;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805680" y="4120361"/>
              <a:ext cx="117867" cy="117867"/>
            </a:xfrm>
            <a:custGeom>
              <a:ahLst/>
              <a:cxnLst/>
              <a:rect b="b" l="l" r="r" t="t"/>
              <a:pathLst>
                <a:path extrusionOk="0" h="4856" w="4856">
                  <a:moveTo>
                    <a:pt x="0" y="1"/>
                  </a:moveTo>
                  <a:lnTo>
                    <a:pt x="0"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04" name="Google Shape;1404;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805680" y="3535831"/>
              <a:ext cx="117867" cy="117867"/>
            </a:xfrm>
            <a:custGeom>
              <a:ahLst/>
              <a:cxnLst/>
              <a:rect b="b" l="l" r="r" t="t"/>
              <a:pathLst>
                <a:path extrusionOk="0" h="4856" w="4856">
                  <a:moveTo>
                    <a:pt x="0" y="0"/>
                  </a:moveTo>
                  <a:lnTo>
                    <a:pt x="0" y="4856"/>
                  </a:lnTo>
                  <a:lnTo>
                    <a:pt x="4856" y="4856"/>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05" name="Google Shape;1405;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805680" y="2951301"/>
              <a:ext cx="117867" cy="117867"/>
            </a:xfrm>
            <a:custGeom>
              <a:ahLst/>
              <a:cxnLst/>
              <a:rect b="b" l="l" r="r" t="t"/>
              <a:pathLst>
                <a:path extrusionOk="0" h="4856" w="4856">
                  <a:moveTo>
                    <a:pt x="0" y="0"/>
                  </a:moveTo>
                  <a:lnTo>
                    <a:pt x="0"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06" name="Google Shape;1406;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805680" y="2220650"/>
              <a:ext cx="117867" cy="117867"/>
            </a:xfrm>
            <a:custGeom>
              <a:ahLst/>
              <a:cxnLst/>
              <a:rect b="b" l="l" r="r" t="t"/>
              <a:pathLst>
                <a:path extrusionOk="0" h="4856" w="4856">
                  <a:moveTo>
                    <a:pt x="0" y="0"/>
                  </a:moveTo>
                  <a:lnTo>
                    <a:pt x="0"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07" name="Google Shape;1407;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805680" y="1051613"/>
              <a:ext cx="117867" cy="117867"/>
            </a:xfrm>
            <a:custGeom>
              <a:ahLst/>
              <a:cxnLst/>
              <a:rect b="b" l="l" r="r" t="t"/>
              <a:pathLst>
                <a:path extrusionOk="0" h="4856" w="4856">
                  <a:moveTo>
                    <a:pt x="0" y="1"/>
                  </a:moveTo>
                  <a:lnTo>
                    <a:pt x="0"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08" name="Google Shape;1408;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805680" y="905469"/>
              <a:ext cx="117867" cy="117867"/>
            </a:xfrm>
            <a:custGeom>
              <a:ahLst/>
              <a:cxnLst/>
              <a:rect b="b" l="l" r="r" t="t"/>
              <a:pathLst>
                <a:path extrusionOk="0" h="4856" w="4856">
                  <a:moveTo>
                    <a:pt x="0" y="0"/>
                  </a:moveTo>
                  <a:lnTo>
                    <a:pt x="0"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09" name="Google Shape;1409;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805680" y="28698"/>
              <a:ext cx="117867" cy="117867"/>
            </a:xfrm>
            <a:custGeom>
              <a:ahLst/>
              <a:cxnLst/>
              <a:rect b="b" l="l" r="r" t="t"/>
              <a:pathLst>
                <a:path extrusionOk="0" h="4856" w="4856">
                  <a:moveTo>
                    <a:pt x="0" y="1"/>
                  </a:moveTo>
                  <a:lnTo>
                    <a:pt x="0"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10" name="Google Shape;1410;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659536" y="4851012"/>
              <a:ext cx="117892" cy="117867"/>
            </a:xfrm>
            <a:custGeom>
              <a:ahLst/>
              <a:cxnLst/>
              <a:rect b="b" l="l" r="r" t="t"/>
              <a:pathLst>
                <a:path extrusionOk="0" h="4856" w="4857">
                  <a:moveTo>
                    <a:pt x="1" y="0"/>
                  </a:moveTo>
                  <a:lnTo>
                    <a:pt x="1" y="4856"/>
                  </a:lnTo>
                  <a:lnTo>
                    <a:pt x="4856" y="4856"/>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11" name="Google Shape;1411;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659536" y="3974217"/>
              <a:ext cx="117892" cy="117867"/>
            </a:xfrm>
            <a:custGeom>
              <a:ahLst/>
              <a:cxnLst/>
              <a:rect b="b" l="l" r="r" t="t"/>
              <a:pathLst>
                <a:path extrusionOk="0" h="4856" w="4857">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12" name="Google Shape;1412;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659536" y="3243566"/>
              <a:ext cx="117892" cy="117867"/>
            </a:xfrm>
            <a:custGeom>
              <a:ahLst/>
              <a:cxnLst/>
              <a:rect b="b" l="l" r="r" t="t"/>
              <a:pathLst>
                <a:path extrusionOk="0" h="4856" w="4857">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13" name="Google Shape;1413;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659536" y="2512915"/>
              <a:ext cx="117892" cy="117867"/>
            </a:xfrm>
            <a:custGeom>
              <a:ahLst/>
              <a:cxnLst/>
              <a:rect b="b" l="l" r="r" t="t"/>
              <a:pathLst>
                <a:path extrusionOk="0" h="4856" w="4857">
                  <a:moveTo>
                    <a:pt x="1" y="0"/>
                  </a:moveTo>
                  <a:lnTo>
                    <a:pt x="1" y="4856"/>
                  </a:lnTo>
                  <a:lnTo>
                    <a:pt x="4856" y="4856"/>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14" name="Google Shape;1414;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659536" y="1636120"/>
              <a:ext cx="117892" cy="117867"/>
            </a:xfrm>
            <a:custGeom>
              <a:ahLst/>
              <a:cxnLst/>
              <a:rect b="b" l="l" r="r" t="t"/>
              <a:pathLst>
                <a:path extrusionOk="0" h="4856" w="4857">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15" name="Google Shape;1415;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659536" y="905469"/>
              <a:ext cx="117892" cy="117867"/>
            </a:xfrm>
            <a:custGeom>
              <a:ahLst/>
              <a:cxnLst/>
              <a:rect b="b" l="l" r="r" t="t"/>
              <a:pathLst>
                <a:path extrusionOk="0" h="4856" w="4857">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16" name="Google Shape;1416;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659536" y="759348"/>
              <a:ext cx="117892" cy="117867"/>
            </a:xfrm>
            <a:custGeom>
              <a:ahLst/>
              <a:cxnLst/>
              <a:rect b="b" l="l" r="r" t="t"/>
              <a:pathLst>
                <a:path extrusionOk="0" h="4856" w="4857">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17" name="Google Shape;1417;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659536" y="174818"/>
              <a:ext cx="117892" cy="117867"/>
            </a:xfrm>
            <a:custGeom>
              <a:ahLst/>
              <a:cxnLst/>
              <a:rect b="b" l="l" r="r" t="t"/>
              <a:pathLst>
                <a:path extrusionOk="0" h="4856" w="4857">
                  <a:moveTo>
                    <a:pt x="1" y="0"/>
                  </a:moveTo>
                  <a:lnTo>
                    <a:pt x="1" y="4856"/>
                  </a:lnTo>
                  <a:lnTo>
                    <a:pt x="4856" y="4856"/>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18" name="Google Shape;1418;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513415" y="4997133"/>
              <a:ext cx="117867" cy="117867"/>
            </a:xfrm>
            <a:custGeom>
              <a:ahLst/>
              <a:cxnLst/>
              <a:rect b="b" l="l" r="r" t="t"/>
              <a:pathLst>
                <a:path extrusionOk="0" h="4856" w="4856">
                  <a:moveTo>
                    <a:pt x="0" y="0"/>
                  </a:moveTo>
                  <a:lnTo>
                    <a:pt x="0" y="4855"/>
                  </a:lnTo>
                  <a:lnTo>
                    <a:pt x="4855" y="4855"/>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19" name="Google Shape;1419;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513415" y="3974217"/>
              <a:ext cx="117867" cy="117867"/>
            </a:xfrm>
            <a:custGeom>
              <a:ahLst/>
              <a:cxnLst/>
              <a:rect b="b" l="l" r="r" t="t"/>
              <a:pathLst>
                <a:path extrusionOk="0" h="4856" w="4856">
                  <a:moveTo>
                    <a:pt x="0" y="0"/>
                  </a:moveTo>
                  <a:lnTo>
                    <a:pt x="0" y="4855"/>
                  </a:lnTo>
                  <a:lnTo>
                    <a:pt x="4855" y="4855"/>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20" name="Google Shape;1420;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513415" y="2074529"/>
              <a:ext cx="117867" cy="117867"/>
            </a:xfrm>
            <a:custGeom>
              <a:ahLst/>
              <a:cxnLst/>
              <a:rect b="b" l="l" r="r" t="t"/>
              <a:pathLst>
                <a:path extrusionOk="0" h="4856"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21" name="Google Shape;1421;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513415" y="1489999"/>
              <a:ext cx="117867" cy="117867"/>
            </a:xfrm>
            <a:custGeom>
              <a:ahLst/>
              <a:cxnLst/>
              <a:rect b="b" l="l" r="r" t="t"/>
              <a:pathLst>
                <a:path extrusionOk="0" h="4856" w="4856">
                  <a:moveTo>
                    <a:pt x="0" y="0"/>
                  </a:moveTo>
                  <a:lnTo>
                    <a:pt x="0" y="4856"/>
                  </a:lnTo>
                  <a:lnTo>
                    <a:pt x="4855" y="4856"/>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22" name="Google Shape;1422;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513415" y="905469"/>
              <a:ext cx="117867" cy="117867"/>
            </a:xfrm>
            <a:custGeom>
              <a:ahLst/>
              <a:cxnLst/>
              <a:rect b="b" l="l" r="r" t="t"/>
              <a:pathLst>
                <a:path extrusionOk="0" h="4856" w="4856">
                  <a:moveTo>
                    <a:pt x="0" y="0"/>
                  </a:moveTo>
                  <a:lnTo>
                    <a:pt x="0" y="4855"/>
                  </a:lnTo>
                  <a:lnTo>
                    <a:pt x="4855" y="4855"/>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23" name="Google Shape;1423;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513415" y="174818"/>
              <a:ext cx="117867" cy="117867"/>
            </a:xfrm>
            <a:custGeom>
              <a:ahLst/>
              <a:cxnLst/>
              <a:rect b="b" l="l" r="r" t="t"/>
              <a:pathLst>
                <a:path extrusionOk="0" h="4856" w="4856">
                  <a:moveTo>
                    <a:pt x="0" y="0"/>
                  </a:moveTo>
                  <a:lnTo>
                    <a:pt x="0" y="4856"/>
                  </a:lnTo>
                  <a:lnTo>
                    <a:pt x="4855" y="4856"/>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24" name="Google Shape;1424;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367294" y="4558747"/>
              <a:ext cx="117867" cy="117867"/>
            </a:xfrm>
            <a:custGeom>
              <a:ahLst/>
              <a:cxnLst/>
              <a:rect b="b" l="l" r="r" t="t"/>
              <a:pathLst>
                <a:path extrusionOk="0" h="4856" w="4856">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25" name="Google Shape;1425;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367294" y="3681951"/>
              <a:ext cx="117867" cy="117892"/>
            </a:xfrm>
            <a:custGeom>
              <a:ahLst/>
              <a:cxnLst/>
              <a:rect b="b" l="l" r="r" t="t"/>
              <a:pathLst>
                <a:path extrusionOk="0" h="4857"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26" name="Google Shape;1426;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367294" y="2659036"/>
              <a:ext cx="117867" cy="117892"/>
            </a:xfrm>
            <a:custGeom>
              <a:ahLst/>
              <a:cxnLst/>
              <a:rect b="b" l="l" r="r" t="t"/>
              <a:pathLst>
                <a:path extrusionOk="0" h="4857"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27" name="Google Shape;1427;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4997133"/>
              <a:ext cx="117867" cy="117867"/>
            </a:xfrm>
            <a:custGeom>
              <a:ahLst/>
              <a:cxnLst/>
              <a:rect b="b" l="l" r="r" t="t"/>
              <a:pathLst>
                <a:path extrusionOk="0" h="4856" w="4856">
                  <a:moveTo>
                    <a:pt x="0" y="0"/>
                  </a:moveTo>
                  <a:lnTo>
                    <a:pt x="0" y="4855"/>
                  </a:lnTo>
                  <a:lnTo>
                    <a:pt x="4855" y="4855"/>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28" name="Google Shape;1428;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4851012"/>
              <a:ext cx="117867" cy="117867"/>
            </a:xfrm>
            <a:custGeom>
              <a:ahLst/>
              <a:cxnLst/>
              <a:rect b="b" l="l" r="r" t="t"/>
              <a:pathLst>
                <a:path extrusionOk="0" h="4856" w="4856">
                  <a:moveTo>
                    <a:pt x="0" y="0"/>
                  </a:moveTo>
                  <a:lnTo>
                    <a:pt x="0" y="4856"/>
                  </a:lnTo>
                  <a:lnTo>
                    <a:pt x="4855" y="4856"/>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29" name="Google Shape;1429;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4412627"/>
              <a:ext cx="117867" cy="117867"/>
            </a:xfrm>
            <a:custGeom>
              <a:ahLst/>
              <a:cxnLst/>
              <a:rect b="b" l="l" r="r" t="t"/>
              <a:pathLst>
                <a:path extrusionOk="0" h="4856"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30" name="Google Shape;1430;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4120361"/>
              <a:ext cx="117867" cy="117867"/>
            </a:xfrm>
            <a:custGeom>
              <a:ahLst/>
              <a:cxnLst/>
              <a:rect b="b" l="l" r="r" t="t"/>
              <a:pathLst>
                <a:path extrusionOk="0" h="4856"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31" name="Google Shape;1431;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3389711"/>
              <a:ext cx="117867" cy="117867"/>
            </a:xfrm>
            <a:custGeom>
              <a:ahLst/>
              <a:cxnLst/>
              <a:rect b="b" l="l" r="r" t="t"/>
              <a:pathLst>
                <a:path extrusionOk="0" h="4856"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32" name="Google Shape;1432;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3243566"/>
              <a:ext cx="117867" cy="117867"/>
            </a:xfrm>
            <a:custGeom>
              <a:ahLst/>
              <a:cxnLst/>
              <a:rect b="b" l="l" r="r" t="t"/>
              <a:pathLst>
                <a:path extrusionOk="0" h="4856" w="4856">
                  <a:moveTo>
                    <a:pt x="0" y="0"/>
                  </a:moveTo>
                  <a:lnTo>
                    <a:pt x="0" y="4855"/>
                  </a:lnTo>
                  <a:lnTo>
                    <a:pt x="4855" y="4855"/>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33" name="Google Shape;1433;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1636120"/>
              <a:ext cx="117867" cy="117867"/>
            </a:xfrm>
            <a:custGeom>
              <a:ahLst/>
              <a:cxnLst/>
              <a:rect b="b" l="l" r="r" t="t"/>
              <a:pathLst>
                <a:path extrusionOk="0" h="4856" w="4856">
                  <a:moveTo>
                    <a:pt x="0" y="0"/>
                  </a:moveTo>
                  <a:lnTo>
                    <a:pt x="0" y="4855"/>
                  </a:lnTo>
                  <a:lnTo>
                    <a:pt x="4855" y="4855"/>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34" name="Google Shape;1434;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1343854"/>
              <a:ext cx="117867" cy="117892"/>
            </a:xfrm>
            <a:custGeom>
              <a:ahLst/>
              <a:cxnLst/>
              <a:rect b="b" l="l" r="r" t="t"/>
              <a:pathLst>
                <a:path extrusionOk="0" h="4857"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35" name="Google Shape;1435;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4997133"/>
              <a:ext cx="117867" cy="117867"/>
            </a:xfrm>
            <a:custGeom>
              <a:ahLst/>
              <a:cxnLst/>
              <a:rect b="b" l="l" r="r" t="t"/>
              <a:pathLst>
                <a:path extrusionOk="0" h="4856" w="4856">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36" name="Google Shape;1436;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3974217"/>
              <a:ext cx="117867" cy="117867"/>
            </a:xfrm>
            <a:custGeom>
              <a:ahLst/>
              <a:cxnLst/>
              <a:rect b="b" l="l" r="r" t="t"/>
              <a:pathLst>
                <a:path extrusionOk="0" h="4856" w="4856">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37" name="Google Shape;1437;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3097445"/>
              <a:ext cx="117867" cy="117867"/>
            </a:xfrm>
            <a:custGeom>
              <a:ahLst/>
              <a:cxnLst/>
              <a:rect b="b" l="l" r="r" t="t"/>
              <a:pathLst>
                <a:path extrusionOk="0" h="4856"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38" name="Google Shape;1438;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1636120"/>
              <a:ext cx="117867" cy="117867"/>
            </a:xfrm>
            <a:custGeom>
              <a:ahLst/>
              <a:cxnLst/>
              <a:rect b="b" l="l" r="r" t="t"/>
              <a:pathLst>
                <a:path extrusionOk="0" h="4856" w="4856">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39" name="Google Shape;1439;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467083"/>
              <a:ext cx="117867" cy="117867"/>
            </a:xfrm>
            <a:custGeom>
              <a:ahLst/>
              <a:cxnLst/>
              <a:rect b="b" l="l" r="r" t="t"/>
              <a:pathLst>
                <a:path extrusionOk="0" h="4856"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40" name="Google Shape;1440;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4997133"/>
              <a:ext cx="117867" cy="117867"/>
            </a:xfrm>
            <a:custGeom>
              <a:ahLst/>
              <a:cxnLst/>
              <a:rect b="b" l="l" r="r" t="t"/>
              <a:pathLst>
                <a:path extrusionOk="0" h="4856" w="4856">
                  <a:moveTo>
                    <a:pt x="0" y="0"/>
                  </a:moveTo>
                  <a:lnTo>
                    <a:pt x="0" y="4855"/>
                  </a:lnTo>
                  <a:lnTo>
                    <a:pt x="4855" y="4855"/>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41" name="Google Shape;1441;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4558747"/>
              <a:ext cx="117867" cy="117867"/>
            </a:xfrm>
            <a:custGeom>
              <a:ahLst/>
              <a:cxnLst/>
              <a:rect b="b" l="l" r="r" t="t"/>
              <a:pathLst>
                <a:path extrusionOk="0" h="4856" w="4856">
                  <a:moveTo>
                    <a:pt x="0" y="0"/>
                  </a:moveTo>
                  <a:lnTo>
                    <a:pt x="0" y="4855"/>
                  </a:lnTo>
                  <a:lnTo>
                    <a:pt x="4855" y="4855"/>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42" name="Google Shape;1442;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2951301"/>
              <a:ext cx="117867" cy="117867"/>
            </a:xfrm>
            <a:custGeom>
              <a:ahLst/>
              <a:cxnLst/>
              <a:rect b="b" l="l" r="r" t="t"/>
              <a:pathLst>
                <a:path extrusionOk="0" h="4856" w="4856">
                  <a:moveTo>
                    <a:pt x="0" y="0"/>
                  </a:moveTo>
                  <a:lnTo>
                    <a:pt x="0" y="4855"/>
                  </a:lnTo>
                  <a:lnTo>
                    <a:pt x="4855" y="4855"/>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43" name="Google Shape;1443;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2074529"/>
              <a:ext cx="117867" cy="117867"/>
            </a:xfrm>
            <a:custGeom>
              <a:ahLst/>
              <a:cxnLst/>
              <a:rect b="b" l="l" r="r" t="t"/>
              <a:pathLst>
                <a:path extrusionOk="0" h="4856"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44" name="Google Shape;1444;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1636120"/>
              <a:ext cx="117867" cy="117867"/>
            </a:xfrm>
            <a:custGeom>
              <a:ahLst/>
              <a:cxnLst/>
              <a:rect b="b" l="l" r="r" t="t"/>
              <a:pathLst>
                <a:path extrusionOk="0" h="4856" w="4856">
                  <a:moveTo>
                    <a:pt x="0" y="0"/>
                  </a:moveTo>
                  <a:lnTo>
                    <a:pt x="0" y="4855"/>
                  </a:lnTo>
                  <a:lnTo>
                    <a:pt x="4855" y="4855"/>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45" name="Google Shape;1445;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1051613"/>
              <a:ext cx="117867" cy="117867"/>
            </a:xfrm>
            <a:custGeom>
              <a:ahLst/>
              <a:cxnLst/>
              <a:rect b="b" l="l" r="r" t="t"/>
              <a:pathLst>
                <a:path extrusionOk="0" h="4856"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46" name="Google Shape;1446;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3828096"/>
              <a:ext cx="117892" cy="117867"/>
            </a:xfrm>
            <a:custGeom>
              <a:ahLst/>
              <a:cxnLst/>
              <a:rect b="b" l="l" r="r" t="t"/>
              <a:pathLst>
                <a:path extrusionOk="0" h="4856" w="4857">
                  <a:moveTo>
                    <a:pt x="1" y="0"/>
                  </a:moveTo>
                  <a:lnTo>
                    <a:pt x="1" y="4856"/>
                  </a:lnTo>
                  <a:lnTo>
                    <a:pt x="4856" y="4856"/>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47" name="Google Shape;1447;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2659036"/>
              <a:ext cx="117892" cy="117892"/>
            </a:xfrm>
            <a:custGeom>
              <a:ahLst/>
              <a:cxnLst/>
              <a:rect b="b" l="l" r="r" t="t"/>
              <a:pathLst>
                <a:path extrusionOk="0" h="4857" w="4857">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48" name="Google Shape;1448;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805680" y="320938"/>
              <a:ext cx="117867" cy="117892"/>
            </a:xfrm>
            <a:custGeom>
              <a:ahLst/>
              <a:cxnLst/>
              <a:rect b="b" l="l" r="r" t="t"/>
              <a:pathLst>
                <a:path extrusionOk="0" h="4857" w="4856">
                  <a:moveTo>
                    <a:pt x="0" y="1"/>
                  </a:moveTo>
                  <a:lnTo>
                    <a:pt x="0"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49" name="Google Shape;1449;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513415" y="2805180"/>
              <a:ext cx="117867" cy="117867"/>
            </a:xfrm>
            <a:custGeom>
              <a:ahLst/>
              <a:cxnLst/>
              <a:rect b="b" l="l" r="r" t="t"/>
              <a:pathLst>
                <a:path extrusionOk="0" h="4856"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50" name="Google Shape;1450;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367294" y="467083"/>
              <a:ext cx="117867" cy="117867"/>
            </a:xfrm>
            <a:custGeom>
              <a:ahLst/>
              <a:cxnLst/>
              <a:rect b="b" l="l" r="r" t="t"/>
              <a:pathLst>
                <a:path extrusionOk="0" h="4856"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grpSp>
      <p:grpSp>
        <p:nvGrpSpPr>
          <p:cNvPr xmlns:c="http://schemas.openxmlformats.org/drawingml/2006/chart" xmlns:pic="http://schemas.openxmlformats.org/drawingml/2006/picture" xmlns:dgm="http://schemas.openxmlformats.org/drawingml/2006/diagram" id="1451" name="Google Shape;1451;p26"/>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rot="10800000">
            <a:off x="28739" y="28698"/>
            <a:ext cx="1286904" cy="5086302"/>
            <a:chOff x="6367294" y="28698"/>
            <a:chExt cx="1286904" cy="5086302"/>
          </a:xfrm>
        </p:grpSpPr>
        <p:sp>
          <p:nvSpPr>
            <p:cNvPr xmlns:c="http://schemas.openxmlformats.org/drawingml/2006/chart" xmlns:pic="http://schemas.openxmlformats.org/drawingml/2006/picture" xmlns:dgm="http://schemas.openxmlformats.org/drawingml/2006/diagram" id="1452" name="Google Shape;1452;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613204"/>
              <a:ext cx="117867" cy="117867"/>
            </a:xfrm>
            <a:custGeom>
              <a:ahLst/>
              <a:cxnLst/>
              <a:rect b="b" l="l" r="r" t="t"/>
              <a:pathLst>
                <a:path extrusionOk="0" h="4856" w="4856">
                  <a:moveTo>
                    <a:pt x="0" y="0"/>
                  </a:moveTo>
                  <a:lnTo>
                    <a:pt x="0" y="4855"/>
                  </a:lnTo>
                  <a:lnTo>
                    <a:pt x="4855" y="4855"/>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53" name="Google Shape;1453;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2659036"/>
              <a:ext cx="117867" cy="117892"/>
            </a:xfrm>
            <a:custGeom>
              <a:ahLst/>
              <a:cxnLst/>
              <a:rect b="b" l="l" r="r" t="t"/>
              <a:pathLst>
                <a:path extrusionOk="0" h="4857"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54" name="Google Shape;1454;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174818"/>
              <a:ext cx="117867" cy="117867"/>
            </a:xfrm>
            <a:custGeom>
              <a:ahLst/>
              <a:cxnLst/>
              <a:rect b="b" l="l" r="r" t="t"/>
              <a:pathLst>
                <a:path extrusionOk="0" h="4856" w="4856">
                  <a:moveTo>
                    <a:pt x="0" y="0"/>
                  </a:moveTo>
                  <a:lnTo>
                    <a:pt x="0" y="4856"/>
                  </a:lnTo>
                  <a:lnTo>
                    <a:pt x="4855" y="4856"/>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55" name="Google Shape;1455;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659536" y="4266482"/>
              <a:ext cx="117892" cy="117867"/>
            </a:xfrm>
            <a:custGeom>
              <a:ahLst/>
              <a:cxnLst/>
              <a:rect b="b" l="l" r="r" t="t"/>
              <a:pathLst>
                <a:path extrusionOk="0" h="4856" w="4857">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56" name="Google Shape;1456;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4704867"/>
              <a:ext cx="117867" cy="117892"/>
            </a:xfrm>
            <a:custGeom>
              <a:ahLst/>
              <a:cxnLst/>
              <a:rect b="b" l="l" r="r" t="t"/>
              <a:pathLst>
                <a:path extrusionOk="0" h="4857"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57" name="Google Shape;1457;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4558747"/>
              <a:ext cx="117867" cy="117867"/>
            </a:xfrm>
            <a:custGeom>
              <a:ahLst/>
              <a:cxnLst/>
              <a:rect b="b" l="l" r="r" t="t"/>
              <a:pathLst>
                <a:path extrusionOk="0" h="4856" w="4856">
                  <a:moveTo>
                    <a:pt x="0" y="0"/>
                  </a:moveTo>
                  <a:lnTo>
                    <a:pt x="0" y="4855"/>
                  </a:lnTo>
                  <a:lnTo>
                    <a:pt x="4855" y="4855"/>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58" name="Google Shape;1458;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4266482"/>
              <a:ext cx="117867" cy="117867"/>
            </a:xfrm>
            <a:custGeom>
              <a:ahLst/>
              <a:cxnLst/>
              <a:rect b="b" l="l" r="r" t="t"/>
              <a:pathLst>
                <a:path extrusionOk="0" h="4856" w="4856">
                  <a:moveTo>
                    <a:pt x="0" y="0"/>
                  </a:moveTo>
                  <a:lnTo>
                    <a:pt x="0" y="4855"/>
                  </a:lnTo>
                  <a:lnTo>
                    <a:pt x="4855" y="4855"/>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59" name="Google Shape;1459;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3974217"/>
              <a:ext cx="117867" cy="117867"/>
            </a:xfrm>
            <a:custGeom>
              <a:ahLst/>
              <a:cxnLst/>
              <a:rect b="b" l="l" r="r" t="t"/>
              <a:pathLst>
                <a:path extrusionOk="0" h="4856" w="4856">
                  <a:moveTo>
                    <a:pt x="0" y="0"/>
                  </a:moveTo>
                  <a:lnTo>
                    <a:pt x="0" y="4855"/>
                  </a:lnTo>
                  <a:lnTo>
                    <a:pt x="4855" y="4855"/>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60" name="Google Shape;1460;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3828096"/>
              <a:ext cx="117867" cy="117867"/>
            </a:xfrm>
            <a:custGeom>
              <a:ahLst/>
              <a:cxnLst/>
              <a:rect b="b" l="l" r="r" t="t"/>
              <a:pathLst>
                <a:path extrusionOk="0" h="4856" w="4856">
                  <a:moveTo>
                    <a:pt x="0" y="0"/>
                  </a:moveTo>
                  <a:lnTo>
                    <a:pt x="0" y="4856"/>
                  </a:lnTo>
                  <a:lnTo>
                    <a:pt x="4855" y="4856"/>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61" name="Google Shape;1461;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3681951"/>
              <a:ext cx="117867" cy="117892"/>
            </a:xfrm>
            <a:custGeom>
              <a:ahLst/>
              <a:cxnLst/>
              <a:rect b="b" l="l" r="r" t="t"/>
              <a:pathLst>
                <a:path extrusionOk="0" h="4857"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62" name="Google Shape;1462;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3535831"/>
              <a:ext cx="117867" cy="117867"/>
            </a:xfrm>
            <a:custGeom>
              <a:ahLst/>
              <a:cxnLst/>
              <a:rect b="b" l="l" r="r" t="t"/>
              <a:pathLst>
                <a:path extrusionOk="0" h="4856" w="4856">
                  <a:moveTo>
                    <a:pt x="0" y="0"/>
                  </a:moveTo>
                  <a:lnTo>
                    <a:pt x="0" y="4856"/>
                  </a:lnTo>
                  <a:lnTo>
                    <a:pt x="4855" y="4856"/>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63" name="Google Shape;1463;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3097445"/>
              <a:ext cx="117867" cy="117867"/>
            </a:xfrm>
            <a:custGeom>
              <a:ahLst/>
              <a:cxnLst/>
              <a:rect b="b" l="l" r="r" t="t"/>
              <a:pathLst>
                <a:path extrusionOk="0" h="4856"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64" name="Google Shape;1464;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2951301"/>
              <a:ext cx="117867" cy="117867"/>
            </a:xfrm>
            <a:custGeom>
              <a:ahLst/>
              <a:cxnLst/>
              <a:rect b="b" l="l" r="r" t="t"/>
              <a:pathLst>
                <a:path extrusionOk="0" h="4856" w="4856">
                  <a:moveTo>
                    <a:pt x="0" y="0"/>
                  </a:moveTo>
                  <a:lnTo>
                    <a:pt x="0" y="4855"/>
                  </a:lnTo>
                  <a:lnTo>
                    <a:pt x="4855" y="4855"/>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65" name="Google Shape;1465;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2805180"/>
              <a:ext cx="117867" cy="117867"/>
            </a:xfrm>
            <a:custGeom>
              <a:ahLst/>
              <a:cxnLst/>
              <a:rect b="b" l="l" r="r" t="t"/>
              <a:pathLst>
                <a:path extrusionOk="0" h="4856"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66" name="Google Shape;1466;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2659036"/>
              <a:ext cx="117867" cy="117892"/>
            </a:xfrm>
            <a:custGeom>
              <a:ahLst/>
              <a:cxnLst/>
              <a:rect b="b" l="l" r="r" t="t"/>
              <a:pathLst>
                <a:path extrusionOk="0" h="4857"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67" name="Google Shape;1467;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2512915"/>
              <a:ext cx="117867" cy="117867"/>
            </a:xfrm>
            <a:custGeom>
              <a:ahLst/>
              <a:cxnLst/>
              <a:rect b="b" l="l" r="r" t="t"/>
              <a:pathLst>
                <a:path extrusionOk="0" h="4856" w="4856">
                  <a:moveTo>
                    <a:pt x="0" y="0"/>
                  </a:moveTo>
                  <a:lnTo>
                    <a:pt x="0" y="4856"/>
                  </a:lnTo>
                  <a:lnTo>
                    <a:pt x="4855" y="4856"/>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68" name="Google Shape;1468;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2366770"/>
              <a:ext cx="117867" cy="117892"/>
            </a:xfrm>
            <a:custGeom>
              <a:ahLst/>
              <a:cxnLst/>
              <a:rect b="b" l="l" r="r" t="t"/>
              <a:pathLst>
                <a:path extrusionOk="0" h="4857"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69" name="Google Shape;1469;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2220650"/>
              <a:ext cx="117867" cy="117867"/>
            </a:xfrm>
            <a:custGeom>
              <a:ahLst/>
              <a:cxnLst/>
              <a:rect b="b" l="l" r="r" t="t"/>
              <a:pathLst>
                <a:path extrusionOk="0" h="4856" w="4856">
                  <a:moveTo>
                    <a:pt x="0" y="0"/>
                  </a:moveTo>
                  <a:lnTo>
                    <a:pt x="0" y="4855"/>
                  </a:lnTo>
                  <a:lnTo>
                    <a:pt x="4855" y="4855"/>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70" name="Google Shape;1470;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2074529"/>
              <a:ext cx="117867" cy="117867"/>
            </a:xfrm>
            <a:custGeom>
              <a:ahLst/>
              <a:cxnLst/>
              <a:rect b="b" l="l" r="r" t="t"/>
              <a:pathLst>
                <a:path extrusionOk="0" h="4856"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71" name="Google Shape;1471;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1928385"/>
              <a:ext cx="117867" cy="117867"/>
            </a:xfrm>
            <a:custGeom>
              <a:ahLst/>
              <a:cxnLst/>
              <a:rect b="b" l="l" r="r" t="t"/>
              <a:pathLst>
                <a:path extrusionOk="0" h="4856" w="4856">
                  <a:moveTo>
                    <a:pt x="0" y="0"/>
                  </a:moveTo>
                  <a:lnTo>
                    <a:pt x="0" y="4855"/>
                  </a:lnTo>
                  <a:lnTo>
                    <a:pt x="4855" y="4855"/>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72" name="Google Shape;1472;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1782264"/>
              <a:ext cx="117867" cy="117867"/>
            </a:xfrm>
            <a:custGeom>
              <a:ahLst/>
              <a:cxnLst/>
              <a:rect b="b" l="l" r="r" t="t"/>
              <a:pathLst>
                <a:path extrusionOk="0" h="4856"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73" name="Google Shape;1473;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1489999"/>
              <a:ext cx="117867" cy="117867"/>
            </a:xfrm>
            <a:custGeom>
              <a:ahLst/>
              <a:cxnLst/>
              <a:rect b="b" l="l" r="r" t="t"/>
              <a:pathLst>
                <a:path extrusionOk="0" h="4856" w="4856">
                  <a:moveTo>
                    <a:pt x="0" y="0"/>
                  </a:moveTo>
                  <a:lnTo>
                    <a:pt x="0" y="4856"/>
                  </a:lnTo>
                  <a:lnTo>
                    <a:pt x="4855" y="4856"/>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74" name="Google Shape;1474;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1197734"/>
              <a:ext cx="117867" cy="117867"/>
            </a:xfrm>
            <a:custGeom>
              <a:ahLst/>
              <a:cxnLst/>
              <a:rect b="b" l="l" r="r" t="t"/>
              <a:pathLst>
                <a:path extrusionOk="0" h="4856" w="4856">
                  <a:moveTo>
                    <a:pt x="0" y="0"/>
                  </a:moveTo>
                  <a:lnTo>
                    <a:pt x="0" y="4856"/>
                  </a:lnTo>
                  <a:lnTo>
                    <a:pt x="4855" y="4856"/>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75" name="Google Shape;1475;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1051613"/>
              <a:ext cx="117867" cy="117867"/>
            </a:xfrm>
            <a:custGeom>
              <a:ahLst/>
              <a:cxnLst/>
              <a:rect b="b" l="l" r="r" t="t"/>
              <a:pathLst>
                <a:path extrusionOk="0" h="4856"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76" name="Google Shape;1476;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905469"/>
              <a:ext cx="117867" cy="117867"/>
            </a:xfrm>
            <a:custGeom>
              <a:ahLst/>
              <a:cxnLst/>
              <a:rect b="b" l="l" r="r" t="t"/>
              <a:pathLst>
                <a:path extrusionOk="0" h="4856" w="4856">
                  <a:moveTo>
                    <a:pt x="0" y="0"/>
                  </a:moveTo>
                  <a:lnTo>
                    <a:pt x="0" y="4855"/>
                  </a:lnTo>
                  <a:lnTo>
                    <a:pt x="4855" y="4855"/>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77" name="Google Shape;1477;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759348"/>
              <a:ext cx="117867" cy="117867"/>
            </a:xfrm>
            <a:custGeom>
              <a:ahLst/>
              <a:cxnLst/>
              <a:rect b="b" l="l" r="r" t="t"/>
              <a:pathLst>
                <a:path extrusionOk="0" h="4856"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78" name="Google Shape;1478;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467083"/>
              <a:ext cx="117867" cy="117867"/>
            </a:xfrm>
            <a:custGeom>
              <a:ahLst/>
              <a:cxnLst/>
              <a:rect b="b" l="l" r="r" t="t"/>
              <a:pathLst>
                <a:path extrusionOk="0" h="4856"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79" name="Google Shape;1479;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320938"/>
              <a:ext cx="117867" cy="117892"/>
            </a:xfrm>
            <a:custGeom>
              <a:ahLst/>
              <a:cxnLst/>
              <a:rect b="b" l="l" r="r" t="t"/>
              <a:pathLst>
                <a:path extrusionOk="0" h="4857"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80" name="Google Shape;1480;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174818"/>
              <a:ext cx="117867" cy="117867"/>
            </a:xfrm>
            <a:custGeom>
              <a:ahLst/>
              <a:cxnLst/>
              <a:rect b="b" l="l" r="r" t="t"/>
              <a:pathLst>
                <a:path extrusionOk="0" h="4856" w="4856">
                  <a:moveTo>
                    <a:pt x="0" y="0"/>
                  </a:moveTo>
                  <a:lnTo>
                    <a:pt x="0" y="4856"/>
                  </a:lnTo>
                  <a:lnTo>
                    <a:pt x="4855" y="4856"/>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81" name="Google Shape;1481;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28698"/>
              <a:ext cx="117867" cy="117867"/>
            </a:xfrm>
            <a:custGeom>
              <a:ahLst/>
              <a:cxnLst/>
              <a:rect b="b" l="l" r="r" t="t"/>
              <a:pathLst>
                <a:path extrusionOk="0" h="4856"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82" name="Google Shape;1482;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4851012"/>
              <a:ext cx="117867" cy="117867"/>
            </a:xfrm>
            <a:custGeom>
              <a:ahLst/>
              <a:cxnLst/>
              <a:rect b="b" l="l" r="r" t="t"/>
              <a:pathLst>
                <a:path extrusionOk="0" h="4856" w="4856">
                  <a:moveTo>
                    <a:pt x="1" y="0"/>
                  </a:moveTo>
                  <a:lnTo>
                    <a:pt x="1" y="4856"/>
                  </a:lnTo>
                  <a:lnTo>
                    <a:pt x="4856" y="4856"/>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83" name="Google Shape;1483;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4558747"/>
              <a:ext cx="117867" cy="117867"/>
            </a:xfrm>
            <a:custGeom>
              <a:ahLst/>
              <a:cxnLst/>
              <a:rect b="b" l="l" r="r" t="t"/>
              <a:pathLst>
                <a:path extrusionOk="0" h="4856" w="4856">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84" name="Google Shape;1484;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4412627"/>
              <a:ext cx="117867" cy="117867"/>
            </a:xfrm>
            <a:custGeom>
              <a:ahLst/>
              <a:cxnLst/>
              <a:rect b="b" l="l" r="r" t="t"/>
              <a:pathLst>
                <a:path extrusionOk="0" h="4856"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85" name="Google Shape;1485;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4266482"/>
              <a:ext cx="117867" cy="117867"/>
            </a:xfrm>
            <a:custGeom>
              <a:ahLst/>
              <a:cxnLst/>
              <a:rect b="b" l="l" r="r" t="t"/>
              <a:pathLst>
                <a:path extrusionOk="0" h="4856" w="4856">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86" name="Google Shape;1486;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4120361"/>
              <a:ext cx="117867" cy="117867"/>
            </a:xfrm>
            <a:custGeom>
              <a:ahLst/>
              <a:cxnLst/>
              <a:rect b="b" l="l" r="r" t="t"/>
              <a:pathLst>
                <a:path extrusionOk="0" h="4856"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87" name="Google Shape;1487;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3828096"/>
              <a:ext cx="117867" cy="117867"/>
            </a:xfrm>
            <a:custGeom>
              <a:ahLst/>
              <a:cxnLst/>
              <a:rect b="b" l="l" r="r" t="t"/>
              <a:pathLst>
                <a:path extrusionOk="0" h="4856" w="4856">
                  <a:moveTo>
                    <a:pt x="1" y="0"/>
                  </a:moveTo>
                  <a:lnTo>
                    <a:pt x="1" y="4856"/>
                  </a:lnTo>
                  <a:lnTo>
                    <a:pt x="4856" y="4856"/>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88" name="Google Shape;1488;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3535831"/>
              <a:ext cx="117867" cy="117867"/>
            </a:xfrm>
            <a:custGeom>
              <a:ahLst/>
              <a:cxnLst/>
              <a:rect b="b" l="l" r="r" t="t"/>
              <a:pathLst>
                <a:path extrusionOk="0" h="4856" w="4856">
                  <a:moveTo>
                    <a:pt x="1" y="0"/>
                  </a:moveTo>
                  <a:lnTo>
                    <a:pt x="1" y="4856"/>
                  </a:lnTo>
                  <a:lnTo>
                    <a:pt x="4856" y="4856"/>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89" name="Google Shape;1489;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3389711"/>
              <a:ext cx="117867" cy="117867"/>
            </a:xfrm>
            <a:custGeom>
              <a:ahLst/>
              <a:cxnLst/>
              <a:rect b="b" l="l" r="r" t="t"/>
              <a:pathLst>
                <a:path extrusionOk="0" h="4856"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90" name="Google Shape;1490;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3243566"/>
              <a:ext cx="117867" cy="117867"/>
            </a:xfrm>
            <a:custGeom>
              <a:ahLst/>
              <a:cxnLst/>
              <a:rect b="b" l="l" r="r" t="t"/>
              <a:pathLst>
                <a:path extrusionOk="0" h="4856" w="4856">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91" name="Google Shape;1491;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2951301"/>
              <a:ext cx="117867" cy="117867"/>
            </a:xfrm>
            <a:custGeom>
              <a:ahLst/>
              <a:cxnLst/>
              <a:rect b="b" l="l" r="r" t="t"/>
              <a:pathLst>
                <a:path extrusionOk="0" h="4856" w="4856">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92" name="Google Shape;1492;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2805180"/>
              <a:ext cx="117867" cy="117867"/>
            </a:xfrm>
            <a:custGeom>
              <a:ahLst/>
              <a:cxnLst/>
              <a:rect b="b" l="l" r="r" t="t"/>
              <a:pathLst>
                <a:path extrusionOk="0" h="4856"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93" name="Google Shape;1493;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2659036"/>
              <a:ext cx="117867" cy="117892"/>
            </a:xfrm>
            <a:custGeom>
              <a:ahLst/>
              <a:cxnLst/>
              <a:rect b="b" l="l" r="r" t="t"/>
              <a:pathLst>
                <a:path extrusionOk="0" h="4857"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94" name="Google Shape;1494;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2512915"/>
              <a:ext cx="117867" cy="117867"/>
            </a:xfrm>
            <a:custGeom>
              <a:ahLst/>
              <a:cxnLst/>
              <a:rect b="b" l="l" r="r" t="t"/>
              <a:pathLst>
                <a:path extrusionOk="0" h="4856" w="4856">
                  <a:moveTo>
                    <a:pt x="1" y="0"/>
                  </a:moveTo>
                  <a:lnTo>
                    <a:pt x="1" y="4856"/>
                  </a:lnTo>
                  <a:lnTo>
                    <a:pt x="4856" y="4856"/>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95" name="Google Shape;1495;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2366770"/>
              <a:ext cx="117867" cy="117892"/>
            </a:xfrm>
            <a:custGeom>
              <a:ahLst/>
              <a:cxnLst/>
              <a:rect b="b" l="l" r="r" t="t"/>
              <a:pathLst>
                <a:path extrusionOk="0" h="4857"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96" name="Google Shape;1496;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2220650"/>
              <a:ext cx="117867" cy="117867"/>
            </a:xfrm>
            <a:custGeom>
              <a:ahLst/>
              <a:cxnLst/>
              <a:rect b="b" l="l" r="r" t="t"/>
              <a:pathLst>
                <a:path extrusionOk="0" h="4856" w="4856">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97" name="Google Shape;1497;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2074529"/>
              <a:ext cx="117867" cy="117867"/>
            </a:xfrm>
            <a:custGeom>
              <a:ahLst/>
              <a:cxnLst/>
              <a:rect b="b" l="l" r="r" t="t"/>
              <a:pathLst>
                <a:path extrusionOk="0" h="4856"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98" name="Google Shape;1498;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1782264"/>
              <a:ext cx="117867" cy="117867"/>
            </a:xfrm>
            <a:custGeom>
              <a:ahLst/>
              <a:cxnLst/>
              <a:rect b="b" l="l" r="r" t="t"/>
              <a:pathLst>
                <a:path extrusionOk="0" h="4856"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499" name="Google Shape;1499;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1489999"/>
              <a:ext cx="117867" cy="117867"/>
            </a:xfrm>
            <a:custGeom>
              <a:ahLst/>
              <a:cxnLst/>
              <a:rect b="b" l="l" r="r" t="t"/>
              <a:pathLst>
                <a:path extrusionOk="0" h="4856" w="4856">
                  <a:moveTo>
                    <a:pt x="1" y="0"/>
                  </a:moveTo>
                  <a:lnTo>
                    <a:pt x="1" y="4856"/>
                  </a:lnTo>
                  <a:lnTo>
                    <a:pt x="4856" y="4856"/>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00" name="Google Shape;1500;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1343854"/>
              <a:ext cx="117867" cy="117892"/>
            </a:xfrm>
            <a:custGeom>
              <a:ahLst/>
              <a:cxnLst/>
              <a:rect b="b" l="l" r="r" t="t"/>
              <a:pathLst>
                <a:path extrusionOk="0" h="4857"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01" name="Google Shape;1501;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1197734"/>
              <a:ext cx="117867" cy="117867"/>
            </a:xfrm>
            <a:custGeom>
              <a:ahLst/>
              <a:cxnLst/>
              <a:rect b="b" l="l" r="r" t="t"/>
              <a:pathLst>
                <a:path extrusionOk="0" h="4856" w="4856">
                  <a:moveTo>
                    <a:pt x="1" y="0"/>
                  </a:moveTo>
                  <a:lnTo>
                    <a:pt x="1" y="4856"/>
                  </a:lnTo>
                  <a:lnTo>
                    <a:pt x="4856" y="4856"/>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02" name="Google Shape;1502;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1051613"/>
              <a:ext cx="117867" cy="117867"/>
            </a:xfrm>
            <a:custGeom>
              <a:ahLst/>
              <a:cxnLst/>
              <a:rect b="b" l="l" r="r" t="t"/>
              <a:pathLst>
                <a:path extrusionOk="0" h="4856"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03" name="Google Shape;1503;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759348"/>
              <a:ext cx="117867" cy="117867"/>
            </a:xfrm>
            <a:custGeom>
              <a:ahLst/>
              <a:cxnLst/>
              <a:rect b="b" l="l" r="r" t="t"/>
              <a:pathLst>
                <a:path extrusionOk="0" h="4856"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04" name="Google Shape;1504;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613204"/>
              <a:ext cx="117867" cy="117867"/>
            </a:xfrm>
            <a:custGeom>
              <a:ahLst/>
              <a:cxnLst/>
              <a:rect b="b" l="l" r="r" t="t"/>
              <a:pathLst>
                <a:path extrusionOk="0" h="4856" w="4856">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05" name="Google Shape;1505;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320938"/>
              <a:ext cx="117867" cy="117892"/>
            </a:xfrm>
            <a:custGeom>
              <a:ahLst/>
              <a:cxnLst/>
              <a:rect b="b" l="l" r="r" t="t"/>
              <a:pathLst>
                <a:path extrusionOk="0" h="4857"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06" name="Google Shape;1506;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28698"/>
              <a:ext cx="117867" cy="117867"/>
            </a:xfrm>
            <a:custGeom>
              <a:ahLst/>
              <a:cxnLst/>
              <a:rect b="b" l="l" r="r" t="t"/>
              <a:pathLst>
                <a:path extrusionOk="0" h="4856"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07" name="Google Shape;1507;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4704867"/>
              <a:ext cx="117867" cy="117892"/>
            </a:xfrm>
            <a:custGeom>
              <a:ahLst/>
              <a:cxnLst/>
              <a:rect b="b" l="l" r="r" t="t"/>
              <a:pathLst>
                <a:path extrusionOk="0" h="4857"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08" name="Google Shape;1508;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4266482"/>
              <a:ext cx="117867" cy="117867"/>
            </a:xfrm>
            <a:custGeom>
              <a:ahLst/>
              <a:cxnLst/>
              <a:rect b="b" l="l" r="r" t="t"/>
              <a:pathLst>
                <a:path extrusionOk="0" h="4856" w="4856">
                  <a:moveTo>
                    <a:pt x="0" y="0"/>
                  </a:moveTo>
                  <a:lnTo>
                    <a:pt x="0" y="4855"/>
                  </a:lnTo>
                  <a:lnTo>
                    <a:pt x="4855" y="4855"/>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09" name="Google Shape;1509;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4120361"/>
              <a:ext cx="117867" cy="117867"/>
            </a:xfrm>
            <a:custGeom>
              <a:ahLst/>
              <a:cxnLst/>
              <a:rect b="b" l="l" r="r" t="t"/>
              <a:pathLst>
                <a:path extrusionOk="0" h="4856"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10" name="Google Shape;1510;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3974217"/>
              <a:ext cx="117867" cy="117867"/>
            </a:xfrm>
            <a:custGeom>
              <a:ahLst/>
              <a:cxnLst/>
              <a:rect b="b" l="l" r="r" t="t"/>
              <a:pathLst>
                <a:path extrusionOk="0" h="4856" w="4856">
                  <a:moveTo>
                    <a:pt x="0" y="0"/>
                  </a:moveTo>
                  <a:lnTo>
                    <a:pt x="0" y="4855"/>
                  </a:lnTo>
                  <a:lnTo>
                    <a:pt x="4855" y="4855"/>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11" name="Google Shape;1511;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3681951"/>
              <a:ext cx="117867" cy="117892"/>
            </a:xfrm>
            <a:custGeom>
              <a:ahLst/>
              <a:cxnLst/>
              <a:rect b="b" l="l" r="r" t="t"/>
              <a:pathLst>
                <a:path extrusionOk="0" h="4857"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12" name="Google Shape;1512;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3389711"/>
              <a:ext cx="117867" cy="117867"/>
            </a:xfrm>
            <a:custGeom>
              <a:ahLst/>
              <a:cxnLst/>
              <a:rect b="b" l="l" r="r" t="t"/>
              <a:pathLst>
                <a:path extrusionOk="0" h="4856"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13" name="Google Shape;1513;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3243566"/>
              <a:ext cx="117867" cy="117867"/>
            </a:xfrm>
            <a:custGeom>
              <a:ahLst/>
              <a:cxnLst/>
              <a:rect b="b" l="l" r="r" t="t"/>
              <a:pathLst>
                <a:path extrusionOk="0" h="4856" w="4856">
                  <a:moveTo>
                    <a:pt x="0" y="0"/>
                  </a:moveTo>
                  <a:lnTo>
                    <a:pt x="0" y="4855"/>
                  </a:lnTo>
                  <a:lnTo>
                    <a:pt x="4855" y="4855"/>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14" name="Google Shape;1514;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3097445"/>
              <a:ext cx="117867" cy="117867"/>
            </a:xfrm>
            <a:custGeom>
              <a:ahLst/>
              <a:cxnLst/>
              <a:rect b="b" l="l" r="r" t="t"/>
              <a:pathLst>
                <a:path extrusionOk="0" h="4856"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15" name="Google Shape;1515;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2805180"/>
              <a:ext cx="117867" cy="117867"/>
            </a:xfrm>
            <a:custGeom>
              <a:ahLst/>
              <a:cxnLst/>
              <a:rect b="b" l="l" r="r" t="t"/>
              <a:pathLst>
                <a:path extrusionOk="0" h="4856"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16" name="Google Shape;1516;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2512915"/>
              <a:ext cx="117867" cy="117867"/>
            </a:xfrm>
            <a:custGeom>
              <a:ahLst/>
              <a:cxnLst/>
              <a:rect b="b" l="l" r="r" t="t"/>
              <a:pathLst>
                <a:path extrusionOk="0" h="4856" w="4856">
                  <a:moveTo>
                    <a:pt x="0" y="0"/>
                  </a:moveTo>
                  <a:lnTo>
                    <a:pt x="0" y="4856"/>
                  </a:lnTo>
                  <a:lnTo>
                    <a:pt x="4855" y="4856"/>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17" name="Google Shape;1517;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2220650"/>
              <a:ext cx="117867" cy="117867"/>
            </a:xfrm>
            <a:custGeom>
              <a:ahLst/>
              <a:cxnLst/>
              <a:rect b="b" l="l" r="r" t="t"/>
              <a:pathLst>
                <a:path extrusionOk="0" h="4856" w="4856">
                  <a:moveTo>
                    <a:pt x="0" y="0"/>
                  </a:moveTo>
                  <a:lnTo>
                    <a:pt x="0" y="4855"/>
                  </a:lnTo>
                  <a:lnTo>
                    <a:pt x="4855" y="4855"/>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18" name="Google Shape;1518;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1928385"/>
              <a:ext cx="117867" cy="117867"/>
            </a:xfrm>
            <a:custGeom>
              <a:ahLst/>
              <a:cxnLst/>
              <a:rect b="b" l="l" r="r" t="t"/>
              <a:pathLst>
                <a:path extrusionOk="0" h="4856" w="4856">
                  <a:moveTo>
                    <a:pt x="0" y="0"/>
                  </a:moveTo>
                  <a:lnTo>
                    <a:pt x="0" y="4855"/>
                  </a:lnTo>
                  <a:lnTo>
                    <a:pt x="4855" y="4855"/>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19" name="Google Shape;1519;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1782264"/>
              <a:ext cx="117867" cy="117867"/>
            </a:xfrm>
            <a:custGeom>
              <a:ahLst/>
              <a:cxnLst/>
              <a:rect b="b" l="l" r="r" t="t"/>
              <a:pathLst>
                <a:path extrusionOk="0" h="4856"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20" name="Google Shape;1520;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1343854"/>
              <a:ext cx="117867" cy="117892"/>
            </a:xfrm>
            <a:custGeom>
              <a:ahLst/>
              <a:cxnLst/>
              <a:rect b="b" l="l" r="r" t="t"/>
              <a:pathLst>
                <a:path extrusionOk="0" h="4857"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21" name="Google Shape;1521;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1197734"/>
              <a:ext cx="117867" cy="117867"/>
            </a:xfrm>
            <a:custGeom>
              <a:ahLst/>
              <a:cxnLst/>
              <a:rect b="b" l="l" r="r" t="t"/>
              <a:pathLst>
                <a:path extrusionOk="0" h="4856" w="4856">
                  <a:moveTo>
                    <a:pt x="0" y="0"/>
                  </a:moveTo>
                  <a:lnTo>
                    <a:pt x="0" y="4856"/>
                  </a:lnTo>
                  <a:lnTo>
                    <a:pt x="4855" y="4856"/>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22" name="Google Shape;1522;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1051613"/>
              <a:ext cx="117867" cy="117867"/>
            </a:xfrm>
            <a:custGeom>
              <a:ahLst/>
              <a:cxnLst/>
              <a:rect b="b" l="l" r="r" t="t"/>
              <a:pathLst>
                <a:path extrusionOk="0" h="4856"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23" name="Google Shape;1523;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905469"/>
              <a:ext cx="117867" cy="117867"/>
            </a:xfrm>
            <a:custGeom>
              <a:ahLst/>
              <a:cxnLst/>
              <a:rect b="b" l="l" r="r" t="t"/>
              <a:pathLst>
                <a:path extrusionOk="0" h="4856" w="4856">
                  <a:moveTo>
                    <a:pt x="0" y="0"/>
                  </a:moveTo>
                  <a:lnTo>
                    <a:pt x="0" y="4855"/>
                  </a:lnTo>
                  <a:lnTo>
                    <a:pt x="4855" y="4855"/>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24" name="Google Shape;1524;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759348"/>
              <a:ext cx="117867" cy="117867"/>
            </a:xfrm>
            <a:custGeom>
              <a:ahLst/>
              <a:cxnLst/>
              <a:rect b="b" l="l" r="r" t="t"/>
              <a:pathLst>
                <a:path extrusionOk="0" h="4856"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25" name="Google Shape;1525;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467083"/>
              <a:ext cx="117867" cy="117867"/>
            </a:xfrm>
            <a:custGeom>
              <a:ahLst/>
              <a:cxnLst/>
              <a:rect b="b" l="l" r="r" t="t"/>
              <a:pathLst>
                <a:path extrusionOk="0" h="4856"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26" name="Google Shape;1526;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320938"/>
              <a:ext cx="117867" cy="117892"/>
            </a:xfrm>
            <a:custGeom>
              <a:ahLst/>
              <a:cxnLst/>
              <a:rect b="b" l="l" r="r" t="t"/>
              <a:pathLst>
                <a:path extrusionOk="0" h="4857"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27" name="Google Shape;1527;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4997133"/>
              <a:ext cx="117867" cy="117867"/>
            </a:xfrm>
            <a:custGeom>
              <a:ahLst/>
              <a:cxnLst/>
              <a:rect b="b" l="l" r="r" t="t"/>
              <a:pathLst>
                <a:path extrusionOk="0" h="4856" w="4856">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28" name="Google Shape;1528;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4558747"/>
              <a:ext cx="117867" cy="117867"/>
            </a:xfrm>
            <a:custGeom>
              <a:ahLst/>
              <a:cxnLst/>
              <a:rect b="b" l="l" r="r" t="t"/>
              <a:pathLst>
                <a:path extrusionOk="0" h="4856" w="4856">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29" name="Google Shape;1529;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4266482"/>
              <a:ext cx="117867" cy="117867"/>
            </a:xfrm>
            <a:custGeom>
              <a:ahLst/>
              <a:cxnLst/>
              <a:rect b="b" l="l" r="r" t="t"/>
              <a:pathLst>
                <a:path extrusionOk="0" h="4856" w="4856">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30" name="Google Shape;1530;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3828096"/>
              <a:ext cx="117867" cy="117867"/>
            </a:xfrm>
            <a:custGeom>
              <a:ahLst/>
              <a:cxnLst/>
              <a:rect b="b" l="l" r="r" t="t"/>
              <a:pathLst>
                <a:path extrusionOk="0" h="4856" w="4856">
                  <a:moveTo>
                    <a:pt x="1" y="0"/>
                  </a:moveTo>
                  <a:lnTo>
                    <a:pt x="1" y="4856"/>
                  </a:lnTo>
                  <a:lnTo>
                    <a:pt x="4856" y="4856"/>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31" name="Google Shape;1531;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3681951"/>
              <a:ext cx="117867" cy="117892"/>
            </a:xfrm>
            <a:custGeom>
              <a:ahLst/>
              <a:cxnLst/>
              <a:rect b="b" l="l" r="r" t="t"/>
              <a:pathLst>
                <a:path extrusionOk="0" h="4857"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32" name="Google Shape;1532;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3097445"/>
              <a:ext cx="117867" cy="117867"/>
            </a:xfrm>
            <a:custGeom>
              <a:ahLst/>
              <a:cxnLst/>
              <a:rect b="b" l="l" r="r" t="t"/>
              <a:pathLst>
                <a:path extrusionOk="0" h="4856"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33" name="Google Shape;1533;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2951301"/>
              <a:ext cx="117867" cy="117867"/>
            </a:xfrm>
            <a:custGeom>
              <a:ahLst/>
              <a:cxnLst/>
              <a:rect b="b" l="l" r="r" t="t"/>
              <a:pathLst>
                <a:path extrusionOk="0" h="4856" w="4856">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34" name="Google Shape;1534;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2659036"/>
              <a:ext cx="117867" cy="117892"/>
            </a:xfrm>
            <a:custGeom>
              <a:ahLst/>
              <a:cxnLst/>
              <a:rect b="b" l="l" r="r" t="t"/>
              <a:pathLst>
                <a:path extrusionOk="0" h="4857"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35" name="Google Shape;1535;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2512915"/>
              <a:ext cx="117867" cy="117867"/>
            </a:xfrm>
            <a:custGeom>
              <a:ahLst/>
              <a:cxnLst/>
              <a:rect b="b" l="l" r="r" t="t"/>
              <a:pathLst>
                <a:path extrusionOk="0" h="4856" w="4856">
                  <a:moveTo>
                    <a:pt x="1" y="0"/>
                  </a:moveTo>
                  <a:lnTo>
                    <a:pt x="1" y="4856"/>
                  </a:lnTo>
                  <a:lnTo>
                    <a:pt x="4856" y="4856"/>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36" name="Google Shape;1536;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2366770"/>
              <a:ext cx="117867" cy="117892"/>
            </a:xfrm>
            <a:custGeom>
              <a:ahLst/>
              <a:cxnLst/>
              <a:rect b="b" l="l" r="r" t="t"/>
              <a:pathLst>
                <a:path extrusionOk="0" h="4857"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37" name="Google Shape;1537;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2220650"/>
              <a:ext cx="117867" cy="117867"/>
            </a:xfrm>
            <a:custGeom>
              <a:ahLst/>
              <a:cxnLst/>
              <a:rect b="b" l="l" r="r" t="t"/>
              <a:pathLst>
                <a:path extrusionOk="0" h="4856" w="4856">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38" name="Google Shape;1538;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1782264"/>
              <a:ext cx="117867" cy="117867"/>
            </a:xfrm>
            <a:custGeom>
              <a:ahLst/>
              <a:cxnLst/>
              <a:rect b="b" l="l" r="r" t="t"/>
              <a:pathLst>
                <a:path extrusionOk="0" h="4856"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39" name="Google Shape;1539;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1636120"/>
              <a:ext cx="117867" cy="117867"/>
            </a:xfrm>
            <a:custGeom>
              <a:ahLst/>
              <a:cxnLst/>
              <a:rect b="b" l="l" r="r" t="t"/>
              <a:pathLst>
                <a:path extrusionOk="0" h="4856" w="4856">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40" name="Google Shape;1540;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1489999"/>
              <a:ext cx="117867" cy="117867"/>
            </a:xfrm>
            <a:custGeom>
              <a:ahLst/>
              <a:cxnLst/>
              <a:rect b="b" l="l" r="r" t="t"/>
              <a:pathLst>
                <a:path extrusionOk="0" h="4856" w="4856">
                  <a:moveTo>
                    <a:pt x="1" y="0"/>
                  </a:moveTo>
                  <a:lnTo>
                    <a:pt x="1" y="4856"/>
                  </a:lnTo>
                  <a:lnTo>
                    <a:pt x="4856" y="4856"/>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41" name="Google Shape;1541;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1197734"/>
              <a:ext cx="117867" cy="117867"/>
            </a:xfrm>
            <a:custGeom>
              <a:ahLst/>
              <a:cxnLst/>
              <a:rect b="b" l="l" r="r" t="t"/>
              <a:pathLst>
                <a:path extrusionOk="0" h="4856" w="4856">
                  <a:moveTo>
                    <a:pt x="1" y="0"/>
                  </a:moveTo>
                  <a:lnTo>
                    <a:pt x="1" y="4856"/>
                  </a:lnTo>
                  <a:lnTo>
                    <a:pt x="4856" y="4856"/>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42" name="Google Shape;1542;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467083"/>
              <a:ext cx="117867" cy="117867"/>
            </a:xfrm>
            <a:custGeom>
              <a:ahLst/>
              <a:cxnLst/>
              <a:rect b="b" l="l" r="r" t="t"/>
              <a:pathLst>
                <a:path extrusionOk="0" h="4856"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43" name="Google Shape;1543;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174818"/>
              <a:ext cx="117867" cy="117867"/>
            </a:xfrm>
            <a:custGeom>
              <a:ahLst/>
              <a:cxnLst/>
              <a:rect b="b" l="l" r="r" t="t"/>
              <a:pathLst>
                <a:path extrusionOk="0" h="4856" w="4856">
                  <a:moveTo>
                    <a:pt x="1" y="0"/>
                  </a:moveTo>
                  <a:lnTo>
                    <a:pt x="1" y="4856"/>
                  </a:lnTo>
                  <a:lnTo>
                    <a:pt x="4856" y="4856"/>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44" name="Google Shape;1544;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28698"/>
              <a:ext cx="117867" cy="117867"/>
            </a:xfrm>
            <a:custGeom>
              <a:ahLst/>
              <a:cxnLst/>
              <a:rect b="b" l="l" r="r" t="t"/>
              <a:pathLst>
                <a:path extrusionOk="0" h="4856"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45" name="Google Shape;1545;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4851012"/>
              <a:ext cx="117892" cy="117867"/>
            </a:xfrm>
            <a:custGeom>
              <a:ahLst/>
              <a:cxnLst/>
              <a:rect b="b" l="l" r="r" t="t"/>
              <a:pathLst>
                <a:path extrusionOk="0" h="4856" w="4857">
                  <a:moveTo>
                    <a:pt x="1" y="0"/>
                  </a:moveTo>
                  <a:lnTo>
                    <a:pt x="1" y="4856"/>
                  </a:lnTo>
                  <a:lnTo>
                    <a:pt x="4856" y="4856"/>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46" name="Google Shape;1546;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4704867"/>
              <a:ext cx="117892" cy="117892"/>
            </a:xfrm>
            <a:custGeom>
              <a:ahLst/>
              <a:cxnLst/>
              <a:rect b="b" l="l" r="r" t="t"/>
              <a:pathLst>
                <a:path extrusionOk="0" h="4857" w="4857">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47" name="Google Shape;1547;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4266482"/>
              <a:ext cx="117892" cy="117867"/>
            </a:xfrm>
            <a:custGeom>
              <a:ahLst/>
              <a:cxnLst/>
              <a:rect b="b" l="l" r="r" t="t"/>
              <a:pathLst>
                <a:path extrusionOk="0" h="4856" w="4857">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48" name="Google Shape;1548;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3974217"/>
              <a:ext cx="117892" cy="117867"/>
            </a:xfrm>
            <a:custGeom>
              <a:ahLst/>
              <a:cxnLst/>
              <a:rect b="b" l="l" r="r" t="t"/>
              <a:pathLst>
                <a:path extrusionOk="0" h="4856" w="4857">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49" name="Google Shape;1549;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3681951"/>
              <a:ext cx="117892" cy="117892"/>
            </a:xfrm>
            <a:custGeom>
              <a:ahLst/>
              <a:cxnLst/>
              <a:rect b="b" l="l" r="r" t="t"/>
              <a:pathLst>
                <a:path extrusionOk="0" h="4857" w="4857">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50" name="Google Shape;1550;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3243566"/>
              <a:ext cx="117892" cy="117867"/>
            </a:xfrm>
            <a:custGeom>
              <a:ahLst/>
              <a:cxnLst/>
              <a:rect b="b" l="l" r="r" t="t"/>
              <a:pathLst>
                <a:path extrusionOk="0" h="4856" w="4857">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51" name="Google Shape;1551;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2951301"/>
              <a:ext cx="117892" cy="117867"/>
            </a:xfrm>
            <a:custGeom>
              <a:ahLst/>
              <a:cxnLst/>
              <a:rect b="b" l="l" r="r" t="t"/>
              <a:pathLst>
                <a:path extrusionOk="0" h="4856" w="4857">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52" name="Google Shape;1552;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2512915"/>
              <a:ext cx="117892" cy="117867"/>
            </a:xfrm>
            <a:custGeom>
              <a:ahLst/>
              <a:cxnLst/>
              <a:rect b="b" l="l" r="r" t="t"/>
              <a:pathLst>
                <a:path extrusionOk="0" h="4856" w="4857">
                  <a:moveTo>
                    <a:pt x="1" y="0"/>
                  </a:moveTo>
                  <a:lnTo>
                    <a:pt x="1" y="4856"/>
                  </a:lnTo>
                  <a:lnTo>
                    <a:pt x="4856" y="4856"/>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53" name="Google Shape;1553;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2220650"/>
              <a:ext cx="117892" cy="117867"/>
            </a:xfrm>
            <a:custGeom>
              <a:ahLst/>
              <a:cxnLst/>
              <a:rect b="b" l="l" r="r" t="t"/>
              <a:pathLst>
                <a:path extrusionOk="0" h="4856" w="4857">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54" name="Google Shape;1554;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2074529"/>
              <a:ext cx="117892" cy="117867"/>
            </a:xfrm>
            <a:custGeom>
              <a:ahLst/>
              <a:cxnLst/>
              <a:rect b="b" l="l" r="r" t="t"/>
              <a:pathLst>
                <a:path extrusionOk="0" h="4856" w="4857">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55" name="Google Shape;1555;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1782264"/>
              <a:ext cx="117892" cy="117867"/>
            </a:xfrm>
            <a:custGeom>
              <a:ahLst/>
              <a:cxnLst/>
              <a:rect b="b" l="l" r="r" t="t"/>
              <a:pathLst>
                <a:path extrusionOk="0" h="4856" w="4857">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56" name="Google Shape;1556;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1636120"/>
              <a:ext cx="117892" cy="117867"/>
            </a:xfrm>
            <a:custGeom>
              <a:ahLst/>
              <a:cxnLst/>
              <a:rect b="b" l="l" r="r" t="t"/>
              <a:pathLst>
                <a:path extrusionOk="0" h="4856" w="4857">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57" name="Google Shape;1557;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1489999"/>
              <a:ext cx="117892" cy="117867"/>
            </a:xfrm>
            <a:custGeom>
              <a:ahLst/>
              <a:cxnLst/>
              <a:rect b="b" l="l" r="r" t="t"/>
              <a:pathLst>
                <a:path extrusionOk="0" h="4856" w="4857">
                  <a:moveTo>
                    <a:pt x="1" y="0"/>
                  </a:moveTo>
                  <a:lnTo>
                    <a:pt x="1" y="4856"/>
                  </a:lnTo>
                  <a:lnTo>
                    <a:pt x="4856" y="4856"/>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58" name="Google Shape;1558;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1197734"/>
              <a:ext cx="117892" cy="117867"/>
            </a:xfrm>
            <a:custGeom>
              <a:ahLst/>
              <a:cxnLst/>
              <a:rect b="b" l="l" r="r" t="t"/>
              <a:pathLst>
                <a:path extrusionOk="0" h="4856" w="4857">
                  <a:moveTo>
                    <a:pt x="1" y="0"/>
                  </a:moveTo>
                  <a:lnTo>
                    <a:pt x="1" y="4856"/>
                  </a:lnTo>
                  <a:lnTo>
                    <a:pt x="4856" y="4856"/>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59" name="Google Shape;1559;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1051613"/>
              <a:ext cx="117892" cy="117867"/>
            </a:xfrm>
            <a:custGeom>
              <a:ahLst/>
              <a:cxnLst/>
              <a:rect b="b" l="l" r="r" t="t"/>
              <a:pathLst>
                <a:path extrusionOk="0" h="4856" w="4857">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60" name="Google Shape;1560;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613204"/>
              <a:ext cx="117892" cy="117867"/>
            </a:xfrm>
            <a:custGeom>
              <a:ahLst/>
              <a:cxnLst/>
              <a:rect b="b" l="l" r="r" t="t"/>
              <a:pathLst>
                <a:path extrusionOk="0" h="4856" w="4857">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61" name="Google Shape;1561;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320938"/>
              <a:ext cx="117892" cy="117892"/>
            </a:xfrm>
            <a:custGeom>
              <a:ahLst/>
              <a:cxnLst/>
              <a:rect b="b" l="l" r="r" t="t"/>
              <a:pathLst>
                <a:path extrusionOk="0" h="4857" w="4857">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62" name="Google Shape;1562;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174818"/>
              <a:ext cx="117892" cy="117867"/>
            </a:xfrm>
            <a:custGeom>
              <a:ahLst/>
              <a:cxnLst/>
              <a:rect b="b" l="l" r="r" t="t"/>
              <a:pathLst>
                <a:path extrusionOk="0" h="4856" w="4857">
                  <a:moveTo>
                    <a:pt x="1" y="0"/>
                  </a:moveTo>
                  <a:lnTo>
                    <a:pt x="1" y="4856"/>
                  </a:lnTo>
                  <a:lnTo>
                    <a:pt x="4856" y="4856"/>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63" name="Google Shape;1563;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805680" y="4997133"/>
              <a:ext cx="117867" cy="117867"/>
            </a:xfrm>
            <a:custGeom>
              <a:ahLst/>
              <a:cxnLst/>
              <a:rect b="b" l="l" r="r" t="t"/>
              <a:pathLst>
                <a:path extrusionOk="0" h="4856" w="4856">
                  <a:moveTo>
                    <a:pt x="0" y="0"/>
                  </a:moveTo>
                  <a:lnTo>
                    <a:pt x="0"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64" name="Google Shape;1564;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805680" y="4558747"/>
              <a:ext cx="117867" cy="117867"/>
            </a:xfrm>
            <a:custGeom>
              <a:ahLst/>
              <a:cxnLst/>
              <a:rect b="b" l="l" r="r" t="t"/>
              <a:pathLst>
                <a:path extrusionOk="0" h="4856" w="4856">
                  <a:moveTo>
                    <a:pt x="0" y="0"/>
                  </a:moveTo>
                  <a:lnTo>
                    <a:pt x="0"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65" name="Google Shape;1565;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805680" y="4120361"/>
              <a:ext cx="117867" cy="117867"/>
            </a:xfrm>
            <a:custGeom>
              <a:ahLst/>
              <a:cxnLst/>
              <a:rect b="b" l="l" r="r" t="t"/>
              <a:pathLst>
                <a:path extrusionOk="0" h="4856" w="4856">
                  <a:moveTo>
                    <a:pt x="0" y="1"/>
                  </a:moveTo>
                  <a:lnTo>
                    <a:pt x="0"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66" name="Google Shape;1566;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805680" y="3535831"/>
              <a:ext cx="117867" cy="117867"/>
            </a:xfrm>
            <a:custGeom>
              <a:ahLst/>
              <a:cxnLst/>
              <a:rect b="b" l="l" r="r" t="t"/>
              <a:pathLst>
                <a:path extrusionOk="0" h="4856" w="4856">
                  <a:moveTo>
                    <a:pt x="0" y="0"/>
                  </a:moveTo>
                  <a:lnTo>
                    <a:pt x="0" y="4856"/>
                  </a:lnTo>
                  <a:lnTo>
                    <a:pt x="4856" y="4856"/>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67" name="Google Shape;1567;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805680" y="2951301"/>
              <a:ext cx="117867" cy="117867"/>
            </a:xfrm>
            <a:custGeom>
              <a:ahLst/>
              <a:cxnLst/>
              <a:rect b="b" l="l" r="r" t="t"/>
              <a:pathLst>
                <a:path extrusionOk="0" h="4856" w="4856">
                  <a:moveTo>
                    <a:pt x="0" y="0"/>
                  </a:moveTo>
                  <a:lnTo>
                    <a:pt x="0"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68" name="Google Shape;1568;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805680" y="2220650"/>
              <a:ext cx="117867" cy="117867"/>
            </a:xfrm>
            <a:custGeom>
              <a:ahLst/>
              <a:cxnLst/>
              <a:rect b="b" l="l" r="r" t="t"/>
              <a:pathLst>
                <a:path extrusionOk="0" h="4856" w="4856">
                  <a:moveTo>
                    <a:pt x="0" y="0"/>
                  </a:moveTo>
                  <a:lnTo>
                    <a:pt x="0"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69" name="Google Shape;1569;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805680" y="1051613"/>
              <a:ext cx="117867" cy="117867"/>
            </a:xfrm>
            <a:custGeom>
              <a:ahLst/>
              <a:cxnLst/>
              <a:rect b="b" l="l" r="r" t="t"/>
              <a:pathLst>
                <a:path extrusionOk="0" h="4856" w="4856">
                  <a:moveTo>
                    <a:pt x="0" y="1"/>
                  </a:moveTo>
                  <a:lnTo>
                    <a:pt x="0"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70" name="Google Shape;1570;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805680" y="905469"/>
              <a:ext cx="117867" cy="117867"/>
            </a:xfrm>
            <a:custGeom>
              <a:ahLst/>
              <a:cxnLst/>
              <a:rect b="b" l="l" r="r" t="t"/>
              <a:pathLst>
                <a:path extrusionOk="0" h="4856" w="4856">
                  <a:moveTo>
                    <a:pt x="0" y="0"/>
                  </a:moveTo>
                  <a:lnTo>
                    <a:pt x="0"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71" name="Google Shape;1571;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805680" y="28698"/>
              <a:ext cx="117867" cy="117867"/>
            </a:xfrm>
            <a:custGeom>
              <a:ahLst/>
              <a:cxnLst/>
              <a:rect b="b" l="l" r="r" t="t"/>
              <a:pathLst>
                <a:path extrusionOk="0" h="4856" w="4856">
                  <a:moveTo>
                    <a:pt x="0" y="1"/>
                  </a:moveTo>
                  <a:lnTo>
                    <a:pt x="0"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72" name="Google Shape;1572;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659536" y="4851012"/>
              <a:ext cx="117892" cy="117867"/>
            </a:xfrm>
            <a:custGeom>
              <a:ahLst/>
              <a:cxnLst/>
              <a:rect b="b" l="l" r="r" t="t"/>
              <a:pathLst>
                <a:path extrusionOk="0" h="4856" w="4857">
                  <a:moveTo>
                    <a:pt x="1" y="0"/>
                  </a:moveTo>
                  <a:lnTo>
                    <a:pt x="1" y="4856"/>
                  </a:lnTo>
                  <a:lnTo>
                    <a:pt x="4856" y="4856"/>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73" name="Google Shape;1573;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659536" y="3974217"/>
              <a:ext cx="117892" cy="117867"/>
            </a:xfrm>
            <a:custGeom>
              <a:ahLst/>
              <a:cxnLst/>
              <a:rect b="b" l="l" r="r" t="t"/>
              <a:pathLst>
                <a:path extrusionOk="0" h="4856" w="4857">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74" name="Google Shape;1574;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659536" y="3243566"/>
              <a:ext cx="117892" cy="117867"/>
            </a:xfrm>
            <a:custGeom>
              <a:ahLst/>
              <a:cxnLst/>
              <a:rect b="b" l="l" r="r" t="t"/>
              <a:pathLst>
                <a:path extrusionOk="0" h="4856" w="4857">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75" name="Google Shape;1575;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659536" y="2512915"/>
              <a:ext cx="117892" cy="117867"/>
            </a:xfrm>
            <a:custGeom>
              <a:ahLst/>
              <a:cxnLst/>
              <a:rect b="b" l="l" r="r" t="t"/>
              <a:pathLst>
                <a:path extrusionOk="0" h="4856" w="4857">
                  <a:moveTo>
                    <a:pt x="1" y="0"/>
                  </a:moveTo>
                  <a:lnTo>
                    <a:pt x="1" y="4856"/>
                  </a:lnTo>
                  <a:lnTo>
                    <a:pt x="4856" y="4856"/>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76" name="Google Shape;1576;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659536" y="1636120"/>
              <a:ext cx="117892" cy="117867"/>
            </a:xfrm>
            <a:custGeom>
              <a:ahLst/>
              <a:cxnLst/>
              <a:rect b="b" l="l" r="r" t="t"/>
              <a:pathLst>
                <a:path extrusionOk="0" h="4856" w="4857">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77" name="Google Shape;1577;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659536" y="905469"/>
              <a:ext cx="117892" cy="117867"/>
            </a:xfrm>
            <a:custGeom>
              <a:ahLst/>
              <a:cxnLst/>
              <a:rect b="b" l="l" r="r" t="t"/>
              <a:pathLst>
                <a:path extrusionOk="0" h="4856" w="4857">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78" name="Google Shape;1578;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659536" y="759348"/>
              <a:ext cx="117892" cy="117867"/>
            </a:xfrm>
            <a:custGeom>
              <a:ahLst/>
              <a:cxnLst/>
              <a:rect b="b" l="l" r="r" t="t"/>
              <a:pathLst>
                <a:path extrusionOk="0" h="4856" w="4857">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79" name="Google Shape;1579;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659536" y="174818"/>
              <a:ext cx="117892" cy="117867"/>
            </a:xfrm>
            <a:custGeom>
              <a:ahLst/>
              <a:cxnLst/>
              <a:rect b="b" l="l" r="r" t="t"/>
              <a:pathLst>
                <a:path extrusionOk="0" h="4856" w="4857">
                  <a:moveTo>
                    <a:pt x="1" y="0"/>
                  </a:moveTo>
                  <a:lnTo>
                    <a:pt x="1" y="4856"/>
                  </a:lnTo>
                  <a:lnTo>
                    <a:pt x="4856" y="4856"/>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80" name="Google Shape;1580;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513415" y="4997133"/>
              <a:ext cx="117867" cy="117867"/>
            </a:xfrm>
            <a:custGeom>
              <a:ahLst/>
              <a:cxnLst/>
              <a:rect b="b" l="l" r="r" t="t"/>
              <a:pathLst>
                <a:path extrusionOk="0" h="4856" w="4856">
                  <a:moveTo>
                    <a:pt x="0" y="0"/>
                  </a:moveTo>
                  <a:lnTo>
                    <a:pt x="0" y="4855"/>
                  </a:lnTo>
                  <a:lnTo>
                    <a:pt x="4855" y="4855"/>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81" name="Google Shape;1581;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513415" y="3974217"/>
              <a:ext cx="117867" cy="117867"/>
            </a:xfrm>
            <a:custGeom>
              <a:ahLst/>
              <a:cxnLst/>
              <a:rect b="b" l="l" r="r" t="t"/>
              <a:pathLst>
                <a:path extrusionOk="0" h="4856" w="4856">
                  <a:moveTo>
                    <a:pt x="0" y="0"/>
                  </a:moveTo>
                  <a:lnTo>
                    <a:pt x="0" y="4855"/>
                  </a:lnTo>
                  <a:lnTo>
                    <a:pt x="4855" y="4855"/>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82" name="Google Shape;1582;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513415" y="2074529"/>
              <a:ext cx="117867" cy="117867"/>
            </a:xfrm>
            <a:custGeom>
              <a:ahLst/>
              <a:cxnLst/>
              <a:rect b="b" l="l" r="r" t="t"/>
              <a:pathLst>
                <a:path extrusionOk="0" h="4856"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83" name="Google Shape;1583;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513415" y="1489999"/>
              <a:ext cx="117867" cy="117867"/>
            </a:xfrm>
            <a:custGeom>
              <a:ahLst/>
              <a:cxnLst/>
              <a:rect b="b" l="l" r="r" t="t"/>
              <a:pathLst>
                <a:path extrusionOk="0" h="4856" w="4856">
                  <a:moveTo>
                    <a:pt x="0" y="0"/>
                  </a:moveTo>
                  <a:lnTo>
                    <a:pt x="0" y="4856"/>
                  </a:lnTo>
                  <a:lnTo>
                    <a:pt x="4855" y="4856"/>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84" name="Google Shape;1584;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513415" y="905469"/>
              <a:ext cx="117867" cy="117867"/>
            </a:xfrm>
            <a:custGeom>
              <a:ahLst/>
              <a:cxnLst/>
              <a:rect b="b" l="l" r="r" t="t"/>
              <a:pathLst>
                <a:path extrusionOk="0" h="4856" w="4856">
                  <a:moveTo>
                    <a:pt x="0" y="0"/>
                  </a:moveTo>
                  <a:lnTo>
                    <a:pt x="0" y="4855"/>
                  </a:lnTo>
                  <a:lnTo>
                    <a:pt x="4855" y="4855"/>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85" name="Google Shape;1585;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513415" y="174818"/>
              <a:ext cx="117867" cy="117867"/>
            </a:xfrm>
            <a:custGeom>
              <a:ahLst/>
              <a:cxnLst/>
              <a:rect b="b" l="l" r="r" t="t"/>
              <a:pathLst>
                <a:path extrusionOk="0" h="4856" w="4856">
                  <a:moveTo>
                    <a:pt x="0" y="0"/>
                  </a:moveTo>
                  <a:lnTo>
                    <a:pt x="0" y="4856"/>
                  </a:lnTo>
                  <a:lnTo>
                    <a:pt x="4855" y="4856"/>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86" name="Google Shape;1586;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367294" y="4558747"/>
              <a:ext cx="117867" cy="117867"/>
            </a:xfrm>
            <a:custGeom>
              <a:ahLst/>
              <a:cxnLst/>
              <a:rect b="b" l="l" r="r" t="t"/>
              <a:pathLst>
                <a:path extrusionOk="0" h="4856" w="4856">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87" name="Google Shape;1587;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367294" y="3681951"/>
              <a:ext cx="117867" cy="117892"/>
            </a:xfrm>
            <a:custGeom>
              <a:ahLst/>
              <a:cxnLst/>
              <a:rect b="b" l="l" r="r" t="t"/>
              <a:pathLst>
                <a:path extrusionOk="0" h="4857"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88" name="Google Shape;1588;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367294" y="2659036"/>
              <a:ext cx="117867" cy="117892"/>
            </a:xfrm>
            <a:custGeom>
              <a:ahLst/>
              <a:cxnLst/>
              <a:rect b="b" l="l" r="r" t="t"/>
              <a:pathLst>
                <a:path extrusionOk="0" h="4857"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89" name="Google Shape;1589;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4997133"/>
              <a:ext cx="117867" cy="117867"/>
            </a:xfrm>
            <a:custGeom>
              <a:ahLst/>
              <a:cxnLst/>
              <a:rect b="b" l="l" r="r" t="t"/>
              <a:pathLst>
                <a:path extrusionOk="0" h="4856" w="4856">
                  <a:moveTo>
                    <a:pt x="0" y="0"/>
                  </a:moveTo>
                  <a:lnTo>
                    <a:pt x="0" y="4855"/>
                  </a:lnTo>
                  <a:lnTo>
                    <a:pt x="4855" y="4855"/>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90" name="Google Shape;1590;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4851012"/>
              <a:ext cx="117867" cy="117867"/>
            </a:xfrm>
            <a:custGeom>
              <a:ahLst/>
              <a:cxnLst/>
              <a:rect b="b" l="l" r="r" t="t"/>
              <a:pathLst>
                <a:path extrusionOk="0" h="4856" w="4856">
                  <a:moveTo>
                    <a:pt x="0" y="0"/>
                  </a:moveTo>
                  <a:lnTo>
                    <a:pt x="0" y="4856"/>
                  </a:lnTo>
                  <a:lnTo>
                    <a:pt x="4855" y="4856"/>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91" name="Google Shape;1591;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4412627"/>
              <a:ext cx="117867" cy="117867"/>
            </a:xfrm>
            <a:custGeom>
              <a:ahLst/>
              <a:cxnLst/>
              <a:rect b="b" l="l" r="r" t="t"/>
              <a:pathLst>
                <a:path extrusionOk="0" h="4856"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92" name="Google Shape;1592;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4120361"/>
              <a:ext cx="117867" cy="117867"/>
            </a:xfrm>
            <a:custGeom>
              <a:ahLst/>
              <a:cxnLst/>
              <a:rect b="b" l="l" r="r" t="t"/>
              <a:pathLst>
                <a:path extrusionOk="0" h="4856"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93" name="Google Shape;1593;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3389711"/>
              <a:ext cx="117867" cy="117867"/>
            </a:xfrm>
            <a:custGeom>
              <a:ahLst/>
              <a:cxnLst/>
              <a:rect b="b" l="l" r="r" t="t"/>
              <a:pathLst>
                <a:path extrusionOk="0" h="4856"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94" name="Google Shape;1594;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3243566"/>
              <a:ext cx="117867" cy="117867"/>
            </a:xfrm>
            <a:custGeom>
              <a:ahLst/>
              <a:cxnLst/>
              <a:rect b="b" l="l" r="r" t="t"/>
              <a:pathLst>
                <a:path extrusionOk="0" h="4856" w="4856">
                  <a:moveTo>
                    <a:pt x="0" y="0"/>
                  </a:moveTo>
                  <a:lnTo>
                    <a:pt x="0" y="4855"/>
                  </a:lnTo>
                  <a:lnTo>
                    <a:pt x="4855" y="4855"/>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95" name="Google Shape;1595;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1636120"/>
              <a:ext cx="117867" cy="117867"/>
            </a:xfrm>
            <a:custGeom>
              <a:ahLst/>
              <a:cxnLst/>
              <a:rect b="b" l="l" r="r" t="t"/>
              <a:pathLst>
                <a:path extrusionOk="0" h="4856" w="4856">
                  <a:moveTo>
                    <a:pt x="0" y="0"/>
                  </a:moveTo>
                  <a:lnTo>
                    <a:pt x="0" y="4855"/>
                  </a:lnTo>
                  <a:lnTo>
                    <a:pt x="4855" y="4855"/>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96" name="Google Shape;1596;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1343854"/>
              <a:ext cx="117867" cy="117892"/>
            </a:xfrm>
            <a:custGeom>
              <a:ahLst/>
              <a:cxnLst/>
              <a:rect b="b" l="l" r="r" t="t"/>
              <a:pathLst>
                <a:path extrusionOk="0" h="4857"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97" name="Google Shape;1597;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4997133"/>
              <a:ext cx="117867" cy="117867"/>
            </a:xfrm>
            <a:custGeom>
              <a:ahLst/>
              <a:cxnLst/>
              <a:rect b="b" l="l" r="r" t="t"/>
              <a:pathLst>
                <a:path extrusionOk="0" h="4856" w="4856">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98" name="Google Shape;1598;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3974217"/>
              <a:ext cx="117867" cy="117867"/>
            </a:xfrm>
            <a:custGeom>
              <a:ahLst/>
              <a:cxnLst/>
              <a:rect b="b" l="l" r="r" t="t"/>
              <a:pathLst>
                <a:path extrusionOk="0" h="4856" w="4856">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599" name="Google Shape;1599;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3097445"/>
              <a:ext cx="117867" cy="117867"/>
            </a:xfrm>
            <a:custGeom>
              <a:ahLst/>
              <a:cxnLst/>
              <a:rect b="b" l="l" r="r" t="t"/>
              <a:pathLst>
                <a:path extrusionOk="0" h="4856"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00" name="Google Shape;1600;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1636120"/>
              <a:ext cx="117867" cy="117867"/>
            </a:xfrm>
            <a:custGeom>
              <a:ahLst/>
              <a:cxnLst/>
              <a:rect b="b" l="l" r="r" t="t"/>
              <a:pathLst>
                <a:path extrusionOk="0" h="4856" w="4856">
                  <a:moveTo>
                    <a:pt x="1" y="0"/>
                  </a:moveTo>
                  <a:lnTo>
                    <a:pt x="1" y="4855"/>
                  </a:lnTo>
                  <a:lnTo>
                    <a:pt x="4856" y="4855"/>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01" name="Google Shape;1601;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467083"/>
              <a:ext cx="117867" cy="117867"/>
            </a:xfrm>
            <a:custGeom>
              <a:ahLst/>
              <a:cxnLst/>
              <a:rect b="b" l="l" r="r" t="t"/>
              <a:pathLst>
                <a:path extrusionOk="0" h="4856"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02" name="Google Shape;1602;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4997133"/>
              <a:ext cx="117867" cy="117867"/>
            </a:xfrm>
            <a:custGeom>
              <a:ahLst/>
              <a:cxnLst/>
              <a:rect b="b" l="l" r="r" t="t"/>
              <a:pathLst>
                <a:path extrusionOk="0" h="4856" w="4856">
                  <a:moveTo>
                    <a:pt x="0" y="0"/>
                  </a:moveTo>
                  <a:lnTo>
                    <a:pt x="0" y="4855"/>
                  </a:lnTo>
                  <a:lnTo>
                    <a:pt x="4855" y="4855"/>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03" name="Google Shape;1603;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4558747"/>
              <a:ext cx="117867" cy="117867"/>
            </a:xfrm>
            <a:custGeom>
              <a:ahLst/>
              <a:cxnLst/>
              <a:rect b="b" l="l" r="r" t="t"/>
              <a:pathLst>
                <a:path extrusionOk="0" h="4856" w="4856">
                  <a:moveTo>
                    <a:pt x="0" y="0"/>
                  </a:moveTo>
                  <a:lnTo>
                    <a:pt x="0" y="4855"/>
                  </a:lnTo>
                  <a:lnTo>
                    <a:pt x="4855" y="4855"/>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04" name="Google Shape;1604;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2951301"/>
              <a:ext cx="117867" cy="117867"/>
            </a:xfrm>
            <a:custGeom>
              <a:ahLst/>
              <a:cxnLst/>
              <a:rect b="b" l="l" r="r" t="t"/>
              <a:pathLst>
                <a:path extrusionOk="0" h="4856" w="4856">
                  <a:moveTo>
                    <a:pt x="0" y="0"/>
                  </a:moveTo>
                  <a:lnTo>
                    <a:pt x="0" y="4855"/>
                  </a:lnTo>
                  <a:lnTo>
                    <a:pt x="4855" y="4855"/>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05" name="Google Shape;1605;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2074529"/>
              <a:ext cx="117867" cy="117867"/>
            </a:xfrm>
            <a:custGeom>
              <a:ahLst/>
              <a:cxnLst/>
              <a:rect b="b" l="l" r="r" t="t"/>
              <a:pathLst>
                <a:path extrusionOk="0" h="4856"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06" name="Google Shape;1606;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6" y="1636120"/>
              <a:ext cx="117867" cy="117867"/>
            </a:xfrm>
            <a:custGeom>
              <a:ahLst/>
              <a:cxnLst/>
              <a:rect b="b" l="l" r="r" t="t"/>
              <a:pathLst>
                <a:path extrusionOk="0" h="4856" w="4856">
                  <a:moveTo>
                    <a:pt x="0" y="0"/>
                  </a:moveTo>
                  <a:lnTo>
                    <a:pt x="0" y="4855"/>
                  </a:lnTo>
                  <a:lnTo>
                    <a:pt x="4855" y="4855"/>
                  </a:lnTo>
                  <a:lnTo>
                    <a:pt x="4855"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07" name="Google Shape;1607;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1051613"/>
              <a:ext cx="117867" cy="117867"/>
            </a:xfrm>
            <a:custGeom>
              <a:ahLst/>
              <a:cxnLst/>
              <a:rect b="b" l="l" r="r" t="t"/>
              <a:pathLst>
                <a:path extrusionOk="0" h="4856"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08" name="Google Shape;1608;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3828096"/>
              <a:ext cx="117892" cy="117867"/>
            </a:xfrm>
            <a:custGeom>
              <a:ahLst/>
              <a:cxnLst/>
              <a:rect b="b" l="l" r="r" t="t"/>
              <a:pathLst>
                <a:path extrusionOk="0" h="4856" w="4857">
                  <a:moveTo>
                    <a:pt x="1" y="0"/>
                  </a:moveTo>
                  <a:lnTo>
                    <a:pt x="1" y="4856"/>
                  </a:lnTo>
                  <a:lnTo>
                    <a:pt x="4856" y="4856"/>
                  </a:lnTo>
                  <a:lnTo>
                    <a:pt x="4856" y="0"/>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09" name="Google Shape;1609;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2659036"/>
              <a:ext cx="117892" cy="117892"/>
            </a:xfrm>
            <a:custGeom>
              <a:ahLst/>
              <a:cxnLst/>
              <a:rect b="b" l="l" r="r" t="t"/>
              <a:pathLst>
                <a:path extrusionOk="0" h="4857" w="4857">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10" name="Google Shape;1610;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805680" y="320938"/>
              <a:ext cx="117867" cy="117892"/>
            </a:xfrm>
            <a:custGeom>
              <a:ahLst/>
              <a:cxnLst/>
              <a:rect b="b" l="l" r="r" t="t"/>
              <a:pathLst>
                <a:path extrusionOk="0" h="4857" w="4856">
                  <a:moveTo>
                    <a:pt x="0" y="1"/>
                  </a:moveTo>
                  <a:lnTo>
                    <a:pt x="0"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11" name="Google Shape;1611;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513415" y="2805180"/>
              <a:ext cx="117867" cy="117867"/>
            </a:xfrm>
            <a:custGeom>
              <a:ahLst/>
              <a:cxnLst/>
              <a:rect b="b" l="l" r="r" t="t"/>
              <a:pathLst>
                <a:path extrusionOk="0" h="4856" w="4856">
                  <a:moveTo>
                    <a:pt x="0" y="1"/>
                  </a:moveTo>
                  <a:lnTo>
                    <a:pt x="0" y="4856"/>
                  </a:lnTo>
                  <a:lnTo>
                    <a:pt x="4855" y="4856"/>
                  </a:lnTo>
                  <a:lnTo>
                    <a:pt x="4855"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12" name="Google Shape;1612;p2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367294" y="467083"/>
              <a:ext cx="117867" cy="117867"/>
            </a:xfrm>
            <a:custGeom>
              <a:ahLst/>
              <a:cxnLst/>
              <a:rect b="b" l="l" r="r" t="t"/>
              <a:pathLst>
                <a:path extrusionOk="0" h="4856" w="4856">
                  <a:moveTo>
                    <a:pt x="1" y="1"/>
                  </a:moveTo>
                  <a:lnTo>
                    <a:pt x="1" y="4856"/>
                  </a:lnTo>
                  <a:lnTo>
                    <a:pt x="4856" y="4856"/>
                  </a:lnTo>
                  <a:lnTo>
                    <a:pt x="4856" y="1"/>
                  </a:lnTo>
                  <a:close/>
                </a:path>
              </a:pathLst>
            </a:cu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grpSp>
      <p:sp>
        <p:nvSpPr>
          <p:cNvPr xmlns:c="http://schemas.openxmlformats.org/drawingml/2006/chart" xmlns:pic="http://schemas.openxmlformats.org/drawingml/2006/picture" xmlns:dgm="http://schemas.openxmlformats.org/drawingml/2006/diagram" id="1613" name="Google Shape;1613;p26"/>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91531" y="4720201"/>
            <a:ext cx="548700" cy="393600"/>
          </a:xfrm>
          <a:prstGeom prst="rect">
            <a:avLst/>
          </a:prstGeom>
          <a:no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algn="l" indent="0" lvl="0" marL="0" marR="0" rtl="0">
              <a:lnSpc>
                <a:spcPct val="100000"/>
              </a:lnSpc>
              <a:spcBef>
                <a:spcPts val="0"/>
              </a:spcBef>
              <a:spcAft>
                <a:spcPts val="0"/>
              </a:spcAft>
              <a:buClr>
                <a:srgbClr val="000000"/>
              </a:buClr>
              <a:buSzPts val="1200"/>
              <a:buFont typeface="Arial"/>
              <a:buNone/>
              <a:defRPr b="0" cap="none" i="0" strike="noStrike" sz="1200" u="none">
                <a:solidFill>
                  <a:srgbClr val="FFFFFF"/>
                </a:solidFill>
                <a:uFillTx/>
                <a:latin typeface="Dosis Light"/>
                <a:ea typeface="Dosis Light"/>
                <a:cs typeface="Dosis Light"/>
                <a:sym typeface="Dosis Light"/>
              </a:defRPr>
            </a:lvl1pPr>
            <a:lvl2pPr algn="l" indent="0" lvl="1" marL="0" marR="0" rtl="0">
              <a:lnSpc>
                <a:spcPct val="100000"/>
              </a:lnSpc>
              <a:spcBef>
                <a:spcPts val="0"/>
              </a:spcBef>
              <a:spcAft>
                <a:spcPts val="0"/>
              </a:spcAft>
              <a:buClr>
                <a:srgbClr val="000000"/>
              </a:buClr>
              <a:buSzPts val="1200"/>
              <a:buFont typeface="Arial"/>
              <a:buNone/>
              <a:defRPr b="0" cap="none" i="0" strike="noStrike" sz="1200" u="none">
                <a:solidFill>
                  <a:srgbClr val="FFFFFF"/>
                </a:solidFill>
                <a:uFillTx/>
                <a:latin typeface="Dosis Light"/>
                <a:ea typeface="Dosis Light"/>
                <a:cs typeface="Dosis Light"/>
                <a:sym typeface="Dosis Light"/>
              </a:defRPr>
            </a:lvl2pPr>
            <a:lvl3pPr algn="l" indent="0" lvl="2" marL="0" marR="0" rtl="0">
              <a:lnSpc>
                <a:spcPct val="100000"/>
              </a:lnSpc>
              <a:spcBef>
                <a:spcPts val="0"/>
              </a:spcBef>
              <a:spcAft>
                <a:spcPts val="0"/>
              </a:spcAft>
              <a:buClr>
                <a:srgbClr val="000000"/>
              </a:buClr>
              <a:buSzPts val="1200"/>
              <a:buFont typeface="Arial"/>
              <a:buNone/>
              <a:defRPr b="0" cap="none" i="0" strike="noStrike" sz="1200" u="none">
                <a:solidFill>
                  <a:srgbClr val="FFFFFF"/>
                </a:solidFill>
                <a:uFillTx/>
                <a:latin typeface="Dosis Light"/>
                <a:ea typeface="Dosis Light"/>
                <a:cs typeface="Dosis Light"/>
                <a:sym typeface="Dosis Light"/>
              </a:defRPr>
            </a:lvl3pPr>
            <a:lvl4pPr algn="l" indent="0" lvl="3" marL="0" marR="0" rtl="0">
              <a:lnSpc>
                <a:spcPct val="100000"/>
              </a:lnSpc>
              <a:spcBef>
                <a:spcPts val="0"/>
              </a:spcBef>
              <a:spcAft>
                <a:spcPts val="0"/>
              </a:spcAft>
              <a:buClr>
                <a:srgbClr val="000000"/>
              </a:buClr>
              <a:buSzPts val="1200"/>
              <a:buFont typeface="Arial"/>
              <a:buNone/>
              <a:defRPr b="0" cap="none" i="0" strike="noStrike" sz="1200" u="none">
                <a:solidFill>
                  <a:srgbClr val="FFFFFF"/>
                </a:solidFill>
                <a:uFillTx/>
                <a:latin typeface="Dosis Light"/>
                <a:ea typeface="Dosis Light"/>
                <a:cs typeface="Dosis Light"/>
                <a:sym typeface="Dosis Light"/>
              </a:defRPr>
            </a:lvl4pPr>
            <a:lvl5pPr algn="l" indent="0" lvl="4" marL="0" marR="0" rtl="0">
              <a:lnSpc>
                <a:spcPct val="100000"/>
              </a:lnSpc>
              <a:spcBef>
                <a:spcPts val="0"/>
              </a:spcBef>
              <a:spcAft>
                <a:spcPts val="0"/>
              </a:spcAft>
              <a:buClr>
                <a:srgbClr val="000000"/>
              </a:buClr>
              <a:buSzPts val="1200"/>
              <a:buFont typeface="Arial"/>
              <a:buNone/>
              <a:defRPr b="0" cap="none" i="0" strike="noStrike" sz="1200" u="none">
                <a:solidFill>
                  <a:srgbClr val="FFFFFF"/>
                </a:solidFill>
                <a:uFillTx/>
                <a:latin typeface="Dosis Light"/>
                <a:ea typeface="Dosis Light"/>
                <a:cs typeface="Dosis Light"/>
                <a:sym typeface="Dosis Light"/>
              </a:defRPr>
            </a:lvl5pPr>
            <a:lvl6pPr algn="l" indent="0" lvl="5" marL="0" marR="0" rtl="0">
              <a:lnSpc>
                <a:spcPct val="100000"/>
              </a:lnSpc>
              <a:spcBef>
                <a:spcPts val="0"/>
              </a:spcBef>
              <a:spcAft>
                <a:spcPts val="0"/>
              </a:spcAft>
              <a:buClr>
                <a:srgbClr val="000000"/>
              </a:buClr>
              <a:buSzPts val="1200"/>
              <a:buFont typeface="Arial"/>
              <a:buNone/>
              <a:defRPr b="0" cap="none" i="0" strike="noStrike" sz="1200" u="none">
                <a:solidFill>
                  <a:srgbClr val="FFFFFF"/>
                </a:solidFill>
                <a:uFillTx/>
                <a:latin typeface="Dosis Light"/>
                <a:ea typeface="Dosis Light"/>
                <a:cs typeface="Dosis Light"/>
                <a:sym typeface="Dosis Light"/>
              </a:defRPr>
            </a:lvl6pPr>
            <a:lvl7pPr algn="l" indent="0" lvl="6" marL="0" marR="0" rtl="0">
              <a:lnSpc>
                <a:spcPct val="100000"/>
              </a:lnSpc>
              <a:spcBef>
                <a:spcPts val="0"/>
              </a:spcBef>
              <a:spcAft>
                <a:spcPts val="0"/>
              </a:spcAft>
              <a:buClr>
                <a:srgbClr val="000000"/>
              </a:buClr>
              <a:buSzPts val="1200"/>
              <a:buFont typeface="Arial"/>
              <a:buNone/>
              <a:defRPr b="0" cap="none" i="0" strike="noStrike" sz="1200" u="none">
                <a:solidFill>
                  <a:srgbClr val="FFFFFF"/>
                </a:solidFill>
                <a:uFillTx/>
                <a:latin typeface="Dosis Light"/>
                <a:ea typeface="Dosis Light"/>
                <a:cs typeface="Dosis Light"/>
                <a:sym typeface="Dosis Light"/>
              </a:defRPr>
            </a:lvl7pPr>
            <a:lvl8pPr algn="l" indent="0" lvl="7" marL="0" marR="0" rtl="0">
              <a:lnSpc>
                <a:spcPct val="100000"/>
              </a:lnSpc>
              <a:spcBef>
                <a:spcPts val="0"/>
              </a:spcBef>
              <a:spcAft>
                <a:spcPts val="0"/>
              </a:spcAft>
              <a:buClr>
                <a:srgbClr val="000000"/>
              </a:buClr>
              <a:buSzPts val="1200"/>
              <a:buFont typeface="Arial"/>
              <a:buNone/>
              <a:defRPr b="0" cap="none" i="0" strike="noStrike" sz="1200" u="none">
                <a:solidFill>
                  <a:srgbClr val="FFFFFF"/>
                </a:solidFill>
                <a:uFillTx/>
                <a:latin typeface="Dosis Light"/>
                <a:ea typeface="Dosis Light"/>
                <a:cs typeface="Dosis Light"/>
                <a:sym typeface="Dosis Light"/>
              </a:defRPr>
            </a:lvl8pPr>
            <a:lvl9pPr algn="l" indent="0" lvl="8" marL="0" marR="0" rtl="0">
              <a:lnSpc>
                <a:spcPct val="100000"/>
              </a:lnSpc>
              <a:spcBef>
                <a:spcPts val="0"/>
              </a:spcBef>
              <a:spcAft>
                <a:spcPts val="0"/>
              </a:spcAft>
              <a:buClr>
                <a:srgbClr val="000000"/>
              </a:buClr>
              <a:buSzPts val="1200"/>
              <a:buFont typeface="Arial"/>
              <a:buNone/>
              <a:defRPr b="0" cap="none" i="0" strike="noStrike" sz="1200" u="none">
                <a:solidFill>
                  <a:srgbClr val="FFFFFF"/>
                </a:solidFill>
                <a:uFillTx/>
                <a:latin typeface="Dosis Light"/>
                <a:ea typeface="Dosis Light"/>
                <a:cs typeface="Dosis Light"/>
                <a:sym typeface="Dosis Light"/>
              </a:defRPr>
            </a:lvl9pPr>
          </a:lstStyle>
          <a:p>
            <a:pPr algn="l" indent="0" lvl="0" marL="0" rtl="0">
              <a:spcBef>
                <a:spcPts val="0"/>
              </a:spcBef>
              <a:spcAft>
                <a:spcPts val="0"/>
              </a:spcAft>
              <a:buNone/>
            </a:pPr>
            <a:fld id="{00000000-1234-1234-1234-123412341234}" type="slidenum">
              <a:rPr lang="en">
                <a:uFillTx/>
              </a:rPr>
              <a:t>‹#›</a:t>
            </a:fld>
            <a:endParaRPr>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25.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TITLE_AND_TWO_COLUMNS_1">
    <p:spTree>
      <p:nvGrpSpPr>
        <p:cNvPr xmlns:c="http://schemas.openxmlformats.org/drawingml/2006/chart" xmlns:pic="http://schemas.openxmlformats.org/drawingml/2006/picture" xmlns:dgm="http://schemas.openxmlformats.org/drawingml/2006/diagram" id="1614" name="Shape 1614"/>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1615" name="Google Shape;1615;p27"/>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718300" y="739375"/>
            <a:ext cx="6761100" cy="857400"/>
          </a:xfrm>
          <a:prstGeom prst="rect">
            <a:avLst/>
          </a:prstGeom>
          <a:noFill/>
          <a:ln>
            <a:noFill/>
          </a:ln>
        </p:spPr>
        <p:txBody xmlns:c="http://schemas.openxmlformats.org/drawingml/2006/chart" xmlns:pic="http://schemas.openxmlformats.org/drawingml/2006/picture" xmlns:dgm="http://schemas.openxmlformats.org/drawingml/2006/diagram">
          <a:bodyPr anchor="b" anchorCtr="0" bIns="91425" lIns="91425" rIns="91425" spcFirstLastPara="1" tIns="91425" wrap="square"/>
          <a:lstStyle>
            <a:lvl1pPr algn="l" lvl="0" marR="0" rtl="0">
              <a:lnSpc>
                <a:spcPct val="100000"/>
              </a:lnSpc>
              <a:spcBef>
                <a:spcPts val="0"/>
              </a:spcBef>
              <a:spcAft>
                <a:spcPts val="0"/>
              </a:spcAft>
              <a:buClr>
                <a:srgbClr val="0B87A1"/>
              </a:buClr>
              <a:buSzPts val="3600"/>
              <a:buFont typeface="Dosis Light"/>
              <a:buNone/>
              <a:defRPr b="0" cap="none" i="0" strike="noStrike" sz="3600" u="none">
                <a:solidFill>
                  <a:srgbClr val="01597F"/>
                </a:solidFill>
                <a:uFillTx/>
                <a:latin typeface="Trebuchet MS"/>
                <a:ea typeface="Trebuchet MS"/>
                <a:cs typeface="Trebuchet MS"/>
                <a:sym typeface="Trebuchet MS"/>
              </a:defRPr>
            </a:lvl1pPr>
            <a:lvl2pPr algn="l" lvl="1"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2pPr>
            <a:lvl3pPr algn="l" lvl="2"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3pPr>
            <a:lvl4pPr algn="l" lvl="3"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4pPr>
            <a:lvl5pPr algn="l" lvl="4"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5pPr>
            <a:lvl6pPr algn="l" lvl="5"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6pPr>
            <a:lvl7pPr algn="l" lvl="6"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7pPr>
            <a:lvl8pPr algn="l" lvl="7"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8pPr>
            <a:lvl9pPr algn="l" lvl="8"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9pPr>
          </a:lstStyle>
          <a:p/>
        </p:txBody>
      </p:sp>
      <p:sp>
        <p:nvSpPr>
          <p:cNvPr xmlns:c="http://schemas.openxmlformats.org/drawingml/2006/chart" xmlns:pic="http://schemas.openxmlformats.org/drawingml/2006/picture" xmlns:dgm="http://schemas.openxmlformats.org/drawingml/2006/diagram" id="1616" name="Google Shape;1616;p27"/>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718300" y="1755475"/>
            <a:ext cx="2179200" cy="30942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algn="l" indent="-330200" lvl="0" marL="457200" marR="0" rtl="0">
              <a:lnSpc>
                <a:spcPct val="100000"/>
              </a:lnSpc>
              <a:spcBef>
                <a:spcPts val="600"/>
              </a:spcBef>
              <a:spcAft>
                <a:spcPts val="0"/>
              </a:spcAft>
              <a:buClr>
                <a:srgbClr val="D3EBD5"/>
              </a:buClr>
              <a:buSzPts val="1600"/>
              <a:buFont typeface="Titillium Web Light"/>
              <a:buChar char="▪"/>
              <a:defRPr b="0" cap="none" i="0" strike="noStrike" sz="1600" u="none">
                <a:solidFill>
                  <a:srgbClr val="003B55"/>
                </a:solidFill>
                <a:uFillTx/>
                <a:latin typeface="Trebuchet MS"/>
                <a:ea typeface="Trebuchet MS"/>
                <a:cs typeface="Trebuchet MS"/>
                <a:sym typeface="Trebuchet MS"/>
              </a:defRPr>
            </a:lvl1pPr>
            <a:lvl2pPr algn="l" indent="-330200" lvl="1" marL="914400" marR="0" rtl="0">
              <a:lnSpc>
                <a:spcPct val="100000"/>
              </a:lnSpc>
              <a:spcBef>
                <a:spcPts val="0"/>
              </a:spcBef>
              <a:spcAft>
                <a:spcPts val="0"/>
              </a:spcAft>
              <a:buClr>
                <a:srgbClr val="D3EBD5"/>
              </a:buClr>
              <a:buSzPts val="1600"/>
              <a:buFont typeface="Titillium Web Light"/>
              <a:buChar char="▫"/>
              <a:defRPr b="0" cap="none" i="0" strike="noStrike" sz="1600" u="none">
                <a:solidFill>
                  <a:srgbClr val="003B55"/>
                </a:solidFill>
                <a:uFillTx/>
                <a:latin typeface="Titillium Web Light"/>
                <a:ea typeface="Titillium Web Light"/>
                <a:cs typeface="Titillium Web Light"/>
                <a:sym typeface="Titillium Web Light"/>
              </a:defRPr>
            </a:lvl2pPr>
            <a:lvl3pPr algn="l" indent="-330200" lvl="2" marL="1371600" marR="0" rtl="0">
              <a:lnSpc>
                <a:spcPct val="100000"/>
              </a:lnSpc>
              <a:spcBef>
                <a:spcPts val="0"/>
              </a:spcBef>
              <a:spcAft>
                <a:spcPts val="0"/>
              </a:spcAft>
              <a:buClr>
                <a:srgbClr val="D3EBD5"/>
              </a:buClr>
              <a:buSzPts val="1600"/>
              <a:buFont typeface="Titillium Web Light"/>
              <a:buChar char="▫"/>
              <a:defRPr b="0" cap="none" i="0" strike="noStrike" sz="1600" u="none">
                <a:solidFill>
                  <a:srgbClr val="003B55"/>
                </a:solidFill>
                <a:uFillTx/>
                <a:latin typeface="Titillium Web Light"/>
                <a:ea typeface="Titillium Web Light"/>
                <a:cs typeface="Titillium Web Light"/>
                <a:sym typeface="Titillium Web Light"/>
              </a:defRPr>
            </a:lvl3pPr>
            <a:lvl4pPr algn="l" indent="-330200" lvl="3" marL="1828800" marR="0" rtl="0">
              <a:lnSpc>
                <a:spcPct val="100000"/>
              </a:lnSpc>
              <a:spcBef>
                <a:spcPts val="0"/>
              </a:spcBef>
              <a:spcAft>
                <a:spcPts val="0"/>
              </a:spcAft>
              <a:buClr>
                <a:srgbClr val="D3EBD5"/>
              </a:buClr>
              <a:buSzPts val="1600"/>
              <a:buFont typeface="Titillium Web Light"/>
              <a:buChar char="▫"/>
              <a:defRPr b="0" cap="none" i="0" strike="noStrike" sz="1600" u="none">
                <a:solidFill>
                  <a:srgbClr val="003B55"/>
                </a:solidFill>
                <a:uFillTx/>
                <a:latin typeface="Titillium Web Light"/>
                <a:ea typeface="Titillium Web Light"/>
                <a:cs typeface="Titillium Web Light"/>
                <a:sym typeface="Titillium Web Light"/>
              </a:defRPr>
            </a:lvl4pPr>
            <a:lvl5pPr algn="l" indent="-330200" lvl="4" marL="2286000" marR="0" rtl="0">
              <a:lnSpc>
                <a:spcPct val="100000"/>
              </a:lnSpc>
              <a:spcBef>
                <a:spcPts val="0"/>
              </a:spcBef>
              <a:spcAft>
                <a:spcPts val="0"/>
              </a:spcAft>
              <a:buClr>
                <a:srgbClr val="D3EBD5"/>
              </a:buClr>
              <a:buSzPts val="1600"/>
              <a:buFont typeface="Titillium Web Light"/>
              <a:buChar char="▫"/>
              <a:defRPr b="0" cap="none" i="0" strike="noStrike" sz="1600" u="none">
                <a:solidFill>
                  <a:srgbClr val="003B55"/>
                </a:solidFill>
                <a:uFillTx/>
                <a:latin typeface="Titillium Web Light"/>
                <a:ea typeface="Titillium Web Light"/>
                <a:cs typeface="Titillium Web Light"/>
                <a:sym typeface="Titillium Web Light"/>
              </a:defRPr>
            </a:lvl5pPr>
            <a:lvl6pPr algn="l" indent="-330200" lvl="5" marL="2743200" marR="0" rtl="0">
              <a:lnSpc>
                <a:spcPct val="100000"/>
              </a:lnSpc>
              <a:spcBef>
                <a:spcPts val="0"/>
              </a:spcBef>
              <a:spcAft>
                <a:spcPts val="0"/>
              </a:spcAft>
              <a:buClr>
                <a:srgbClr val="D3EBD5"/>
              </a:buClr>
              <a:buSzPts val="1600"/>
              <a:buFont typeface="Titillium Web Light"/>
              <a:buChar char="▫"/>
              <a:defRPr b="0" cap="none" i="0" strike="noStrike" sz="1600" u="none">
                <a:solidFill>
                  <a:srgbClr val="003B55"/>
                </a:solidFill>
                <a:uFillTx/>
                <a:latin typeface="Titillium Web Light"/>
                <a:ea typeface="Titillium Web Light"/>
                <a:cs typeface="Titillium Web Light"/>
                <a:sym typeface="Titillium Web Light"/>
              </a:defRPr>
            </a:lvl6pPr>
            <a:lvl7pPr algn="l" indent="-330200" lvl="6" marL="3200400" marR="0" rtl="0">
              <a:lnSpc>
                <a:spcPct val="100000"/>
              </a:lnSpc>
              <a:spcBef>
                <a:spcPts val="0"/>
              </a:spcBef>
              <a:spcAft>
                <a:spcPts val="0"/>
              </a:spcAft>
              <a:buClr>
                <a:srgbClr val="D3EBD5"/>
              </a:buClr>
              <a:buSzPts val="1600"/>
              <a:buFont typeface="Titillium Web Light"/>
              <a:buChar char="●"/>
              <a:defRPr b="0" cap="none" i="0" strike="noStrike" sz="1600" u="none">
                <a:solidFill>
                  <a:srgbClr val="003B55"/>
                </a:solidFill>
                <a:uFillTx/>
                <a:latin typeface="Titillium Web Light"/>
                <a:ea typeface="Titillium Web Light"/>
                <a:cs typeface="Titillium Web Light"/>
                <a:sym typeface="Titillium Web Light"/>
              </a:defRPr>
            </a:lvl7pPr>
            <a:lvl8pPr algn="l" indent="-330200" lvl="7" marL="3657600" marR="0" rtl="0">
              <a:lnSpc>
                <a:spcPct val="100000"/>
              </a:lnSpc>
              <a:spcBef>
                <a:spcPts val="0"/>
              </a:spcBef>
              <a:spcAft>
                <a:spcPts val="0"/>
              </a:spcAft>
              <a:buClr>
                <a:srgbClr val="D3EBD5"/>
              </a:buClr>
              <a:buSzPts val="1600"/>
              <a:buFont typeface="Titillium Web Light"/>
              <a:buChar char="○"/>
              <a:defRPr b="0" cap="none" i="0" strike="noStrike" sz="1600" u="none">
                <a:solidFill>
                  <a:srgbClr val="003B55"/>
                </a:solidFill>
                <a:uFillTx/>
                <a:latin typeface="Titillium Web Light"/>
                <a:ea typeface="Titillium Web Light"/>
                <a:cs typeface="Titillium Web Light"/>
                <a:sym typeface="Titillium Web Light"/>
              </a:defRPr>
            </a:lvl8pPr>
            <a:lvl9pPr algn="l" indent="-330200" lvl="8" marL="4114800" marR="0" rtl="0">
              <a:lnSpc>
                <a:spcPct val="100000"/>
              </a:lnSpc>
              <a:spcBef>
                <a:spcPts val="0"/>
              </a:spcBef>
              <a:spcAft>
                <a:spcPts val="0"/>
              </a:spcAft>
              <a:buClr>
                <a:srgbClr val="D3EBD5"/>
              </a:buClr>
              <a:buSzPts val="1600"/>
              <a:buFont typeface="Titillium Web Light"/>
              <a:buChar char="■"/>
              <a:defRPr b="0" cap="none" i="0" strike="noStrike" sz="1600" u="none">
                <a:solidFill>
                  <a:srgbClr val="003B55"/>
                </a:solidFill>
                <a:uFillTx/>
                <a:latin typeface="Titillium Web Light"/>
                <a:ea typeface="Titillium Web Light"/>
                <a:cs typeface="Titillium Web Light"/>
                <a:sym typeface="Titillium Web Light"/>
              </a:defRPr>
            </a:lvl9pPr>
          </a:lstStyle>
          <a:p/>
        </p:txBody>
      </p:sp>
      <p:sp>
        <p:nvSpPr>
          <p:cNvPr xmlns:c="http://schemas.openxmlformats.org/drawingml/2006/chart" xmlns:pic="http://schemas.openxmlformats.org/drawingml/2006/picture" xmlns:dgm="http://schemas.openxmlformats.org/drawingml/2006/diagram" id="1617" name="Google Shape;1617;p27"/>
          <p:cNvSpPr xmlns:c="http://schemas.openxmlformats.org/drawingml/2006/chart" xmlns:pic="http://schemas.openxmlformats.org/drawingml/2006/picture" xmlns:dgm="http://schemas.openxmlformats.org/drawingml/2006/diagram" txBox="1">
            <a:spLocks/>
          </p:cNvSpPr>
          <p:nvPr>
            <p:ph idx="2" type="body"/>
          </p:nvPr>
        </p:nvSpPr>
        <p:spPr xmlns:c="http://schemas.openxmlformats.org/drawingml/2006/chart" xmlns:pic="http://schemas.openxmlformats.org/drawingml/2006/picture" xmlns:dgm="http://schemas.openxmlformats.org/drawingml/2006/diagram">
          <a:xfrm>
            <a:off x="3009263" y="1755475"/>
            <a:ext cx="2179200" cy="30942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algn="l" indent="-330200" lvl="0" marL="457200" marR="0" rtl="0">
              <a:lnSpc>
                <a:spcPct val="100000"/>
              </a:lnSpc>
              <a:spcBef>
                <a:spcPts val="600"/>
              </a:spcBef>
              <a:spcAft>
                <a:spcPts val="0"/>
              </a:spcAft>
              <a:buClr>
                <a:srgbClr val="D3EBD5"/>
              </a:buClr>
              <a:buSzPts val="1600"/>
              <a:buFont typeface="Titillium Web Light"/>
              <a:buChar char="▪"/>
              <a:defRPr b="0" cap="none" i="0" strike="noStrike" sz="1600" u="none">
                <a:solidFill>
                  <a:srgbClr val="003B55"/>
                </a:solidFill>
                <a:uFillTx/>
                <a:latin typeface="Trebuchet MS"/>
                <a:ea typeface="Trebuchet MS"/>
                <a:cs typeface="Trebuchet MS"/>
                <a:sym typeface="Trebuchet MS"/>
              </a:defRPr>
            </a:lvl1pPr>
            <a:lvl2pPr algn="l" indent="-330200" lvl="1" marL="914400" marR="0" rtl="0">
              <a:lnSpc>
                <a:spcPct val="100000"/>
              </a:lnSpc>
              <a:spcBef>
                <a:spcPts val="0"/>
              </a:spcBef>
              <a:spcAft>
                <a:spcPts val="0"/>
              </a:spcAft>
              <a:buClr>
                <a:srgbClr val="D3EBD5"/>
              </a:buClr>
              <a:buSzPts val="1600"/>
              <a:buFont typeface="Titillium Web Light"/>
              <a:buChar char="▫"/>
              <a:defRPr b="0" cap="none" i="0" strike="noStrike" sz="1600" u="none">
                <a:solidFill>
                  <a:srgbClr val="003B55"/>
                </a:solidFill>
                <a:uFillTx/>
                <a:latin typeface="Titillium Web Light"/>
                <a:ea typeface="Titillium Web Light"/>
                <a:cs typeface="Titillium Web Light"/>
                <a:sym typeface="Titillium Web Light"/>
              </a:defRPr>
            </a:lvl2pPr>
            <a:lvl3pPr algn="l" indent="-330200" lvl="2" marL="1371600" marR="0" rtl="0">
              <a:lnSpc>
                <a:spcPct val="100000"/>
              </a:lnSpc>
              <a:spcBef>
                <a:spcPts val="0"/>
              </a:spcBef>
              <a:spcAft>
                <a:spcPts val="0"/>
              </a:spcAft>
              <a:buClr>
                <a:srgbClr val="D3EBD5"/>
              </a:buClr>
              <a:buSzPts val="1600"/>
              <a:buFont typeface="Titillium Web Light"/>
              <a:buChar char="▫"/>
              <a:defRPr b="0" cap="none" i="0" strike="noStrike" sz="1600" u="none">
                <a:solidFill>
                  <a:srgbClr val="003B55"/>
                </a:solidFill>
                <a:uFillTx/>
                <a:latin typeface="Titillium Web Light"/>
                <a:ea typeface="Titillium Web Light"/>
                <a:cs typeface="Titillium Web Light"/>
                <a:sym typeface="Titillium Web Light"/>
              </a:defRPr>
            </a:lvl3pPr>
            <a:lvl4pPr algn="l" indent="-330200" lvl="3" marL="1828800" marR="0" rtl="0">
              <a:lnSpc>
                <a:spcPct val="100000"/>
              </a:lnSpc>
              <a:spcBef>
                <a:spcPts val="0"/>
              </a:spcBef>
              <a:spcAft>
                <a:spcPts val="0"/>
              </a:spcAft>
              <a:buClr>
                <a:srgbClr val="D3EBD5"/>
              </a:buClr>
              <a:buSzPts val="1600"/>
              <a:buFont typeface="Titillium Web Light"/>
              <a:buChar char="▫"/>
              <a:defRPr b="0" cap="none" i="0" strike="noStrike" sz="1600" u="none">
                <a:solidFill>
                  <a:srgbClr val="003B55"/>
                </a:solidFill>
                <a:uFillTx/>
                <a:latin typeface="Titillium Web Light"/>
                <a:ea typeface="Titillium Web Light"/>
                <a:cs typeface="Titillium Web Light"/>
                <a:sym typeface="Titillium Web Light"/>
              </a:defRPr>
            </a:lvl4pPr>
            <a:lvl5pPr algn="l" indent="-330200" lvl="4" marL="2286000" marR="0" rtl="0">
              <a:lnSpc>
                <a:spcPct val="100000"/>
              </a:lnSpc>
              <a:spcBef>
                <a:spcPts val="0"/>
              </a:spcBef>
              <a:spcAft>
                <a:spcPts val="0"/>
              </a:spcAft>
              <a:buClr>
                <a:srgbClr val="D3EBD5"/>
              </a:buClr>
              <a:buSzPts val="1600"/>
              <a:buFont typeface="Titillium Web Light"/>
              <a:buChar char="▫"/>
              <a:defRPr b="0" cap="none" i="0" strike="noStrike" sz="1600" u="none">
                <a:solidFill>
                  <a:srgbClr val="003B55"/>
                </a:solidFill>
                <a:uFillTx/>
                <a:latin typeface="Titillium Web Light"/>
                <a:ea typeface="Titillium Web Light"/>
                <a:cs typeface="Titillium Web Light"/>
                <a:sym typeface="Titillium Web Light"/>
              </a:defRPr>
            </a:lvl5pPr>
            <a:lvl6pPr algn="l" indent="-330200" lvl="5" marL="2743200" marR="0" rtl="0">
              <a:lnSpc>
                <a:spcPct val="100000"/>
              </a:lnSpc>
              <a:spcBef>
                <a:spcPts val="0"/>
              </a:spcBef>
              <a:spcAft>
                <a:spcPts val="0"/>
              </a:spcAft>
              <a:buClr>
                <a:srgbClr val="D3EBD5"/>
              </a:buClr>
              <a:buSzPts val="1600"/>
              <a:buFont typeface="Titillium Web Light"/>
              <a:buChar char="▫"/>
              <a:defRPr b="0" cap="none" i="0" strike="noStrike" sz="1600" u="none">
                <a:solidFill>
                  <a:srgbClr val="003B55"/>
                </a:solidFill>
                <a:uFillTx/>
                <a:latin typeface="Titillium Web Light"/>
                <a:ea typeface="Titillium Web Light"/>
                <a:cs typeface="Titillium Web Light"/>
                <a:sym typeface="Titillium Web Light"/>
              </a:defRPr>
            </a:lvl6pPr>
            <a:lvl7pPr algn="l" indent="-330200" lvl="6" marL="3200400" marR="0" rtl="0">
              <a:lnSpc>
                <a:spcPct val="100000"/>
              </a:lnSpc>
              <a:spcBef>
                <a:spcPts val="0"/>
              </a:spcBef>
              <a:spcAft>
                <a:spcPts val="0"/>
              </a:spcAft>
              <a:buClr>
                <a:srgbClr val="D3EBD5"/>
              </a:buClr>
              <a:buSzPts val="1600"/>
              <a:buFont typeface="Titillium Web Light"/>
              <a:buChar char="●"/>
              <a:defRPr b="0" cap="none" i="0" strike="noStrike" sz="1600" u="none">
                <a:solidFill>
                  <a:srgbClr val="003B55"/>
                </a:solidFill>
                <a:uFillTx/>
                <a:latin typeface="Titillium Web Light"/>
                <a:ea typeface="Titillium Web Light"/>
                <a:cs typeface="Titillium Web Light"/>
                <a:sym typeface="Titillium Web Light"/>
              </a:defRPr>
            </a:lvl7pPr>
            <a:lvl8pPr algn="l" indent="-330200" lvl="7" marL="3657600" marR="0" rtl="0">
              <a:lnSpc>
                <a:spcPct val="100000"/>
              </a:lnSpc>
              <a:spcBef>
                <a:spcPts val="0"/>
              </a:spcBef>
              <a:spcAft>
                <a:spcPts val="0"/>
              </a:spcAft>
              <a:buClr>
                <a:srgbClr val="D3EBD5"/>
              </a:buClr>
              <a:buSzPts val="1600"/>
              <a:buFont typeface="Titillium Web Light"/>
              <a:buChar char="○"/>
              <a:defRPr b="0" cap="none" i="0" strike="noStrike" sz="1600" u="none">
                <a:solidFill>
                  <a:srgbClr val="003B55"/>
                </a:solidFill>
                <a:uFillTx/>
                <a:latin typeface="Titillium Web Light"/>
                <a:ea typeface="Titillium Web Light"/>
                <a:cs typeface="Titillium Web Light"/>
                <a:sym typeface="Titillium Web Light"/>
              </a:defRPr>
            </a:lvl8pPr>
            <a:lvl9pPr algn="l" indent="-330200" lvl="8" marL="4114800" marR="0" rtl="0">
              <a:lnSpc>
                <a:spcPct val="100000"/>
              </a:lnSpc>
              <a:spcBef>
                <a:spcPts val="0"/>
              </a:spcBef>
              <a:spcAft>
                <a:spcPts val="0"/>
              </a:spcAft>
              <a:buClr>
                <a:srgbClr val="D3EBD5"/>
              </a:buClr>
              <a:buSzPts val="1600"/>
              <a:buFont typeface="Titillium Web Light"/>
              <a:buChar char="■"/>
              <a:defRPr b="0" cap="none" i="0" strike="noStrike" sz="1600" u="none">
                <a:solidFill>
                  <a:srgbClr val="003B55"/>
                </a:solidFill>
                <a:uFillTx/>
                <a:latin typeface="Titillium Web Light"/>
                <a:ea typeface="Titillium Web Light"/>
                <a:cs typeface="Titillium Web Light"/>
                <a:sym typeface="Titillium Web Light"/>
              </a:defRPr>
            </a:lvl9pPr>
          </a:lstStyle>
          <a:p/>
        </p:txBody>
      </p:sp>
      <p:sp>
        <p:nvSpPr>
          <p:cNvPr xmlns:c="http://schemas.openxmlformats.org/drawingml/2006/chart" xmlns:pic="http://schemas.openxmlformats.org/drawingml/2006/picture" xmlns:dgm="http://schemas.openxmlformats.org/drawingml/2006/diagram" id="1618" name="Google Shape;1618;p27"/>
          <p:cNvSpPr xmlns:c="http://schemas.openxmlformats.org/drawingml/2006/chart" xmlns:pic="http://schemas.openxmlformats.org/drawingml/2006/picture" xmlns:dgm="http://schemas.openxmlformats.org/drawingml/2006/diagram" txBox="1">
            <a:spLocks/>
          </p:cNvSpPr>
          <p:nvPr>
            <p:ph idx="3" type="body"/>
          </p:nvPr>
        </p:nvSpPr>
        <p:spPr xmlns:c="http://schemas.openxmlformats.org/drawingml/2006/chart" xmlns:pic="http://schemas.openxmlformats.org/drawingml/2006/picture" xmlns:dgm="http://schemas.openxmlformats.org/drawingml/2006/diagram">
          <a:xfrm>
            <a:off x="5300226" y="1755475"/>
            <a:ext cx="2179200" cy="30942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algn="l" indent="-330200" lvl="0" marL="457200" marR="0" rtl="0">
              <a:lnSpc>
                <a:spcPct val="100000"/>
              </a:lnSpc>
              <a:spcBef>
                <a:spcPts val="600"/>
              </a:spcBef>
              <a:spcAft>
                <a:spcPts val="0"/>
              </a:spcAft>
              <a:buClr>
                <a:srgbClr val="D3EBD5"/>
              </a:buClr>
              <a:buSzPts val="1600"/>
              <a:buFont typeface="Titillium Web Light"/>
              <a:buChar char="▪"/>
              <a:defRPr b="0" cap="none" i="0" strike="noStrike" sz="1600" u="none">
                <a:solidFill>
                  <a:srgbClr val="003B55"/>
                </a:solidFill>
                <a:uFillTx/>
                <a:latin typeface="Trebuchet MS"/>
                <a:ea typeface="Trebuchet MS"/>
                <a:cs typeface="Trebuchet MS"/>
                <a:sym typeface="Trebuchet MS"/>
              </a:defRPr>
            </a:lvl1pPr>
            <a:lvl2pPr algn="l" indent="-330200" lvl="1" marL="914400" marR="0" rtl="0">
              <a:lnSpc>
                <a:spcPct val="100000"/>
              </a:lnSpc>
              <a:spcBef>
                <a:spcPts val="0"/>
              </a:spcBef>
              <a:spcAft>
                <a:spcPts val="0"/>
              </a:spcAft>
              <a:buClr>
                <a:srgbClr val="D3EBD5"/>
              </a:buClr>
              <a:buSzPts val="1600"/>
              <a:buFont typeface="Titillium Web Light"/>
              <a:buChar char="▫"/>
              <a:defRPr b="0" cap="none" i="0" strike="noStrike" sz="1600" u="none">
                <a:solidFill>
                  <a:srgbClr val="003B55"/>
                </a:solidFill>
                <a:uFillTx/>
                <a:latin typeface="Titillium Web Light"/>
                <a:ea typeface="Titillium Web Light"/>
                <a:cs typeface="Titillium Web Light"/>
                <a:sym typeface="Titillium Web Light"/>
              </a:defRPr>
            </a:lvl2pPr>
            <a:lvl3pPr algn="l" indent="-330200" lvl="2" marL="1371600" marR="0" rtl="0">
              <a:lnSpc>
                <a:spcPct val="100000"/>
              </a:lnSpc>
              <a:spcBef>
                <a:spcPts val="0"/>
              </a:spcBef>
              <a:spcAft>
                <a:spcPts val="0"/>
              </a:spcAft>
              <a:buClr>
                <a:srgbClr val="D3EBD5"/>
              </a:buClr>
              <a:buSzPts val="1600"/>
              <a:buFont typeface="Titillium Web Light"/>
              <a:buChar char="▫"/>
              <a:defRPr b="0" cap="none" i="0" strike="noStrike" sz="1600" u="none">
                <a:solidFill>
                  <a:srgbClr val="003B55"/>
                </a:solidFill>
                <a:uFillTx/>
                <a:latin typeface="Titillium Web Light"/>
                <a:ea typeface="Titillium Web Light"/>
                <a:cs typeface="Titillium Web Light"/>
                <a:sym typeface="Titillium Web Light"/>
              </a:defRPr>
            </a:lvl3pPr>
            <a:lvl4pPr algn="l" indent="-330200" lvl="3" marL="1828800" marR="0" rtl="0">
              <a:lnSpc>
                <a:spcPct val="100000"/>
              </a:lnSpc>
              <a:spcBef>
                <a:spcPts val="0"/>
              </a:spcBef>
              <a:spcAft>
                <a:spcPts val="0"/>
              </a:spcAft>
              <a:buClr>
                <a:srgbClr val="D3EBD5"/>
              </a:buClr>
              <a:buSzPts val="1600"/>
              <a:buFont typeface="Titillium Web Light"/>
              <a:buChar char="▫"/>
              <a:defRPr b="0" cap="none" i="0" strike="noStrike" sz="1600" u="none">
                <a:solidFill>
                  <a:srgbClr val="003B55"/>
                </a:solidFill>
                <a:uFillTx/>
                <a:latin typeface="Titillium Web Light"/>
                <a:ea typeface="Titillium Web Light"/>
                <a:cs typeface="Titillium Web Light"/>
                <a:sym typeface="Titillium Web Light"/>
              </a:defRPr>
            </a:lvl4pPr>
            <a:lvl5pPr algn="l" indent="-330200" lvl="4" marL="2286000" marR="0" rtl="0">
              <a:lnSpc>
                <a:spcPct val="100000"/>
              </a:lnSpc>
              <a:spcBef>
                <a:spcPts val="0"/>
              </a:spcBef>
              <a:spcAft>
                <a:spcPts val="0"/>
              </a:spcAft>
              <a:buClr>
                <a:srgbClr val="D3EBD5"/>
              </a:buClr>
              <a:buSzPts val="1600"/>
              <a:buFont typeface="Titillium Web Light"/>
              <a:buChar char="▫"/>
              <a:defRPr b="0" cap="none" i="0" strike="noStrike" sz="1600" u="none">
                <a:solidFill>
                  <a:srgbClr val="003B55"/>
                </a:solidFill>
                <a:uFillTx/>
                <a:latin typeface="Titillium Web Light"/>
                <a:ea typeface="Titillium Web Light"/>
                <a:cs typeface="Titillium Web Light"/>
                <a:sym typeface="Titillium Web Light"/>
              </a:defRPr>
            </a:lvl5pPr>
            <a:lvl6pPr algn="l" indent="-330200" lvl="5" marL="2743200" marR="0" rtl="0">
              <a:lnSpc>
                <a:spcPct val="100000"/>
              </a:lnSpc>
              <a:spcBef>
                <a:spcPts val="0"/>
              </a:spcBef>
              <a:spcAft>
                <a:spcPts val="0"/>
              </a:spcAft>
              <a:buClr>
                <a:srgbClr val="D3EBD5"/>
              </a:buClr>
              <a:buSzPts val="1600"/>
              <a:buFont typeface="Titillium Web Light"/>
              <a:buChar char="▫"/>
              <a:defRPr b="0" cap="none" i="0" strike="noStrike" sz="1600" u="none">
                <a:solidFill>
                  <a:srgbClr val="003B55"/>
                </a:solidFill>
                <a:uFillTx/>
                <a:latin typeface="Titillium Web Light"/>
                <a:ea typeface="Titillium Web Light"/>
                <a:cs typeface="Titillium Web Light"/>
                <a:sym typeface="Titillium Web Light"/>
              </a:defRPr>
            </a:lvl6pPr>
            <a:lvl7pPr algn="l" indent="-330200" lvl="6" marL="3200400" marR="0" rtl="0">
              <a:lnSpc>
                <a:spcPct val="100000"/>
              </a:lnSpc>
              <a:spcBef>
                <a:spcPts val="0"/>
              </a:spcBef>
              <a:spcAft>
                <a:spcPts val="0"/>
              </a:spcAft>
              <a:buClr>
                <a:srgbClr val="D3EBD5"/>
              </a:buClr>
              <a:buSzPts val="1600"/>
              <a:buFont typeface="Titillium Web Light"/>
              <a:buChar char="●"/>
              <a:defRPr b="0" cap="none" i="0" strike="noStrike" sz="1600" u="none">
                <a:solidFill>
                  <a:srgbClr val="003B55"/>
                </a:solidFill>
                <a:uFillTx/>
                <a:latin typeface="Titillium Web Light"/>
                <a:ea typeface="Titillium Web Light"/>
                <a:cs typeface="Titillium Web Light"/>
                <a:sym typeface="Titillium Web Light"/>
              </a:defRPr>
            </a:lvl7pPr>
            <a:lvl8pPr algn="l" indent="-330200" lvl="7" marL="3657600" marR="0" rtl="0">
              <a:lnSpc>
                <a:spcPct val="100000"/>
              </a:lnSpc>
              <a:spcBef>
                <a:spcPts val="0"/>
              </a:spcBef>
              <a:spcAft>
                <a:spcPts val="0"/>
              </a:spcAft>
              <a:buClr>
                <a:srgbClr val="D3EBD5"/>
              </a:buClr>
              <a:buSzPts val="1600"/>
              <a:buFont typeface="Titillium Web Light"/>
              <a:buChar char="○"/>
              <a:defRPr b="0" cap="none" i="0" strike="noStrike" sz="1600" u="none">
                <a:solidFill>
                  <a:srgbClr val="003B55"/>
                </a:solidFill>
                <a:uFillTx/>
                <a:latin typeface="Titillium Web Light"/>
                <a:ea typeface="Titillium Web Light"/>
                <a:cs typeface="Titillium Web Light"/>
                <a:sym typeface="Titillium Web Light"/>
              </a:defRPr>
            </a:lvl8pPr>
            <a:lvl9pPr algn="l" indent="-330200" lvl="8" marL="4114800" marR="0" rtl="0">
              <a:lnSpc>
                <a:spcPct val="100000"/>
              </a:lnSpc>
              <a:spcBef>
                <a:spcPts val="0"/>
              </a:spcBef>
              <a:spcAft>
                <a:spcPts val="0"/>
              </a:spcAft>
              <a:buClr>
                <a:srgbClr val="D3EBD5"/>
              </a:buClr>
              <a:buSzPts val="1600"/>
              <a:buFont typeface="Titillium Web Light"/>
              <a:buChar char="■"/>
              <a:defRPr b="0" cap="none" i="0" strike="noStrike" sz="1600" u="none">
                <a:solidFill>
                  <a:srgbClr val="003B55"/>
                </a:solidFill>
                <a:uFillTx/>
                <a:latin typeface="Titillium Web Light"/>
                <a:ea typeface="Titillium Web Light"/>
                <a:cs typeface="Titillium Web Light"/>
                <a:sym typeface="Titillium Web Light"/>
              </a:defRPr>
            </a:lvl9pPr>
          </a:lstStyle>
          <a:p/>
        </p:txBody>
      </p:sp>
      <p:sp>
        <p:nvSpPr>
          <p:cNvPr xmlns:c="http://schemas.openxmlformats.org/drawingml/2006/chart" xmlns:pic="http://schemas.openxmlformats.org/drawingml/2006/picture" xmlns:dgm="http://schemas.openxmlformats.org/drawingml/2006/diagram" id="1619" name="Google Shape;1619;p27"/>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91531" y="4720201"/>
            <a:ext cx="548700" cy="393600"/>
          </a:xfrm>
          <a:prstGeom prst="rect">
            <a:avLst/>
          </a:prstGeom>
          <a:no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algn="l" indent="0" lvl="0"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1pPr>
            <a:lvl2pPr algn="l" indent="0" lvl="1"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2pPr>
            <a:lvl3pPr algn="l" indent="0" lvl="2"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3pPr>
            <a:lvl4pPr algn="l" indent="0" lvl="3"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4pPr>
            <a:lvl5pPr algn="l" indent="0" lvl="4"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5pPr>
            <a:lvl6pPr algn="l" indent="0" lvl="5"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6pPr>
            <a:lvl7pPr algn="l" indent="0" lvl="6"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7pPr>
            <a:lvl8pPr algn="l" indent="0" lvl="7"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8pPr>
            <a:lvl9pPr algn="l" indent="0" lvl="8"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9pPr>
          </a:lstStyle>
          <a:p>
            <a:pPr algn="l" indent="0" lvl="0" marL="0" rtl="0">
              <a:spcBef>
                <a:spcPts val="0"/>
              </a:spcBef>
              <a:spcAft>
                <a:spcPts val="0"/>
              </a:spcAft>
              <a:buNone/>
            </a:pPr>
            <a:fld id="{00000000-1234-1234-1234-123412341234}" type="slidenum">
              <a:rPr lang="en">
                <a:uFillTx/>
              </a:rPr>
              <a:t>‹#›</a:t>
            </a:fld>
            <a:endParaRPr>
              <a:uFillTx/>
            </a:endParaRPr>
          </a:p>
        </p:txBody>
      </p:sp>
      <p:grpSp>
        <p:nvGrpSpPr>
          <p:cNvPr xmlns:c="http://schemas.openxmlformats.org/drawingml/2006/chart" xmlns:pic="http://schemas.openxmlformats.org/drawingml/2006/picture" xmlns:dgm="http://schemas.openxmlformats.org/drawingml/2006/diagram" id="1620" name="Google Shape;1620;p27"/>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rot="10800000">
            <a:off x="8851487" y="28707"/>
            <a:ext cx="264012" cy="5086302"/>
            <a:chOff x="5307800" y="238125"/>
            <a:chExt cx="271925" cy="5238750"/>
          </a:xfrm>
        </p:grpSpPr>
        <p:sp>
          <p:nvSpPr>
            <p:cNvPr xmlns:c="http://schemas.openxmlformats.org/drawingml/2006/chart" xmlns:pic="http://schemas.openxmlformats.org/drawingml/2006/picture" xmlns:dgm="http://schemas.openxmlformats.org/drawingml/2006/diagram" id="1621" name="Google Shape;1621;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3812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22" name="Google Shape;1622;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8862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23" name="Google Shape;1623;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539125"/>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24" name="Google Shape;1624;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6896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25" name="Google Shape;1625;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84015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26" name="Google Shape;1626;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99067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27" name="Google Shape;1627;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114117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28" name="Google Shape;1628;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129170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29" name="Google Shape;1629;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1442200"/>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30" name="Google Shape;1630;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1592700"/>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31" name="Google Shape;1631;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174322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32" name="Google Shape;1632;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189372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33" name="Google Shape;1633;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0442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34" name="Google Shape;1634;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19475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35" name="Google Shape;1635;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34527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36" name="Google Shape;1636;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49577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37" name="Google Shape;1637;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646275"/>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38" name="Google Shape;1638;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796800"/>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39" name="Google Shape;1639;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947300"/>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40" name="Google Shape;1640;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09782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41" name="Google Shape;1641;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24832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42" name="Google Shape;1642;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3988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43" name="Google Shape;1643;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54935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44" name="Google Shape;1644;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69987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45" name="Google Shape;1645;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85037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46" name="Google Shape;1646;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000875"/>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47" name="Google Shape;1647;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151400"/>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48" name="Google Shape;1648;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30190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49" name="Google Shape;1649;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45242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50" name="Google Shape;1650;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60292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51" name="Google Shape;1651;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7534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52" name="Google Shape;1652;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90395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53" name="Google Shape;1653;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5054450"/>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54" name="Google Shape;1654;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520497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55" name="Google Shape;1655;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535547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56" name="Google Shape;1656;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38125"/>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57" name="Google Shape;1657;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539125"/>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58" name="Google Shape;1658;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990675"/>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59" name="Google Shape;1659;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114117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60" name="Google Shape;1660;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1442200"/>
              <a:ext cx="121400" cy="121400"/>
            </a:xfrm>
            <a:custGeom>
              <a:ahLst/>
              <a:cxnLst/>
              <a:rect b="b" l="l" r="r" t="t"/>
              <a:pathLst>
                <a:path extrusionOk="0" h="4856" w="4856">
                  <a:moveTo>
                    <a:pt x="0" y="0"/>
                  </a:moveTo>
                  <a:lnTo>
                    <a:pt x="0"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61" name="Google Shape;1661;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1592700"/>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62" name="Google Shape;1662;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194750"/>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63" name="Google Shape;1663;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345275"/>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64" name="Google Shape;1664;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49577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65" name="Google Shape;1665;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646275"/>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66" name="Google Shape;1666;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947300"/>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67" name="Google Shape;1667;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24832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68" name="Google Shape;1668;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398850"/>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69" name="Google Shape;1669;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699875"/>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70" name="Google Shape;1670;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850375"/>
              <a:ext cx="121400" cy="121400"/>
            </a:xfrm>
            <a:custGeom>
              <a:ahLst/>
              <a:cxnLst/>
              <a:rect b="b" l="l" r="r" t="t"/>
              <a:pathLst>
                <a:path extrusionOk="0" h="4856" w="4856">
                  <a:moveTo>
                    <a:pt x="0" y="0"/>
                  </a:moveTo>
                  <a:lnTo>
                    <a:pt x="0"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71" name="Google Shape;1671;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000875"/>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72" name="Google Shape;1672;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151400"/>
              <a:ext cx="121400" cy="121400"/>
            </a:xfrm>
            <a:custGeom>
              <a:ahLst/>
              <a:cxnLst/>
              <a:rect b="b" l="l" r="r" t="t"/>
              <a:pathLst>
                <a:path extrusionOk="0" h="4856" w="4856">
                  <a:moveTo>
                    <a:pt x="0" y="0"/>
                  </a:moveTo>
                  <a:lnTo>
                    <a:pt x="0"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73" name="Google Shape;1673;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60292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74" name="Google Shape;1674;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753450"/>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75" name="Google Shape;1675;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5054450"/>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76" name="Google Shape;1676;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5204975"/>
              <a:ext cx="121400" cy="121400"/>
            </a:xfrm>
            <a:custGeom>
              <a:ahLst/>
              <a:cxnLst/>
              <a:rect b="b" l="l" r="r" t="t"/>
              <a:pathLst>
                <a:path extrusionOk="0" h="4856" w="4856">
                  <a:moveTo>
                    <a:pt x="0" y="0"/>
                  </a:moveTo>
                  <a:lnTo>
                    <a:pt x="0"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77" name="Google Shape;1677;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535547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grpSp>
      <p:grpSp>
        <p:nvGrpSpPr>
          <p:cNvPr xmlns:c="http://schemas.openxmlformats.org/drawingml/2006/chart" xmlns:pic="http://schemas.openxmlformats.org/drawingml/2006/picture" xmlns:dgm="http://schemas.openxmlformats.org/drawingml/2006/diagram" id="1678" name="Google Shape;1678;p27"/>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rot="10800000">
            <a:off x="7828570" y="28707"/>
            <a:ext cx="1140783" cy="5086302"/>
            <a:chOff x="5458325" y="238125"/>
            <a:chExt cx="1174975" cy="5238750"/>
          </a:xfrm>
        </p:grpSpPr>
        <p:sp>
          <p:nvSpPr>
            <p:cNvPr xmlns:c="http://schemas.openxmlformats.org/drawingml/2006/chart" xmlns:pic="http://schemas.openxmlformats.org/drawingml/2006/picture" xmlns:dgm="http://schemas.openxmlformats.org/drawingml/2006/diagram" id="1679" name="Google Shape;1679;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88625"/>
              <a:ext cx="121400" cy="121400"/>
            </a:xfrm>
            <a:custGeom>
              <a:ahLst/>
              <a:cxnLst/>
              <a:rect b="b" l="l" r="r" t="t"/>
              <a:pathLst>
                <a:path extrusionOk="0" h="4856" w="4856">
                  <a:moveTo>
                    <a:pt x="0" y="0"/>
                  </a:moveTo>
                  <a:lnTo>
                    <a:pt x="0"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80" name="Google Shape;1680;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689650"/>
              <a:ext cx="121400" cy="121400"/>
            </a:xfrm>
            <a:custGeom>
              <a:ahLst/>
              <a:cxnLst/>
              <a:rect b="b" l="l" r="r" t="t"/>
              <a:pathLst>
                <a:path extrusionOk="0" h="4856" w="4856">
                  <a:moveTo>
                    <a:pt x="0" y="0"/>
                  </a:moveTo>
                  <a:lnTo>
                    <a:pt x="0"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81" name="Google Shape;1681;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840150"/>
              <a:ext cx="121400" cy="121400"/>
            </a:xfrm>
            <a:custGeom>
              <a:ahLst/>
              <a:cxnLst/>
              <a:rect b="b" l="l" r="r" t="t"/>
              <a:pathLst>
                <a:path extrusionOk="0" h="4856" w="4856">
                  <a:moveTo>
                    <a:pt x="0" y="1"/>
                  </a:moveTo>
                  <a:lnTo>
                    <a:pt x="0"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82" name="Google Shape;1682;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1291700"/>
              <a:ext cx="121400" cy="121400"/>
            </a:xfrm>
            <a:custGeom>
              <a:ahLst/>
              <a:cxnLst/>
              <a:rect b="b" l="l" r="r" t="t"/>
              <a:pathLst>
                <a:path extrusionOk="0" h="4856" w="4856">
                  <a:moveTo>
                    <a:pt x="0" y="0"/>
                  </a:moveTo>
                  <a:lnTo>
                    <a:pt x="0"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83" name="Google Shape;1683;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1743225"/>
              <a:ext cx="121400" cy="121400"/>
            </a:xfrm>
            <a:custGeom>
              <a:ahLst/>
              <a:cxnLst/>
              <a:rect b="b" l="l" r="r" t="t"/>
              <a:pathLst>
                <a:path extrusionOk="0" h="4856" w="4856">
                  <a:moveTo>
                    <a:pt x="0" y="0"/>
                  </a:moveTo>
                  <a:lnTo>
                    <a:pt x="0"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84" name="Google Shape;1684;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1893725"/>
              <a:ext cx="121400" cy="121400"/>
            </a:xfrm>
            <a:custGeom>
              <a:ahLst/>
              <a:cxnLst/>
              <a:rect b="b" l="l" r="r" t="t"/>
              <a:pathLst>
                <a:path extrusionOk="0" h="4856" w="4856">
                  <a:moveTo>
                    <a:pt x="0" y="1"/>
                  </a:moveTo>
                  <a:lnTo>
                    <a:pt x="0"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85" name="Google Shape;1685;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044250"/>
              <a:ext cx="121400" cy="121400"/>
            </a:xfrm>
            <a:custGeom>
              <a:ahLst/>
              <a:cxnLst/>
              <a:rect b="b" l="l" r="r" t="t"/>
              <a:pathLst>
                <a:path extrusionOk="0" h="4856" w="4856">
                  <a:moveTo>
                    <a:pt x="0" y="0"/>
                  </a:moveTo>
                  <a:lnTo>
                    <a:pt x="0"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86" name="Google Shape;1686;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796800"/>
              <a:ext cx="121400" cy="121400"/>
            </a:xfrm>
            <a:custGeom>
              <a:ahLst/>
              <a:cxnLst/>
              <a:rect b="b" l="l" r="r" t="t"/>
              <a:pathLst>
                <a:path extrusionOk="0" h="4856" w="4856">
                  <a:moveTo>
                    <a:pt x="0" y="0"/>
                  </a:moveTo>
                  <a:lnTo>
                    <a:pt x="0"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87" name="Google Shape;1687;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097825"/>
              <a:ext cx="121400" cy="121400"/>
            </a:xfrm>
            <a:custGeom>
              <a:ahLst/>
              <a:cxnLst/>
              <a:rect b="b" l="l" r="r" t="t"/>
              <a:pathLst>
                <a:path extrusionOk="0" h="4856" w="4856">
                  <a:moveTo>
                    <a:pt x="0" y="0"/>
                  </a:moveTo>
                  <a:lnTo>
                    <a:pt x="0"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88" name="Google Shape;1688;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549350"/>
              <a:ext cx="121400" cy="121400"/>
            </a:xfrm>
            <a:custGeom>
              <a:ahLst/>
              <a:cxnLst/>
              <a:rect b="b" l="l" r="r" t="t"/>
              <a:pathLst>
                <a:path extrusionOk="0" h="4856" w="4856">
                  <a:moveTo>
                    <a:pt x="0" y="1"/>
                  </a:moveTo>
                  <a:lnTo>
                    <a:pt x="0"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89" name="Google Shape;1689;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301900"/>
              <a:ext cx="121400" cy="121400"/>
            </a:xfrm>
            <a:custGeom>
              <a:ahLst/>
              <a:cxnLst/>
              <a:rect b="b" l="l" r="r" t="t"/>
              <a:pathLst>
                <a:path extrusionOk="0" h="4856" w="4856">
                  <a:moveTo>
                    <a:pt x="0" y="1"/>
                  </a:moveTo>
                  <a:lnTo>
                    <a:pt x="0"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90" name="Google Shape;1690;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452425"/>
              <a:ext cx="121400" cy="121400"/>
            </a:xfrm>
            <a:custGeom>
              <a:ahLst/>
              <a:cxnLst/>
              <a:rect b="b" l="l" r="r" t="t"/>
              <a:pathLst>
                <a:path extrusionOk="0" h="4856" w="4856">
                  <a:moveTo>
                    <a:pt x="0" y="0"/>
                  </a:moveTo>
                  <a:lnTo>
                    <a:pt x="0"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91" name="Google Shape;1691;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903950"/>
              <a:ext cx="121400" cy="121400"/>
            </a:xfrm>
            <a:custGeom>
              <a:ahLst/>
              <a:cxnLst/>
              <a:rect b="b" l="l" r="r" t="t"/>
              <a:pathLst>
                <a:path extrusionOk="0" h="4856" w="4856">
                  <a:moveTo>
                    <a:pt x="0" y="1"/>
                  </a:moveTo>
                  <a:lnTo>
                    <a:pt x="0"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92" name="Google Shape;1692;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3812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93" name="Google Shape;1693;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539125"/>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94" name="Google Shape;1694;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68965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95" name="Google Shape;1695;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840150"/>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96" name="Google Shape;1696;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99067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97" name="Google Shape;1697;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114117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98" name="Google Shape;1698;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129170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699" name="Google Shape;1699;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1442200"/>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00" name="Google Shape;1700;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1592700"/>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01" name="Google Shape;1701;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1743225"/>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02" name="Google Shape;1702;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189372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03" name="Google Shape;1703;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04425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04" name="Google Shape;1704;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194750"/>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05" name="Google Shape;1705;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49577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06" name="Google Shape;1706;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646275"/>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07" name="Google Shape;1707;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947300"/>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08" name="Google Shape;1708;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09782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09" name="Google Shape;1709;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24832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10" name="Google Shape;1710;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39885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11" name="Google Shape;1711;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549350"/>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12" name="Google Shape;1712;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69987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13" name="Google Shape;1713;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850375"/>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14" name="Google Shape;1714;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000875"/>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15" name="Google Shape;1715;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301900"/>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16" name="Google Shape;1716;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45242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17" name="Google Shape;1717;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60292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18" name="Google Shape;1718;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75345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19" name="Google Shape;1719;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903950"/>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20" name="Google Shape;1720;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5054450"/>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21" name="Google Shape;1721;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5204975"/>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22" name="Google Shape;1722;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535547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23" name="Google Shape;1723;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238125"/>
              <a:ext cx="121400" cy="121400"/>
            </a:xfrm>
            <a:custGeom>
              <a:ahLst/>
              <a:cxnLst/>
              <a:rect b="b" l="l" r="r" t="t"/>
              <a:pathLst>
                <a:path extrusionOk="0" h="4856" w="4856">
                  <a:moveTo>
                    <a:pt x="0" y="0"/>
                  </a:moveTo>
                  <a:lnTo>
                    <a:pt x="0" y="4855"/>
                  </a:lnTo>
                  <a:lnTo>
                    <a:pt x="4855" y="4855"/>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24" name="Google Shape;1724;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840150"/>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25" name="Google Shape;1725;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1141175"/>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26" name="Google Shape;1726;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1442200"/>
              <a:ext cx="121400" cy="121400"/>
            </a:xfrm>
            <a:custGeom>
              <a:ahLst/>
              <a:cxnLst/>
              <a:rect b="b" l="l" r="r" t="t"/>
              <a:pathLst>
                <a:path extrusionOk="0" h="4856" w="4856">
                  <a:moveTo>
                    <a:pt x="0" y="0"/>
                  </a:moveTo>
                  <a:lnTo>
                    <a:pt x="0" y="4856"/>
                  </a:lnTo>
                  <a:lnTo>
                    <a:pt x="4855" y="4856"/>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27" name="Google Shape;1727;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1893725"/>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28" name="Google Shape;1728;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2495775"/>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29" name="Google Shape;1729;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2646275"/>
              <a:ext cx="121400" cy="121425"/>
            </a:xfrm>
            <a:custGeom>
              <a:ahLst/>
              <a:cxnLst/>
              <a:rect b="b" l="l" r="r" t="t"/>
              <a:pathLst>
                <a:path extrusionOk="0" h="4857"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30" name="Google Shape;1730;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3699875"/>
              <a:ext cx="121400" cy="121400"/>
            </a:xfrm>
            <a:custGeom>
              <a:ahLst/>
              <a:cxnLst/>
              <a:rect b="b" l="l" r="r" t="t"/>
              <a:pathLst>
                <a:path extrusionOk="0" h="4856" w="4856">
                  <a:moveTo>
                    <a:pt x="0" y="0"/>
                  </a:moveTo>
                  <a:lnTo>
                    <a:pt x="0" y="4855"/>
                  </a:lnTo>
                  <a:lnTo>
                    <a:pt x="4855" y="4855"/>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31" name="Google Shape;1731;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4151400"/>
              <a:ext cx="121400" cy="121400"/>
            </a:xfrm>
            <a:custGeom>
              <a:ahLst/>
              <a:cxnLst/>
              <a:rect b="b" l="l" r="r" t="t"/>
              <a:pathLst>
                <a:path extrusionOk="0" h="4856" w="4856">
                  <a:moveTo>
                    <a:pt x="0" y="0"/>
                  </a:moveTo>
                  <a:lnTo>
                    <a:pt x="0" y="4856"/>
                  </a:lnTo>
                  <a:lnTo>
                    <a:pt x="4855" y="4856"/>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32" name="Google Shape;1732;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4903950"/>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33" name="Google Shape;1733;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5355475"/>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34" name="Google Shape;1734;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68965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35" name="Google Shape;1735;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189372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36" name="Google Shape;1736;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2796800"/>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37" name="Google Shape;1737;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4753450"/>
              <a:ext cx="121400" cy="121400"/>
            </a:xfrm>
            <a:custGeom>
              <a:ahLst/>
              <a:cxnLst/>
              <a:rect b="b" l="l" r="r" t="t"/>
              <a:pathLst>
                <a:path extrusionOk="0" h="4856" w="4856">
                  <a:moveTo>
                    <a:pt x="0" y="0"/>
                  </a:moveTo>
                  <a:lnTo>
                    <a:pt x="0" y="4855"/>
                  </a:lnTo>
                  <a:lnTo>
                    <a:pt x="4855" y="4855"/>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38" name="Google Shape;1738;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2646275"/>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39" name="Google Shape;1739;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5204975"/>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40" name="Google Shape;1740;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511900" y="990675"/>
              <a:ext cx="121400" cy="121400"/>
            </a:xfrm>
            <a:custGeom>
              <a:ahLst/>
              <a:cxnLst/>
              <a:rect b="b" l="l" r="r" t="t"/>
              <a:pathLst>
                <a:path extrusionOk="0" h="4856" w="4856">
                  <a:moveTo>
                    <a:pt x="0" y="0"/>
                  </a:moveTo>
                  <a:lnTo>
                    <a:pt x="0"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grpSp>
      <p:grpSp>
        <p:nvGrpSpPr>
          <p:cNvPr xmlns:c="http://schemas.openxmlformats.org/drawingml/2006/chart" xmlns:pic="http://schemas.openxmlformats.org/drawingml/2006/picture" xmlns:dgm="http://schemas.openxmlformats.org/drawingml/2006/diagram" id="1741" name="Google Shape;1741;p27"/>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7682451" y="28707"/>
            <a:ext cx="994639" cy="4940182"/>
            <a:chOff x="7682451" y="28707"/>
            <a:chExt cx="994639" cy="4940182"/>
          </a:xfrm>
        </p:grpSpPr>
        <p:sp>
          <p:nvSpPr>
            <p:cNvPr xmlns:c="http://schemas.openxmlformats.org/drawingml/2006/chart" xmlns:pic="http://schemas.openxmlformats.org/drawingml/2006/picture" xmlns:dgm="http://schemas.openxmlformats.org/drawingml/2006/diagram" id="1742" name="Google Shape;1742;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3" y="4704878"/>
              <a:ext cx="117867" cy="117892"/>
            </a:xfrm>
            <a:custGeom>
              <a:ahLst/>
              <a:cxnLst/>
              <a:rect b="b" l="l" r="r" t="t"/>
              <a:pathLst>
                <a:path extrusionOk="0" h="4857"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43" name="Google Shape;1743;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3" y="3974226"/>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44" name="Google Shape;1744;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3" y="2512925"/>
              <a:ext cx="117867" cy="117867"/>
            </a:xfrm>
            <a:custGeom>
              <a:ahLst/>
              <a:cxnLst/>
              <a:rect b="b" l="l" r="r" t="t"/>
              <a:pathLst>
                <a:path extrusionOk="0" h="4856" w="4856">
                  <a:moveTo>
                    <a:pt x="0" y="0"/>
                  </a:moveTo>
                  <a:lnTo>
                    <a:pt x="0" y="4856"/>
                  </a:lnTo>
                  <a:lnTo>
                    <a:pt x="4855" y="4856"/>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45" name="Google Shape;1745;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3" y="1928394"/>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46" name="Google Shape;1746;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3" y="1782274"/>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47" name="Google Shape;1747;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3" y="1051623"/>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48" name="Google Shape;1748;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3" y="174827"/>
              <a:ext cx="117867" cy="117867"/>
            </a:xfrm>
            <a:custGeom>
              <a:ahLst/>
              <a:cxnLst/>
              <a:rect b="b" l="l" r="r" t="t"/>
              <a:pathLst>
                <a:path extrusionOk="0" h="4856" w="4856">
                  <a:moveTo>
                    <a:pt x="0" y="0"/>
                  </a:moveTo>
                  <a:lnTo>
                    <a:pt x="0" y="4856"/>
                  </a:lnTo>
                  <a:lnTo>
                    <a:pt x="4855" y="4856"/>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49" name="Google Shape;1749;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4851022"/>
              <a:ext cx="117867" cy="117867"/>
            </a:xfrm>
            <a:custGeom>
              <a:ahLst/>
              <a:cxnLst/>
              <a:rect b="b" l="l" r="r" t="t"/>
              <a:pathLst>
                <a:path extrusionOk="0" h="4856" w="4856">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50" name="Google Shape;1750;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4120371"/>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51" name="Google Shape;1751;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3974226"/>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52" name="Google Shape;1752;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3828106"/>
              <a:ext cx="117867" cy="117867"/>
            </a:xfrm>
            <a:custGeom>
              <a:ahLst/>
              <a:cxnLst/>
              <a:rect b="b" l="l" r="r" t="t"/>
              <a:pathLst>
                <a:path extrusionOk="0" h="4856" w="4856">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53" name="Google Shape;1753;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3535841"/>
              <a:ext cx="117867" cy="117867"/>
            </a:xfrm>
            <a:custGeom>
              <a:ahLst/>
              <a:cxnLst/>
              <a:rect b="b" l="l" r="r" t="t"/>
              <a:pathLst>
                <a:path extrusionOk="0" h="4856" w="4856">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54" name="Google Shape;1754;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3243575"/>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55" name="Google Shape;1755;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2659045"/>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56" name="Google Shape;1756;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2366781"/>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57" name="Google Shape;1757;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2220659"/>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58" name="Google Shape;1758;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2074539"/>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59" name="Google Shape;1759;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1782274"/>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60" name="Google Shape;1760;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1636129"/>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61" name="Google Shape;1761;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1490009"/>
              <a:ext cx="117867" cy="117867"/>
            </a:xfrm>
            <a:custGeom>
              <a:ahLst/>
              <a:cxnLst/>
              <a:rect b="b" l="l" r="r" t="t"/>
              <a:pathLst>
                <a:path extrusionOk="0" h="4856" w="4856">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62" name="Google Shape;1762;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1343864"/>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63" name="Google Shape;1763;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1051623"/>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64" name="Google Shape;1764;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905478"/>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65" name="Google Shape;1765;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467093"/>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66" name="Google Shape;1766;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320948"/>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67" name="Google Shape;1767;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174827"/>
              <a:ext cx="117867" cy="117867"/>
            </a:xfrm>
            <a:custGeom>
              <a:ahLst/>
              <a:cxnLst/>
              <a:rect b="b" l="l" r="r" t="t"/>
              <a:pathLst>
                <a:path extrusionOk="0" h="4856" w="4856">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68" name="Google Shape;1768;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4704878"/>
              <a:ext cx="117867" cy="117892"/>
            </a:xfrm>
            <a:custGeom>
              <a:ahLst/>
              <a:cxnLst/>
              <a:rect b="b" l="l" r="r" t="t"/>
              <a:pathLst>
                <a:path extrusionOk="0" h="4857"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69" name="Google Shape;1769;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4558757"/>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70" name="Google Shape;1770;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4266491"/>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71" name="Google Shape;1771;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3974226"/>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72" name="Google Shape;1772;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3828106"/>
              <a:ext cx="117867" cy="117867"/>
            </a:xfrm>
            <a:custGeom>
              <a:ahLst/>
              <a:cxnLst/>
              <a:rect b="b" l="l" r="r" t="t"/>
              <a:pathLst>
                <a:path extrusionOk="0" h="4856" w="4856">
                  <a:moveTo>
                    <a:pt x="0" y="0"/>
                  </a:moveTo>
                  <a:lnTo>
                    <a:pt x="0" y="4856"/>
                  </a:lnTo>
                  <a:lnTo>
                    <a:pt x="4855" y="4856"/>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73" name="Google Shape;1773;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3681962"/>
              <a:ext cx="117867" cy="117892"/>
            </a:xfrm>
            <a:custGeom>
              <a:ahLst/>
              <a:cxnLst/>
              <a:rect b="b" l="l" r="r" t="t"/>
              <a:pathLst>
                <a:path extrusionOk="0" h="4857"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74" name="Google Shape;1774;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3535841"/>
              <a:ext cx="117867" cy="117867"/>
            </a:xfrm>
            <a:custGeom>
              <a:ahLst/>
              <a:cxnLst/>
              <a:rect b="b" l="l" r="r" t="t"/>
              <a:pathLst>
                <a:path extrusionOk="0" h="4856" w="4856">
                  <a:moveTo>
                    <a:pt x="0" y="0"/>
                  </a:moveTo>
                  <a:lnTo>
                    <a:pt x="0" y="4856"/>
                  </a:lnTo>
                  <a:lnTo>
                    <a:pt x="4855" y="4856"/>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75" name="Google Shape;1775;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3097455"/>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76" name="Google Shape;1776;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2951310"/>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77" name="Google Shape;1777;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2805190"/>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78" name="Google Shape;1778;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2659045"/>
              <a:ext cx="117867" cy="117892"/>
            </a:xfrm>
            <a:custGeom>
              <a:ahLst/>
              <a:cxnLst/>
              <a:rect b="b" l="l" r="r" t="t"/>
              <a:pathLst>
                <a:path extrusionOk="0" h="4857"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79" name="Google Shape;1779;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2512925"/>
              <a:ext cx="117867" cy="117867"/>
            </a:xfrm>
            <a:custGeom>
              <a:ahLst/>
              <a:cxnLst/>
              <a:rect b="b" l="l" r="r" t="t"/>
              <a:pathLst>
                <a:path extrusionOk="0" h="4856" w="4856">
                  <a:moveTo>
                    <a:pt x="0" y="0"/>
                  </a:moveTo>
                  <a:lnTo>
                    <a:pt x="0" y="4856"/>
                  </a:lnTo>
                  <a:lnTo>
                    <a:pt x="4855" y="4856"/>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80" name="Google Shape;1780;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2366781"/>
              <a:ext cx="117867" cy="117892"/>
            </a:xfrm>
            <a:custGeom>
              <a:ahLst/>
              <a:cxnLst/>
              <a:rect b="b" l="l" r="r" t="t"/>
              <a:pathLst>
                <a:path extrusionOk="0" h="4857"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81" name="Google Shape;1781;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2220659"/>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82" name="Google Shape;1782;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2074539"/>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83" name="Google Shape;1783;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1928394"/>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84" name="Google Shape;1784;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1782274"/>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85" name="Google Shape;1785;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1490009"/>
              <a:ext cx="117867" cy="117867"/>
            </a:xfrm>
            <a:custGeom>
              <a:ahLst/>
              <a:cxnLst/>
              <a:rect b="b" l="l" r="r" t="t"/>
              <a:pathLst>
                <a:path extrusionOk="0" h="4856" w="4856">
                  <a:moveTo>
                    <a:pt x="0" y="0"/>
                  </a:moveTo>
                  <a:lnTo>
                    <a:pt x="0" y="4856"/>
                  </a:lnTo>
                  <a:lnTo>
                    <a:pt x="4855" y="4856"/>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86" name="Google Shape;1786;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1197743"/>
              <a:ext cx="117867" cy="117867"/>
            </a:xfrm>
            <a:custGeom>
              <a:ahLst/>
              <a:cxnLst/>
              <a:rect b="b" l="l" r="r" t="t"/>
              <a:pathLst>
                <a:path extrusionOk="0" h="4856" w="4856">
                  <a:moveTo>
                    <a:pt x="0" y="0"/>
                  </a:moveTo>
                  <a:lnTo>
                    <a:pt x="0" y="4856"/>
                  </a:lnTo>
                  <a:lnTo>
                    <a:pt x="4855" y="4856"/>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87" name="Google Shape;1787;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1051623"/>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88" name="Google Shape;1788;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905478"/>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89" name="Google Shape;1789;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759358"/>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90" name="Google Shape;1790;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467093"/>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91" name="Google Shape;1791;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320948"/>
              <a:ext cx="117867" cy="117892"/>
            </a:xfrm>
            <a:custGeom>
              <a:ahLst/>
              <a:cxnLst/>
              <a:rect b="b" l="l" r="r" t="t"/>
              <a:pathLst>
                <a:path extrusionOk="0" h="4857"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92" name="Google Shape;1792;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174827"/>
              <a:ext cx="117867" cy="117867"/>
            </a:xfrm>
            <a:custGeom>
              <a:ahLst/>
              <a:cxnLst/>
              <a:rect b="b" l="l" r="r" t="t"/>
              <a:pathLst>
                <a:path extrusionOk="0" h="4856" w="4856">
                  <a:moveTo>
                    <a:pt x="0" y="0"/>
                  </a:moveTo>
                  <a:lnTo>
                    <a:pt x="0" y="4856"/>
                  </a:lnTo>
                  <a:lnTo>
                    <a:pt x="4855" y="4856"/>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93" name="Google Shape;1793;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28707"/>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94" name="Google Shape;1794;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4704878"/>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95" name="Google Shape;1795;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4266491"/>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96" name="Google Shape;1796;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4120371"/>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97" name="Google Shape;1797;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3974226"/>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98" name="Google Shape;1798;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3681962"/>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799" name="Google Shape;1799;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3389720"/>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00" name="Google Shape;1800;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3243575"/>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01" name="Google Shape;1801;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3097455"/>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02" name="Google Shape;1802;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2805190"/>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03" name="Google Shape;1803;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2512925"/>
              <a:ext cx="117867" cy="117867"/>
            </a:xfrm>
            <a:custGeom>
              <a:ahLst/>
              <a:cxnLst/>
              <a:rect b="b" l="l" r="r" t="t"/>
              <a:pathLst>
                <a:path extrusionOk="0" h="4856" w="4856">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04" name="Google Shape;1804;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2220659"/>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05" name="Google Shape;1805;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1928394"/>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06" name="Google Shape;1806;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1782274"/>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07" name="Google Shape;1807;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1343864"/>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08" name="Google Shape;1808;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1197743"/>
              <a:ext cx="117867" cy="117867"/>
            </a:xfrm>
            <a:custGeom>
              <a:ahLst/>
              <a:cxnLst/>
              <a:rect b="b" l="l" r="r" t="t"/>
              <a:pathLst>
                <a:path extrusionOk="0" h="4856" w="4856">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09" name="Google Shape;1809;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1051623"/>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10" name="Google Shape;1810;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905478"/>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11" name="Google Shape;1811;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759358"/>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12" name="Google Shape;1812;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467093"/>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13" name="Google Shape;1813;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320948"/>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14" name="Google Shape;1814;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4851022"/>
              <a:ext cx="117892" cy="117867"/>
            </a:xfrm>
            <a:custGeom>
              <a:ahLst/>
              <a:cxnLst/>
              <a:rect b="b" l="l" r="r" t="t"/>
              <a:pathLst>
                <a:path extrusionOk="0" h="4856" w="4857">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15" name="Google Shape;1815;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4704878"/>
              <a:ext cx="117892" cy="117892"/>
            </a:xfrm>
            <a:custGeom>
              <a:ahLst/>
              <a:cxnLst/>
              <a:rect b="b" l="l" r="r" t="t"/>
              <a:pathLst>
                <a:path extrusionOk="0" h="4857" w="4857">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16" name="Google Shape;1816;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4266491"/>
              <a:ext cx="117892" cy="117867"/>
            </a:xfrm>
            <a:custGeom>
              <a:ahLst/>
              <a:cxnLst/>
              <a:rect b="b" l="l" r="r" t="t"/>
              <a:pathLst>
                <a:path extrusionOk="0" h="4856" w="4857">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17" name="Google Shape;1817;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3974226"/>
              <a:ext cx="117892" cy="117867"/>
            </a:xfrm>
            <a:custGeom>
              <a:ahLst/>
              <a:cxnLst/>
              <a:rect b="b" l="l" r="r" t="t"/>
              <a:pathLst>
                <a:path extrusionOk="0" h="4856" w="4857">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18" name="Google Shape;1818;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3681962"/>
              <a:ext cx="117892" cy="117892"/>
            </a:xfrm>
            <a:custGeom>
              <a:ahLst/>
              <a:cxnLst/>
              <a:rect b="b" l="l" r="r" t="t"/>
              <a:pathLst>
                <a:path extrusionOk="0" h="4857" w="4857">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19" name="Google Shape;1819;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3243575"/>
              <a:ext cx="117892" cy="117867"/>
            </a:xfrm>
            <a:custGeom>
              <a:ahLst/>
              <a:cxnLst/>
              <a:rect b="b" l="l" r="r" t="t"/>
              <a:pathLst>
                <a:path extrusionOk="0" h="4856" w="4857">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20" name="Google Shape;1820;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2951310"/>
              <a:ext cx="117892" cy="117867"/>
            </a:xfrm>
            <a:custGeom>
              <a:ahLst/>
              <a:cxnLst/>
              <a:rect b="b" l="l" r="r" t="t"/>
              <a:pathLst>
                <a:path extrusionOk="0" h="4856" w="4857">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21" name="Google Shape;1821;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2512925"/>
              <a:ext cx="117892" cy="117867"/>
            </a:xfrm>
            <a:custGeom>
              <a:ahLst/>
              <a:cxnLst/>
              <a:rect b="b" l="l" r="r" t="t"/>
              <a:pathLst>
                <a:path extrusionOk="0" h="4856" w="4857">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22" name="Google Shape;1822;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2220659"/>
              <a:ext cx="117892" cy="117867"/>
            </a:xfrm>
            <a:custGeom>
              <a:ahLst/>
              <a:cxnLst/>
              <a:rect b="b" l="l" r="r" t="t"/>
              <a:pathLst>
                <a:path extrusionOk="0" h="4856" w="4857">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23" name="Google Shape;1823;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2074539"/>
              <a:ext cx="117892" cy="117867"/>
            </a:xfrm>
            <a:custGeom>
              <a:ahLst/>
              <a:cxnLst/>
              <a:rect b="b" l="l" r="r" t="t"/>
              <a:pathLst>
                <a:path extrusionOk="0" h="4856" w="4857">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24" name="Google Shape;1824;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1782274"/>
              <a:ext cx="117892" cy="117867"/>
            </a:xfrm>
            <a:custGeom>
              <a:ahLst/>
              <a:cxnLst/>
              <a:rect b="b" l="l" r="r" t="t"/>
              <a:pathLst>
                <a:path extrusionOk="0" h="4856" w="4857">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25" name="Google Shape;1825;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1636129"/>
              <a:ext cx="117892" cy="117867"/>
            </a:xfrm>
            <a:custGeom>
              <a:ahLst/>
              <a:cxnLst/>
              <a:rect b="b" l="l" r="r" t="t"/>
              <a:pathLst>
                <a:path extrusionOk="0" h="4856" w="4857">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26" name="Google Shape;1826;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1490009"/>
              <a:ext cx="117892" cy="117867"/>
            </a:xfrm>
            <a:custGeom>
              <a:ahLst/>
              <a:cxnLst/>
              <a:rect b="b" l="l" r="r" t="t"/>
              <a:pathLst>
                <a:path extrusionOk="0" h="4856" w="4857">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27" name="Google Shape;1827;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1197743"/>
              <a:ext cx="117892" cy="117867"/>
            </a:xfrm>
            <a:custGeom>
              <a:ahLst/>
              <a:cxnLst/>
              <a:rect b="b" l="l" r="r" t="t"/>
              <a:pathLst>
                <a:path extrusionOk="0" h="4856" w="4857">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28" name="Google Shape;1828;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1051623"/>
              <a:ext cx="117892" cy="117867"/>
            </a:xfrm>
            <a:custGeom>
              <a:ahLst/>
              <a:cxnLst/>
              <a:rect b="b" l="l" r="r" t="t"/>
              <a:pathLst>
                <a:path extrusionOk="0" h="4856" w="4857">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29" name="Google Shape;1829;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613213"/>
              <a:ext cx="117892" cy="117867"/>
            </a:xfrm>
            <a:custGeom>
              <a:ahLst/>
              <a:cxnLst/>
              <a:rect b="b" l="l" r="r" t="t"/>
              <a:pathLst>
                <a:path extrusionOk="0" h="4856" w="4857">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30" name="Google Shape;1830;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320948"/>
              <a:ext cx="117892" cy="117892"/>
            </a:xfrm>
            <a:custGeom>
              <a:ahLst/>
              <a:cxnLst/>
              <a:rect b="b" l="l" r="r" t="t"/>
              <a:pathLst>
                <a:path extrusionOk="0" h="4857" w="4857">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31" name="Google Shape;1831;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174827"/>
              <a:ext cx="117892" cy="117867"/>
            </a:xfrm>
            <a:custGeom>
              <a:ahLst/>
              <a:cxnLst/>
              <a:rect b="b" l="l" r="r" t="t"/>
              <a:pathLst>
                <a:path extrusionOk="0" h="4856" w="4857">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32" name="Google Shape;1832;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72" y="4851022"/>
              <a:ext cx="117867" cy="117867"/>
            </a:xfrm>
            <a:custGeom>
              <a:ahLst/>
              <a:cxnLst/>
              <a:rect b="b" l="l" r="r" t="t"/>
              <a:pathLst>
                <a:path extrusionOk="0" h="4856" w="4856">
                  <a:moveTo>
                    <a:pt x="0" y="0"/>
                  </a:moveTo>
                  <a:lnTo>
                    <a:pt x="0"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33" name="Google Shape;1833;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72" y="3974226"/>
              <a:ext cx="117867" cy="117867"/>
            </a:xfrm>
            <a:custGeom>
              <a:ahLst/>
              <a:cxnLst/>
              <a:rect b="b" l="l" r="r" t="t"/>
              <a:pathLst>
                <a:path extrusionOk="0" h="4856" w="4856">
                  <a:moveTo>
                    <a:pt x="0" y="0"/>
                  </a:moveTo>
                  <a:lnTo>
                    <a:pt x="0"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34" name="Google Shape;1834;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72" y="3243575"/>
              <a:ext cx="117867" cy="117867"/>
            </a:xfrm>
            <a:custGeom>
              <a:ahLst/>
              <a:cxnLst/>
              <a:rect b="b" l="l" r="r" t="t"/>
              <a:pathLst>
                <a:path extrusionOk="0" h="4856" w="4856">
                  <a:moveTo>
                    <a:pt x="0" y="0"/>
                  </a:moveTo>
                  <a:lnTo>
                    <a:pt x="0"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35" name="Google Shape;1835;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72" y="2512925"/>
              <a:ext cx="117867" cy="117867"/>
            </a:xfrm>
            <a:custGeom>
              <a:ahLst/>
              <a:cxnLst/>
              <a:rect b="b" l="l" r="r" t="t"/>
              <a:pathLst>
                <a:path extrusionOk="0" h="4856" w="4856">
                  <a:moveTo>
                    <a:pt x="0" y="0"/>
                  </a:moveTo>
                  <a:lnTo>
                    <a:pt x="0"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36" name="Google Shape;1836;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72" y="1636129"/>
              <a:ext cx="117867" cy="117867"/>
            </a:xfrm>
            <a:custGeom>
              <a:ahLst/>
              <a:cxnLst/>
              <a:rect b="b" l="l" r="r" t="t"/>
              <a:pathLst>
                <a:path extrusionOk="0" h="4856" w="4856">
                  <a:moveTo>
                    <a:pt x="0" y="0"/>
                  </a:moveTo>
                  <a:lnTo>
                    <a:pt x="0"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37" name="Google Shape;1837;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72" y="905478"/>
              <a:ext cx="117867" cy="117867"/>
            </a:xfrm>
            <a:custGeom>
              <a:ahLst/>
              <a:cxnLst/>
              <a:rect b="b" l="l" r="r" t="t"/>
              <a:pathLst>
                <a:path extrusionOk="0" h="4856" w="4856">
                  <a:moveTo>
                    <a:pt x="0" y="0"/>
                  </a:moveTo>
                  <a:lnTo>
                    <a:pt x="0"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38" name="Google Shape;1838;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72" y="759358"/>
              <a:ext cx="117867" cy="117867"/>
            </a:xfrm>
            <a:custGeom>
              <a:ahLst/>
              <a:cxnLst/>
              <a:rect b="b" l="l" r="r" t="t"/>
              <a:pathLst>
                <a:path extrusionOk="0" h="4856" w="4856">
                  <a:moveTo>
                    <a:pt x="0" y="1"/>
                  </a:moveTo>
                  <a:lnTo>
                    <a:pt x="0"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39" name="Google Shape;1839;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72" y="174827"/>
              <a:ext cx="117867" cy="117867"/>
            </a:xfrm>
            <a:custGeom>
              <a:ahLst/>
              <a:cxnLst/>
              <a:rect b="b" l="l" r="r" t="t"/>
              <a:pathLst>
                <a:path extrusionOk="0" h="4856" w="4856">
                  <a:moveTo>
                    <a:pt x="0" y="0"/>
                  </a:moveTo>
                  <a:lnTo>
                    <a:pt x="0"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40" name="Google Shape;1840;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4558757"/>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41" name="Google Shape;1841;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3681962"/>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42" name="Google Shape;1842;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2659045"/>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grpSp>
      <p:grpSp>
        <p:nvGrpSpPr>
          <p:cNvPr xmlns:c="http://schemas.openxmlformats.org/drawingml/2006/chart" xmlns:pic="http://schemas.openxmlformats.org/drawingml/2006/picture" xmlns:dgm="http://schemas.openxmlformats.org/drawingml/2006/diagram" id="1843" name="Google Shape;1843;p27"/>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7682451" y="28707"/>
            <a:ext cx="1140784" cy="5086302"/>
            <a:chOff x="7682451" y="28707"/>
            <a:chExt cx="1140784" cy="5086302"/>
          </a:xfrm>
        </p:grpSpPr>
        <p:sp>
          <p:nvSpPr>
            <p:cNvPr xmlns:c="http://schemas.openxmlformats.org/drawingml/2006/chart" xmlns:pic="http://schemas.openxmlformats.org/drawingml/2006/picture" xmlns:dgm="http://schemas.openxmlformats.org/drawingml/2006/diagram" id="1844" name="Google Shape;1844;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7" y="4851021"/>
              <a:ext cx="117867" cy="117867"/>
            </a:xfrm>
            <a:custGeom>
              <a:ahLst/>
              <a:cxnLst/>
              <a:rect b="b" l="l" r="r" t="t"/>
              <a:pathLst>
                <a:path extrusionOk="0" h="4856" w="4856">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45" name="Google Shape;1845;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7" y="2951310"/>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46" name="Google Shape;1846;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7" y="2512924"/>
              <a:ext cx="117867" cy="117867"/>
            </a:xfrm>
            <a:custGeom>
              <a:ahLst/>
              <a:cxnLst/>
              <a:rect b="b" l="l" r="r" t="t"/>
              <a:pathLst>
                <a:path extrusionOk="0" h="4856" w="4856">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47" name="Google Shape;1847;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7" y="1197743"/>
              <a:ext cx="117867" cy="117867"/>
            </a:xfrm>
            <a:custGeom>
              <a:ahLst/>
              <a:cxnLst/>
              <a:rect b="b" l="l" r="r" t="t"/>
              <a:pathLst>
                <a:path extrusionOk="0" h="4856" w="4856">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48" name="Google Shape;1848;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4851021"/>
              <a:ext cx="117867" cy="117867"/>
            </a:xfrm>
            <a:custGeom>
              <a:ahLst/>
              <a:cxnLst/>
              <a:rect b="b" l="l" r="r" t="t"/>
              <a:pathLst>
                <a:path extrusionOk="0" h="4856" w="4856">
                  <a:moveTo>
                    <a:pt x="0" y="0"/>
                  </a:moveTo>
                  <a:lnTo>
                    <a:pt x="0" y="4856"/>
                  </a:lnTo>
                  <a:lnTo>
                    <a:pt x="4855" y="4856"/>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49" name="Google Shape;1849;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4558756"/>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50" name="Google Shape;1850;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4266491"/>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51" name="Google Shape;1851;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3681962"/>
              <a:ext cx="117867" cy="117892"/>
            </a:xfrm>
            <a:custGeom>
              <a:ahLst/>
              <a:cxnLst/>
              <a:rect b="b" l="l" r="r" t="t"/>
              <a:pathLst>
                <a:path extrusionOk="0" h="4857"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52" name="Google Shape;1852;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3535840"/>
              <a:ext cx="117867" cy="117867"/>
            </a:xfrm>
            <a:custGeom>
              <a:ahLst/>
              <a:cxnLst/>
              <a:rect b="b" l="l" r="r" t="t"/>
              <a:pathLst>
                <a:path extrusionOk="0" h="4856" w="4856">
                  <a:moveTo>
                    <a:pt x="0" y="0"/>
                  </a:moveTo>
                  <a:lnTo>
                    <a:pt x="0" y="4856"/>
                  </a:lnTo>
                  <a:lnTo>
                    <a:pt x="4855" y="4856"/>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53" name="Google Shape;1853;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3243575"/>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54" name="Google Shape;1854;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3097455"/>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55" name="Google Shape;1855;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2951310"/>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56" name="Google Shape;1856;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2366781"/>
              <a:ext cx="117867" cy="117892"/>
            </a:xfrm>
            <a:custGeom>
              <a:ahLst/>
              <a:cxnLst/>
              <a:rect b="b" l="l" r="r" t="t"/>
              <a:pathLst>
                <a:path extrusionOk="0" h="4857"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57" name="Google Shape;1857;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2220659"/>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58" name="Google Shape;1858;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2074539"/>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59" name="Google Shape;1859;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1490008"/>
              <a:ext cx="117867" cy="117867"/>
            </a:xfrm>
            <a:custGeom>
              <a:ahLst/>
              <a:cxnLst/>
              <a:rect b="b" l="l" r="r" t="t"/>
              <a:pathLst>
                <a:path extrusionOk="0" h="4856" w="4856">
                  <a:moveTo>
                    <a:pt x="0" y="0"/>
                  </a:moveTo>
                  <a:lnTo>
                    <a:pt x="0" y="4856"/>
                  </a:lnTo>
                  <a:lnTo>
                    <a:pt x="4855" y="4856"/>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60" name="Google Shape;1860;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1343864"/>
              <a:ext cx="117867" cy="117892"/>
            </a:xfrm>
            <a:custGeom>
              <a:ahLst/>
              <a:cxnLst/>
              <a:rect b="b" l="l" r="r" t="t"/>
              <a:pathLst>
                <a:path extrusionOk="0" h="4857"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61" name="Google Shape;1861;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905478"/>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62" name="Google Shape;1862;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759358"/>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63" name="Google Shape;1863;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613213"/>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64" name="Google Shape;1864;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320948"/>
              <a:ext cx="117867" cy="117892"/>
            </a:xfrm>
            <a:custGeom>
              <a:ahLst/>
              <a:cxnLst/>
              <a:rect b="b" l="l" r="r" t="t"/>
              <a:pathLst>
                <a:path extrusionOk="0" h="4857"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65" name="Google Shape;1865;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4997142"/>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66" name="Google Shape;1866;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4704878"/>
              <a:ext cx="117867" cy="117892"/>
            </a:xfrm>
            <a:custGeom>
              <a:ahLst/>
              <a:cxnLst/>
              <a:rect b="b" l="l" r="r" t="t"/>
              <a:pathLst>
                <a:path extrusionOk="0" h="4857"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67" name="Google Shape;1867;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4412636"/>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68" name="Google Shape;1868;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4266491"/>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69" name="Google Shape;1869;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3681962"/>
              <a:ext cx="117867" cy="117892"/>
            </a:xfrm>
            <a:custGeom>
              <a:ahLst/>
              <a:cxnLst/>
              <a:rect b="b" l="l" r="r" t="t"/>
              <a:pathLst>
                <a:path extrusionOk="0" h="4857"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70" name="Google Shape;1870;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3097455"/>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71" name="Google Shape;1871;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2951310"/>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72" name="Google Shape;1872;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2805190"/>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73" name="Google Shape;1873;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1928394"/>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74" name="Google Shape;1874;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1197743"/>
              <a:ext cx="117867" cy="117867"/>
            </a:xfrm>
            <a:custGeom>
              <a:ahLst/>
              <a:cxnLst/>
              <a:rect b="b" l="l" r="r" t="t"/>
              <a:pathLst>
                <a:path extrusionOk="0" h="4856" w="4856">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75" name="Google Shape;1875;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759358"/>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76" name="Google Shape;1876;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613213"/>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77" name="Google Shape;1877;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28707"/>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78" name="Google Shape;1878;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4997142"/>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79" name="Google Shape;1879;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4851021"/>
              <a:ext cx="117867" cy="117867"/>
            </a:xfrm>
            <a:custGeom>
              <a:ahLst/>
              <a:cxnLst/>
              <a:rect b="b" l="l" r="r" t="t"/>
              <a:pathLst>
                <a:path extrusionOk="0" h="4856" w="4856">
                  <a:moveTo>
                    <a:pt x="0" y="0"/>
                  </a:moveTo>
                  <a:lnTo>
                    <a:pt x="0" y="4856"/>
                  </a:lnTo>
                  <a:lnTo>
                    <a:pt x="4855" y="4856"/>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80" name="Google Shape;1880;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4412636"/>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81" name="Google Shape;1881;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4120371"/>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82" name="Google Shape;1882;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3389720"/>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83" name="Google Shape;1883;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3243575"/>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84" name="Google Shape;1884;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1636129"/>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85" name="Google Shape;1885;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1343864"/>
              <a:ext cx="117867" cy="117892"/>
            </a:xfrm>
            <a:custGeom>
              <a:ahLst/>
              <a:cxnLst/>
              <a:rect b="b" l="l" r="r" t="t"/>
              <a:pathLst>
                <a:path extrusionOk="0" h="4857"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86" name="Google Shape;1886;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4997142"/>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87" name="Google Shape;1887;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4558756"/>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88" name="Google Shape;1888;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2951310"/>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89" name="Google Shape;1889;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2074539"/>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90" name="Google Shape;1890;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1636129"/>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91" name="Google Shape;1891;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3828105"/>
              <a:ext cx="117892" cy="117867"/>
            </a:xfrm>
            <a:custGeom>
              <a:ahLst/>
              <a:cxnLst/>
              <a:rect b="b" l="l" r="r" t="t"/>
              <a:pathLst>
                <a:path extrusionOk="0" h="4856" w="4857">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92" name="Google Shape;1892;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2659045"/>
              <a:ext cx="117892" cy="117892"/>
            </a:xfrm>
            <a:custGeom>
              <a:ahLst/>
              <a:cxnLst/>
              <a:rect b="b" l="l" r="r" t="t"/>
              <a:pathLst>
                <a:path extrusionOk="0" h="4857" w="4857">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93" name="Google Shape;1893;p2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467093"/>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grpSp>
    </p:spTree>
  </p:cSld>
  <p:clrMapOvr xmlns:c="http://schemas.openxmlformats.org/drawingml/2006/chart" xmlns:pic="http://schemas.openxmlformats.org/drawingml/2006/picture" xmlns:dgm="http://schemas.openxmlformats.org/drawingml/2006/diagram">
    <a:masterClrMapping/>
  </p:clrMapOvr>
</p:sldLayout>
</file>

<file path=ppt/slideLayouts/slideLayout26.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twoColTx">
  <p:cSld name="TITLE_AND_TWO_COLUMNS">
    <p:spTree>
      <p:nvGrpSpPr>
        <p:cNvPr xmlns:c="http://schemas.openxmlformats.org/drawingml/2006/chart" xmlns:pic="http://schemas.openxmlformats.org/drawingml/2006/picture" xmlns:dgm="http://schemas.openxmlformats.org/drawingml/2006/diagram" id="1894" name="Shape 1894"/>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1895" name="Google Shape;1895;p28"/>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2001668" y="739375"/>
            <a:ext cx="6761100" cy="857400"/>
          </a:xfrm>
          <a:prstGeom prst="rect">
            <a:avLst/>
          </a:prstGeom>
          <a:noFill/>
          <a:ln>
            <a:noFill/>
          </a:ln>
        </p:spPr>
        <p:txBody xmlns:c="http://schemas.openxmlformats.org/drawingml/2006/chart" xmlns:pic="http://schemas.openxmlformats.org/drawingml/2006/picture" xmlns:dgm="http://schemas.openxmlformats.org/drawingml/2006/diagram">
          <a:bodyPr anchor="b" anchorCtr="0" bIns="91425" lIns="91425" rIns="91425" spcFirstLastPara="1" tIns="91425" wrap="square"/>
          <a:lstStyle>
            <a:lvl1pPr algn="l" lvl="0" marR="0" rtl="0">
              <a:lnSpc>
                <a:spcPct val="100000"/>
              </a:lnSpc>
              <a:spcBef>
                <a:spcPts val="0"/>
              </a:spcBef>
              <a:spcAft>
                <a:spcPts val="0"/>
              </a:spcAft>
              <a:buClr>
                <a:srgbClr val="0B87A1"/>
              </a:buClr>
              <a:buSzPts val="3600"/>
              <a:buFont typeface="Dosis Light"/>
              <a:buNone/>
              <a:defRPr b="0" cap="none" i="0" strike="noStrike" sz="3600" u="none">
                <a:solidFill>
                  <a:srgbClr val="09417F"/>
                </a:solidFill>
                <a:uFillTx/>
                <a:latin typeface="Trebuchet MS"/>
                <a:ea typeface="Trebuchet MS"/>
                <a:cs typeface="Trebuchet MS"/>
                <a:sym typeface="Trebuchet MS"/>
              </a:defRPr>
            </a:lvl1pPr>
            <a:lvl2pPr algn="l" lvl="1"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2pPr>
            <a:lvl3pPr algn="l" lvl="2"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3pPr>
            <a:lvl4pPr algn="l" lvl="3"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4pPr>
            <a:lvl5pPr algn="l" lvl="4"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5pPr>
            <a:lvl6pPr algn="l" lvl="5"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6pPr>
            <a:lvl7pPr algn="l" lvl="6"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7pPr>
            <a:lvl8pPr algn="l" lvl="7"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8pPr>
            <a:lvl9pPr algn="l" lvl="8"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9pPr>
          </a:lstStyle>
          <a:p/>
        </p:txBody>
      </p:sp>
      <p:sp>
        <p:nvSpPr>
          <p:cNvPr xmlns:c="http://schemas.openxmlformats.org/drawingml/2006/chart" xmlns:pic="http://schemas.openxmlformats.org/drawingml/2006/picture" xmlns:dgm="http://schemas.openxmlformats.org/drawingml/2006/diagram" id="1896" name="Google Shape;1896;p28"/>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2001668" y="1762650"/>
            <a:ext cx="6761100" cy="30870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algn="l" indent="-342900" lvl="0" marL="457200" marR="0" rtl="0">
              <a:lnSpc>
                <a:spcPct val="100000"/>
              </a:lnSpc>
              <a:spcBef>
                <a:spcPts val="600"/>
              </a:spcBef>
              <a:spcAft>
                <a:spcPts val="0"/>
              </a:spcAft>
              <a:buClr>
                <a:srgbClr val="D3EBD5"/>
              </a:buClr>
              <a:buSzPts val="1800"/>
              <a:buFont typeface="Titillium Web Light"/>
              <a:buChar char="▪"/>
              <a:defRPr b="0" cap="none" i="0" strike="noStrike" sz="1800" u="none">
                <a:solidFill>
                  <a:srgbClr val="003B55"/>
                </a:solidFill>
                <a:uFillTx/>
                <a:latin typeface="Trebuchet MS"/>
                <a:ea typeface="Trebuchet MS"/>
                <a:cs typeface="Trebuchet MS"/>
                <a:sym typeface="Trebuchet MS"/>
              </a:defRPr>
            </a:lvl1pPr>
            <a:lvl2pPr algn="l" indent="-342900" lvl="1" marL="914400" marR="0" rtl="0">
              <a:lnSpc>
                <a:spcPct val="100000"/>
              </a:lnSpc>
              <a:spcBef>
                <a:spcPts val="0"/>
              </a:spcBef>
              <a:spcAft>
                <a:spcPts val="0"/>
              </a:spcAft>
              <a:buClr>
                <a:srgbClr val="D3EBD5"/>
              </a:buClr>
              <a:buSzPts val="1800"/>
              <a:buFont typeface="Titillium Web Light"/>
              <a:buChar char="▫"/>
              <a:defRPr b="0" cap="none" i="0" strike="noStrike" sz="1800" u="none">
                <a:solidFill>
                  <a:srgbClr val="003B55"/>
                </a:solidFill>
                <a:uFillTx/>
                <a:latin typeface="Titillium Web Light"/>
                <a:ea typeface="Titillium Web Light"/>
                <a:cs typeface="Titillium Web Light"/>
                <a:sym typeface="Titillium Web Light"/>
              </a:defRPr>
            </a:lvl2pPr>
            <a:lvl3pPr algn="l" indent="-342900" lvl="2" marL="1371600" marR="0" rtl="0">
              <a:lnSpc>
                <a:spcPct val="100000"/>
              </a:lnSpc>
              <a:spcBef>
                <a:spcPts val="0"/>
              </a:spcBef>
              <a:spcAft>
                <a:spcPts val="0"/>
              </a:spcAft>
              <a:buClr>
                <a:srgbClr val="D3EBD5"/>
              </a:buClr>
              <a:buSzPts val="1800"/>
              <a:buFont typeface="Titillium Web Light"/>
              <a:buChar char="▫"/>
              <a:defRPr b="0" cap="none" i="0" strike="noStrike" sz="1800" u="none">
                <a:solidFill>
                  <a:srgbClr val="003B55"/>
                </a:solidFill>
                <a:uFillTx/>
                <a:latin typeface="Titillium Web Light"/>
                <a:ea typeface="Titillium Web Light"/>
                <a:cs typeface="Titillium Web Light"/>
                <a:sym typeface="Titillium Web Light"/>
              </a:defRPr>
            </a:lvl3pPr>
            <a:lvl4pPr algn="l" indent="-342900" lvl="3" marL="1828800" marR="0" rtl="0">
              <a:lnSpc>
                <a:spcPct val="100000"/>
              </a:lnSpc>
              <a:spcBef>
                <a:spcPts val="0"/>
              </a:spcBef>
              <a:spcAft>
                <a:spcPts val="0"/>
              </a:spcAft>
              <a:buClr>
                <a:srgbClr val="D3EBD5"/>
              </a:buClr>
              <a:buSzPts val="1800"/>
              <a:buFont typeface="Titillium Web Light"/>
              <a:buChar char="▫"/>
              <a:defRPr b="0" cap="none" i="0" strike="noStrike" sz="1800" u="none">
                <a:solidFill>
                  <a:srgbClr val="003B55"/>
                </a:solidFill>
                <a:uFillTx/>
                <a:latin typeface="Titillium Web Light"/>
                <a:ea typeface="Titillium Web Light"/>
                <a:cs typeface="Titillium Web Light"/>
                <a:sym typeface="Titillium Web Light"/>
              </a:defRPr>
            </a:lvl4pPr>
            <a:lvl5pPr algn="l" indent="-342900" lvl="4" marL="2286000" marR="0" rtl="0">
              <a:lnSpc>
                <a:spcPct val="100000"/>
              </a:lnSpc>
              <a:spcBef>
                <a:spcPts val="0"/>
              </a:spcBef>
              <a:spcAft>
                <a:spcPts val="0"/>
              </a:spcAft>
              <a:buClr>
                <a:srgbClr val="D3EBD5"/>
              </a:buClr>
              <a:buSzPts val="1800"/>
              <a:buFont typeface="Titillium Web Light"/>
              <a:buChar char="▫"/>
              <a:defRPr b="0" cap="none" i="0" strike="noStrike" sz="1800" u="none">
                <a:solidFill>
                  <a:srgbClr val="003B55"/>
                </a:solidFill>
                <a:uFillTx/>
                <a:latin typeface="Titillium Web Light"/>
                <a:ea typeface="Titillium Web Light"/>
                <a:cs typeface="Titillium Web Light"/>
                <a:sym typeface="Titillium Web Light"/>
              </a:defRPr>
            </a:lvl5pPr>
            <a:lvl6pPr algn="l" indent="-342900" lvl="5" marL="2743200" marR="0" rtl="0">
              <a:lnSpc>
                <a:spcPct val="100000"/>
              </a:lnSpc>
              <a:spcBef>
                <a:spcPts val="0"/>
              </a:spcBef>
              <a:spcAft>
                <a:spcPts val="0"/>
              </a:spcAft>
              <a:buClr>
                <a:srgbClr val="D3EBD5"/>
              </a:buClr>
              <a:buSzPts val="1800"/>
              <a:buFont typeface="Titillium Web Light"/>
              <a:buChar char="▫"/>
              <a:defRPr b="0" cap="none" i="0" strike="noStrike" sz="1800" u="none">
                <a:solidFill>
                  <a:srgbClr val="003B55"/>
                </a:solidFill>
                <a:uFillTx/>
                <a:latin typeface="Titillium Web Light"/>
                <a:ea typeface="Titillium Web Light"/>
                <a:cs typeface="Titillium Web Light"/>
                <a:sym typeface="Titillium Web Light"/>
              </a:defRPr>
            </a:lvl6pPr>
            <a:lvl7pPr algn="l" indent="-342900" lvl="6" marL="3200400" marR="0" rtl="0">
              <a:lnSpc>
                <a:spcPct val="100000"/>
              </a:lnSpc>
              <a:spcBef>
                <a:spcPts val="0"/>
              </a:spcBef>
              <a:spcAft>
                <a:spcPts val="0"/>
              </a:spcAft>
              <a:buClr>
                <a:srgbClr val="D3EBD5"/>
              </a:buClr>
              <a:buSzPts val="1800"/>
              <a:buFont typeface="Titillium Web Light"/>
              <a:buChar char="●"/>
              <a:defRPr b="0" cap="none" i="0" strike="noStrike" sz="1800" u="none">
                <a:solidFill>
                  <a:srgbClr val="003B55"/>
                </a:solidFill>
                <a:uFillTx/>
                <a:latin typeface="Titillium Web Light"/>
                <a:ea typeface="Titillium Web Light"/>
                <a:cs typeface="Titillium Web Light"/>
                <a:sym typeface="Titillium Web Light"/>
              </a:defRPr>
            </a:lvl7pPr>
            <a:lvl8pPr algn="l" indent="-342900" lvl="7" marL="3657600" marR="0" rtl="0">
              <a:lnSpc>
                <a:spcPct val="100000"/>
              </a:lnSpc>
              <a:spcBef>
                <a:spcPts val="0"/>
              </a:spcBef>
              <a:spcAft>
                <a:spcPts val="0"/>
              </a:spcAft>
              <a:buClr>
                <a:srgbClr val="D3EBD5"/>
              </a:buClr>
              <a:buSzPts val="1800"/>
              <a:buFont typeface="Titillium Web Light"/>
              <a:buChar char="○"/>
              <a:defRPr b="0" cap="none" i="0" strike="noStrike" sz="1800" u="none">
                <a:solidFill>
                  <a:srgbClr val="003B55"/>
                </a:solidFill>
                <a:uFillTx/>
                <a:latin typeface="Titillium Web Light"/>
                <a:ea typeface="Titillium Web Light"/>
                <a:cs typeface="Titillium Web Light"/>
                <a:sym typeface="Titillium Web Light"/>
              </a:defRPr>
            </a:lvl8pPr>
            <a:lvl9pPr algn="l" indent="-342900" lvl="8" marL="4114800" marR="0" rtl="0">
              <a:lnSpc>
                <a:spcPct val="100000"/>
              </a:lnSpc>
              <a:spcBef>
                <a:spcPts val="0"/>
              </a:spcBef>
              <a:spcAft>
                <a:spcPts val="0"/>
              </a:spcAft>
              <a:buClr>
                <a:srgbClr val="D3EBD5"/>
              </a:buClr>
              <a:buSzPts val="1800"/>
              <a:buFont typeface="Titillium Web Light"/>
              <a:buChar char="■"/>
              <a:defRPr b="0" cap="none" i="0" strike="noStrike" sz="1800" u="none">
                <a:solidFill>
                  <a:srgbClr val="003B55"/>
                </a:solidFill>
                <a:uFillTx/>
                <a:latin typeface="Titillium Web Light"/>
                <a:ea typeface="Titillium Web Light"/>
                <a:cs typeface="Titillium Web Light"/>
                <a:sym typeface="Titillium Web Light"/>
              </a:defRPr>
            </a:lvl9pPr>
          </a:lstStyle>
          <a:p/>
        </p:txBody>
      </p:sp>
      <p:sp>
        <p:nvSpPr>
          <p:cNvPr xmlns:c="http://schemas.openxmlformats.org/drawingml/2006/chart" xmlns:pic="http://schemas.openxmlformats.org/drawingml/2006/picture" xmlns:dgm="http://schemas.openxmlformats.org/drawingml/2006/diagram" id="1897" name="Google Shape;1897;p2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2850417"/>
            <a:ext cx="573300" cy="573300"/>
          </a:xfrm>
          <a:prstGeom prst="rect">
            <a:avLst/>
          </a:prstGeom>
          <a:solidFill>
            <a:srgbClr val="8CB0D7">
              <a:alpha val="8745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98" name="Google Shape;1898;p2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9104" y="2850417"/>
            <a:ext cx="573300" cy="573300"/>
          </a:xfrm>
          <a:prstGeom prst="rect">
            <a:avLst/>
          </a:prstGeom>
          <a:solidFill>
            <a:srgbClr val="5F8FC5">
              <a:alpha val="8745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899" name="Google Shape;1899;p2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9104" y="3997009"/>
            <a:ext cx="573300" cy="5733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00" name="Google Shape;1900;p2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5659" y="1703825"/>
            <a:ext cx="573300" cy="573300"/>
          </a:xfrm>
          <a:prstGeom prst="rect">
            <a:avLst/>
          </a:prstGeom>
          <a:solidFill>
            <a:srgbClr val="5F8FC5">
              <a:alpha val="8745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01" name="Google Shape;1901;p2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0"/>
            <a:ext cx="573300" cy="5733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02" name="Google Shape;1902;p2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2277120"/>
            <a:ext cx="573300" cy="5733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03" name="Google Shape;1903;p2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3423712"/>
            <a:ext cx="573300" cy="5733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04" name="Google Shape;1904;p2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9104" y="573297"/>
            <a:ext cx="573300" cy="5733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05" name="Google Shape;1905;p2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9104" y="4570305"/>
            <a:ext cx="573300" cy="5733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06" name="Google Shape;1906;p2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5659" y="1146592"/>
            <a:ext cx="573300" cy="5733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07" name="Google Shape;1907;p2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5659" y="2850417"/>
            <a:ext cx="573300" cy="5733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08" name="Google Shape;1908;p2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1703825"/>
            <a:ext cx="573300" cy="573300"/>
          </a:xfrm>
          <a:prstGeom prst="rect">
            <a:avLst/>
          </a:prstGeom>
          <a:solidFill>
            <a:srgbClr val="3D7EC4">
              <a:alpha val="788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09" name="Google Shape;1909;p2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9104" y="0"/>
            <a:ext cx="573300" cy="573300"/>
          </a:xfrm>
          <a:prstGeom prst="rect">
            <a:avLst/>
          </a:prstGeom>
          <a:solidFill>
            <a:srgbClr val="3D7EC4">
              <a:alpha val="788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10" name="Google Shape;1910;p2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9104" y="3423712"/>
            <a:ext cx="573300" cy="573300"/>
          </a:xfrm>
          <a:prstGeom prst="rect">
            <a:avLst/>
          </a:prstGeom>
          <a:solidFill>
            <a:srgbClr val="8CB0D7">
              <a:alpha val="788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11" name="Google Shape;1911;p2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5659" y="573297"/>
            <a:ext cx="573300" cy="573300"/>
          </a:xfrm>
          <a:prstGeom prst="rect">
            <a:avLst/>
          </a:prstGeom>
          <a:solidFill>
            <a:srgbClr val="3D7EC4">
              <a:alpha val="788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12" name="Google Shape;1912;p2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5659" y="3997009"/>
            <a:ext cx="573300" cy="573300"/>
          </a:xfrm>
          <a:prstGeom prst="rect">
            <a:avLst/>
          </a:prstGeom>
          <a:solidFill>
            <a:srgbClr val="3D7EC4">
              <a:alpha val="788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13" name="Google Shape;1913;p2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5659" y="4570304"/>
            <a:ext cx="573300" cy="582300"/>
          </a:xfrm>
          <a:prstGeom prst="rect">
            <a:avLst/>
          </a:prstGeom>
          <a:solidFill>
            <a:srgbClr val="5D96C5">
              <a:alpha val="419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14" name="Google Shape;1914;p2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573297"/>
            <a:ext cx="573300" cy="573300"/>
          </a:xfrm>
          <a:prstGeom prst="rect">
            <a:avLst/>
          </a:prstGeom>
          <a:solidFill>
            <a:srgbClr val="5D96C5">
              <a:alpha val="419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15" name="Google Shape;1915;p2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9104" y="2277120"/>
            <a:ext cx="573300" cy="573300"/>
          </a:xfrm>
          <a:prstGeom prst="rect">
            <a:avLst/>
          </a:prstGeom>
          <a:solidFill>
            <a:srgbClr val="5D96C5">
              <a:alpha val="419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16" name="Google Shape;1916;p2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5659" y="3423712"/>
            <a:ext cx="573300" cy="573300"/>
          </a:xfrm>
          <a:prstGeom prst="rect">
            <a:avLst/>
          </a:prstGeom>
          <a:solidFill>
            <a:srgbClr val="5D96C5">
              <a:alpha val="419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17" name="Google Shape;1917;p2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3997009"/>
            <a:ext cx="573300" cy="5733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18" name="Google Shape;1918;p2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9104" y="1703825"/>
            <a:ext cx="573300" cy="5733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19" name="Google Shape;1919;p2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1146592"/>
            <a:ext cx="573300" cy="5733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20" name="Google Shape;1920;p2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4570304"/>
            <a:ext cx="573300" cy="5823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21" name="Google Shape;1921;p2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9104" y="1146592"/>
            <a:ext cx="573300" cy="5733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22" name="Google Shape;1922;p2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5659" y="0"/>
            <a:ext cx="573300" cy="5733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23" name="Google Shape;1923;p2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5659" y="2277120"/>
            <a:ext cx="573300" cy="5733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24" name="Google Shape;1924;p28"/>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1139144" y="4565790"/>
            <a:ext cx="573300" cy="586800"/>
          </a:xfrm>
          <a:prstGeom prst="rect">
            <a:avLst/>
          </a:prstGeom>
          <a:no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200"/>
              <a:buFont typeface="Arial"/>
              <a:buNone/>
            </a:pPr>
            <a:fld id="{00000000-1234-1234-1234-123412341234}" type="slidenum">
              <a:rPr b="0" cap="none" i="0" lang="en" strike="noStrike" sz="1200" u="none">
                <a:solidFill>
                  <a:srgbClr val="0B87A1"/>
                </a:solidFill>
                <a:uFillTx/>
                <a:latin typeface="Dosis Light"/>
                <a:ea typeface="Dosis Light"/>
                <a:cs typeface="Dosis Light"/>
                <a:sym typeface="Dosis Light"/>
              </a:rPr>
              <a:t>‹#›</a:t>
            </a:fld>
            <a:endParaRPr b="0" cap="none" i="0" strike="noStrike" sz="1200" u="none">
              <a:solidFill>
                <a:srgbClr val="0B87A1"/>
              </a:solidFill>
              <a:uFillTx/>
              <a:latin typeface="Dosis Light"/>
              <a:ea typeface="Dosis Light"/>
              <a:cs typeface="Dosis Light"/>
              <a:sym typeface="Dosis Light"/>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27.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TITLE_1_1">
    <p:bg>
      <p:bgPr>
        <a:solidFill>
          <a:srgbClr val="072B62"/>
        </a:solidFill>
      </p:bgPr>
    </p:bg>
    <p:spTree>
      <p:nvGrpSpPr>
        <p:cNvPr xmlns:c="http://schemas.openxmlformats.org/drawingml/2006/chart" xmlns:pic="http://schemas.openxmlformats.org/drawingml/2006/picture" xmlns:dgm="http://schemas.openxmlformats.org/drawingml/2006/diagram" id="1925" name="Shape 1925"/>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1926" name="Google Shape;1926;p29"/>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1278575" y="739550"/>
            <a:ext cx="4281000" cy="36924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algn="l" indent="-419100" lvl="0" marL="457200" marR="0" rtl="0">
              <a:lnSpc>
                <a:spcPct val="100000"/>
              </a:lnSpc>
              <a:spcBef>
                <a:spcPts val="600"/>
              </a:spcBef>
              <a:spcAft>
                <a:spcPts val="0"/>
              </a:spcAft>
              <a:buClr>
                <a:srgbClr val="FFFFFF"/>
              </a:buClr>
              <a:buSzPts val="3000"/>
              <a:buFont typeface="Titillium Web Light"/>
              <a:buChar char="▪"/>
              <a:defRPr b="0" cap="none" i="0" strike="noStrike" sz="3000" u="none">
                <a:solidFill>
                  <a:srgbClr val="FFFFFF"/>
                </a:solidFill>
                <a:uFillTx/>
                <a:latin typeface="Trebuchet MS"/>
                <a:ea typeface="Trebuchet MS"/>
                <a:cs typeface="Trebuchet MS"/>
                <a:sym typeface="Trebuchet MS"/>
              </a:defRPr>
            </a:lvl1pPr>
            <a:lvl2pPr algn="l" indent="-419100" lvl="1" marL="914400" marR="0" rtl="0">
              <a:lnSpc>
                <a:spcPct val="100000"/>
              </a:lnSpc>
              <a:spcBef>
                <a:spcPts val="0"/>
              </a:spcBef>
              <a:spcAft>
                <a:spcPts val="0"/>
              </a:spcAft>
              <a:buClr>
                <a:srgbClr val="FFFFFF"/>
              </a:buClr>
              <a:buSzPts val="3000"/>
              <a:buFont typeface="Titillium Web Light"/>
              <a:buChar char="▫"/>
              <a:defRPr b="0" cap="none" i="1" strike="noStrike" sz="3000" u="none">
                <a:solidFill>
                  <a:srgbClr val="FFFFFF"/>
                </a:solidFill>
                <a:uFillTx/>
                <a:latin typeface="Titillium Web Light"/>
                <a:ea typeface="Titillium Web Light"/>
                <a:cs typeface="Titillium Web Light"/>
                <a:sym typeface="Titillium Web Light"/>
              </a:defRPr>
            </a:lvl2pPr>
            <a:lvl3pPr algn="l" indent="-419100" lvl="2" marL="1371600" marR="0" rtl="0">
              <a:lnSpc>
                <a:spcPct val="100000"/>
              </a:lnSpc>
              <a:spcBef>
                <a:spcPts val="0"/>
              </a:spcBef>
              <a:spcAft>
                <a:spcPts val="0"/>
              </a:spcAft>
              <a:buClr>
                <a:srgbClr val="FFFFFF"/>
              </a:buClr>
              <a:buSzPts val="3000"/>
              <a:buFont typeface="Titillium Web Light"/>
              <a:buChar char="▫"/>
              <a:defRPr b="0" cap="none" i="1" strike="noStrike" sz="3000" u="none">
                <a:solidFill>
                  <a:srgbClr val="FFFFFF"/>
                </a:solidFill>
                <a:uFillTx/>
                <a:latin typeface="Titillium Web Light"/>
                <a:ea typeface="Titillium Web Light"/>
                <a:cs typeface="Titillium Web Light"/>
                <a:sym typeface="Titillium Web Light"/>
              </a:defRPr>
            </a:lvl3pPr>
            <a:lvl4pPr algn="l" indent="-419100" lvl="3" marL="1828800" marR="0" rtl="0">
              <a:lnSpc>
                <a:spcPct val="100000"/>
              </a:lnSpc>
              <a:spcBef>
                <a:spcPts val="0"/>
              </a:spcBef>
              <a:spcAft>
                <a:spcPts val="0"/>
              </a:spcAft>
              <a:buClr>
                <a:srgbClr val="FFFFFF"/>
              </a:buClr>
              <a:buSzPts val="3000"/>
              <a:buFont typeface="Titillium Web Light"/>
              <a:buChar char="▫"/>
              <a:defRPr b="0" cap="none" i="1" strike="noStrike" sz="3000" u="none">
                <a:solidFill>
                  <a:srgbClr val="FFFFFF"/>
                </a:solidFill>
                <a:uFillTx/>
                <a:latin typeface="Titillium Web Light"/>
                <a:ea typeface="Titillium Web Light"/>
                <a:cs typeface="Titillium Web Light"/>
                <a:sym typeface="Titillium Web Light"/>
              </a:defRPr>
            </a:lvl4pPr>
            <a:lvl5pPr algn="l" indent="-419100" lvl="4" marL="2286000" marR="0" rtl="0">
              <a:lnSpc>
                <a:spcPct val="100000"/>
              </a:lnSpc>
              <a:spcBef>
                <a:spcPts val="0"/>
              </a:spcBef>
              <a:spcAft>
                <a:spcPts val="0"/>
              </a:spcAft>
              <a:buClr>
                <a:srgbClr val="FFFFFF"/>
              </a:buClr>
              <a:buSzPts val="3000"/>
              <a:buFont typeface="Titillium Web Light"/>
              <a:buChar char="▫"/>
              <a:defRPr b="0" cap="none" i="1" strike="noStrike" sz="3000" u="none">
                <a:solidFill>
                  <a:srgbClr val="FFFFFF"/>
                </a:solidFill>
                <a:uFillTx/>
                <a:latin typeface="Titillium Web Light"/>
                <a:ea typeface="Titillium Web Light"/>
                <a:cs typeface="Titillium Web Light"/>
                <a:sym typeface="Titillium Web Light"/>
              </a:defRPr>
            </a:lvl5pPr>
            <a:lvl6pPr algn="l" indent="-419100" lvl="5" marL="2743200" marR="0" rtl="0">
              <a:lnSpc>
                <a:spcPct val="100000"/>
              </a:lnSpc>
              <a:spcBef>
                <a:spcPts val="0"/>
              </a:spcBef>
              <a:spcAft>
                <a:spcPts val="0"/>
              </a:spcAft>
              <a:buClr>
                <a:srgbClr val="FFFFFF"/>
              </a:buClr>
              <a:buSzPts val="3000"/>
              <a:buFont typeface="Titillium Web Light"/>
              <a:buChar char="▫"/>
              <a:defRPr b="0" cap="none" i="1" strike="noStrike" sz="3000" u="none">
                <a:solidFill>
                  <a:srgbClr val="FFFFFF"/>
                </a:solidFill>
                <a:uFillTx/>
                <a:latin typeface="Titillium Web Light"/>
                <a:ea typeface="Titillium Web Light"/>
                <a:cs typeface="Titillium Web Light"/>
                <a:sym typeface="Titillium Web Light"/>
              </a:defRPr>
            </a:lvl6pPr>
            <a:lvl7pPr algn="l" indent="-419100" lvl="6" marL="3200400" marR="0" rtl="0">
              <a:lnSpc>
                <a:spcPct val="100000"/>
              </a:lnSpc>
              <a:spcBef>
                <a:spcPts val="0"/>
              </a:spcBef>
              <a:spcAft>
                <a:spcPts val="0"/>
              </a:spcAft>
              <a:buClr>
                <a:srgbClr val="FFFFFF"/>
              </a:buClr>
              <a:buSzPts val="3000"/>
              <a:buFont typeface="Titillium Web Light"/>
              <a:buChar char="●"/>
              <a:defRPr b="0" cap="none" i="1" strike="noStrike" sz="3000" u="none">
                <a:solidFill>
                  <a:srgbClr val="FFFFFF"/>
                </a:solidFill>
                <a:uFillTx/>
                <a:latin typeface="Titillium Web Light"/>
                <a:ea typeface="Titillium Web Light"/>
                <a:cs typeface="Titillium Web Light"/>
                <a:sym typeface="Titillium Web Light"/>
              </a:defRPr>
            </a:lvl7pPr>
            <a:lvl8pPr algn="l" indent="-419100" lvl="7" marL="3657600" marR="0" rtl="0">
              <a:lnSpc>
                <a:spcPct val="100000"/>
              </a:lnSpc>
              <a:spcBef>
                <a:spcPts val="0"/>
              </a:spcBef>
              <a:spcAft>
                <a:spcPts val="0"/>
              </a:spcAft>
              <a:buClr>
                <a:srgbClr val="FFFFFF"/>
              </a:buClr>
              <a:buSzPts val="3000"/>
              <a:buFont typeface="Titillium Web Light"/>
              <a:buChar char="○"/>
              <a:defRPr b="0" cap="none" i="1" strike="noStrike" sz="3000" u="none">
                <a:solidFill>
                  <a:srgbClr val="FFFFFF"/>
                </a:solidFill>
                <a:uFillTx/>
                <a:latin typeface="Titillium Web Light"/>
                <a:ea typeface="Titillium Web Light"/>
                <a:cs typeface="Titillium Web Light"/>
                <a:sym typeface="Titillium Web Light"/>
              </a:defRPr>
            </a:lvl8pPr>
            <a:lvl9pPr algn="l" indent="-419100" lvl="8" marL="4114800" marR="0" rtl="0">
              <a:lnSpc>
                <a:spcPct val="100000"/>
              </a:lnSpc>
              <a:spcBef>
                <a:spcPts val="0"/>
              </a:spcBef>
              <a:spcAft>
                <a:spcPts val="0"/>
              </a:spcAft>
              <a:buClr>
                <a:srgbClr val="FFFFFF"/>
              </a:buClr>
              <a:buSzPts val="3000"/>
              <a:buFont typeface="Titillium Web Light"/>
              <a:buChar char="■"/>
              <a:defRPr b="0" cap="none" i="1" strike="noStrike" sz="3000" u="none">
                <a:solidFill>
                  <a:srgbClr val="FFFFFF"/>
                </a:solidFill>
                <a:uFillTx/>
                <a:latin typeface="Titillium Web Light"/>
                <a:ea typeface="Titillium Web Light"/>
                <a:cs typeface="Titillium Web Light"/>
                <a:sym typeface="Titillium Web Light"/>
              </a:defRPr>
            </a:lvl9pPr>
          </a:lstStyle>
          <a:p/>
        </p:txBody>
      </p:sp>
      <p:sp>
        <p:nvSpPr>
          <p:cNvPr xmlns:c="http://schemas.openxmlformats.org/drawingml/2006/chart" xmlns:pic="http://schemas.openxmlformats.org/drawingml/2006/picture" xmlns:dgm="http://schemas.openxmlformats.org/drawingml/2006/diagram" id="1927" name="Google Shape;1927;p29"/>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659925" y="414075"/>
            <a:ext cx="752400" cy="6537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algn="ctr" indent="0" lvl="0" marL="0" marR="0" rtl="0">
              <a:lnSpc>
                <a:spcPct val="100000"/>
              </a:lnSpc>
              <a:spcBef>
                <a:spcPts val="0"/>
              </a:spcBef>
              <a:spcAft>
                <a:spcPts val="0"/>
              </a:spcAft>
              <a:buClr>
                <a:srgbClr val="000000"/>
              </a:buClr>
              <a:buSzPts val="12000"/>
              <a:buFont typeface="Arial"/>
              <a:buNone/>
            </a:pPr>
            <a:r>
              <a:rPr>
                <a:uFillTx/>
              </a:rPr>
              <a:t/>
            </a:r>
            <a:endParaRPr b="0" cap="none" i="0" strike="noStrike" sz="12000" u="none">
              <a:solidFill>
                <a:srgbClr val="D3EBD5"/>
              </a:solidFill>
              <a:uFillTx/>
              <a:latin typeface="Dosis"/>
              <a:ea typeface="Dosis"/>
              <a:cs typeface="Dosis"/>
              <a:sym typeface="Dosis"/>
            </a:endParaRPr>
          </a:p>
        </p:txBody>
      </p:sp>
      <p:sp>
        <p:nvSpPr>
          <p:cNvPr xmlns:c="http://schemas.openxmlformats.org/drawingml/2006/chart" xmlns:pic="http://schemas.openxmlformats.org/drawingml/2006/picture" xmlns:dgm="http://schemas.openxmlformats.org/drawingml/2006/diagram" id="1928" name="Google Shape;1928;p29"/>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91531" y="4720201"/>
            <a:ext cx="548700" cy="393600"/>
          </a:xfrm>
          <a:prstGeom prst="rect">
            <a:avLst/>
          </a:prstGeom>
          <a:no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algn="l" indent="0" lvl="0" marL="0" marR="0" rtl="0">
              <a:lnSpc>
                <a:spcPct val="100000"/>
              </a:lnSpc>
              <a:spcBef>
                <a:spcPts val="0"/>
              </a:spcBef>
              <a:spcAft>
                <a:spcPts val="0"/>
              </a:spcAft>
              <a:buClr>
                <a:srgbClr val="000000"/>
              </a:buClr>
              <a:buSzPts val="1200"/>
              <a:buFont typeface="Arial"/>
              <a:buNone/>
              <a:defRPr b="0" cap="none" i="0" strike="noStrike" sz="1200" u="none">
                <a:solidFill>
                  <a:srgbClr val="FFFFFF"/>
                </a:solidFill>
                <a:uFillTx/>
                <a:latin typeface="Dosis Light"/>
                <a:ea typeface="Dosis Light"/>
                <a:cs typeface="Dosis Light"/>
                <a:sym typeface="Dosis Light"/>
              </a:defRPr>
            </a:lvl1pPr>
            <a:lvl2pPr algn="l" indent="0" lvl="1" marL="0" marR="0" rtl="0">
              <a:lnSpc>
                <a:spcPct val="100000"/>
              </a:lnSpc>
              <a:spcBef>
                <a:spcPts val="0"/>
              </a:spcBef>
              <a:spcAft>
                <a:spcPts val="0"/>
              </a:spcAft>
              <a:buClr>
                <a:srgbClr val="000000"/>
              </a:buClr>
              <a:buSzPts val="1200"/>
              <a:buFont typeface="Arial"/>
              <a:buNone/>
              <a:defRPr b="0" cap="none" i="0" strike="noStrike" sz="1200" u="none">
                <a:solidFill>
                  <a:srgbClr val="FFFFFF"/>
                </a:solidFill>
                <a:uFillTx/>
                <a:latin typeface="Dosis Light"/>
                <a:ea typeface="Dosis Light"/>
                <a:cs typeface="Dosis Light"/>
                <a:sym typeface="Dosis Light"/>
              </a:defRPr>
            </a:lvl2pPr>
            <a:lvl3pPr algn="l" indent="0" lvl="2" marL="0" marR="0" rtl="0">
              <a:lnSpc>
                <a:spcPct val="100000"/>
              </a:lnSpc>
              <a:spcBef>
                <a:spcPts val="0"/>
              </a:spcBef>
              <a:spcAft>
                <a:spcPts val="0"/>
              </a:spcAft>
              <a:buClr>
                <a:srgbClr val="000000"/>
              </a:buClr>
              <a:buSzPts val="1200"/>
              <a:buFont typeface="Arial"/>
              <a:buNone/>
              <a:defRPr b="0" cap="none" i="0" strike="noStrike" sz="1200" u="none">
                <a:solidFill>
                  <a:srgbClr val="FFFFFF"/>
                </a:solidFill>
                <a:uFillTx/>
                <a:latin typeface="Dosis Light"/>
                <a:ea typeface="Dosis Light"/>
                <a:cs typeface="Dosis Light"/>
                <a:sym typeface="Dosis Light"/>
              </a:defRPr>
            </a:lvl3pPr>
            <a:lvl4pPr algn="l" indent="0" lvl="3" marL="0" marR="0" rtl="0">
              <a:lnSpc>
                <a:spcPct val="100000"/>
              </a:lnSpc>
              <a:spcBef>
                <a:spcPts val="0"/>
              </a:spcBef>
              <a:spcAft>
                <a:spcPts val="0"/>
              </a:spcAft>
              <a:buClr>
                <a:srgbClr val="000000"/>
              </a:buClr>
              <a:buSzPts val="1200"/>
              <a:buFont typeface="Arial"/>
              <a:buNone/>
              <a:defRPr b="0" cap="none" i="0" strike="noStrike" sz="1200" u="none">
                <a:solidFill>
                  <a:srgbClr val="FFFFFF"/>
                </a:solidFill>
                <a:uFillTx/>
                <a:latin typeface="Dosis Light"/>
                <a:ea typeface="Dosis Light"/>
                <a:cs typeface="Dosis Light"/>
                <a:sym typeface="Dosis Light"/>
              </a:defRPr>
            </a:lvl4pPr>
            <a:lvl5pPr algn="l" indent="0" lvl="4" marL="0" marR="0" rtl="0">
              <a:lnSpc>
                <a:spcPct val="100000"/>
              </a:lnSpc>
              <a:spcBef>
                <a:spcPts val="0"/>
              </a:spcBef>
              <a:spcAft>
                <a:spcPts val="0"/>
              </a:spcAft>
              <a:buClr>
                <a:srgbClr val="000000"/>
              </a:buClr>
              <a:buSzPts val="1200"/>
              <a:buFont typeface="Arial"/>
              <a:buNone/>
              <a:defRPr b="0" cap="none" i="0" strike="noStrike" sz="1200" u="none">
                <a:solidFill>
                  <a:srgbClr val="FFFFFF"/>
                </a:solidFill>
                <a:uFillTx/>
                <a:latin typeface="Dosis Light"/>
                <a:ea typeface="Dosis Light"/>
                <a:cs typeface="Dosis Light"/>
                <a:sym typeface="Dosis Light"/>
              </a:defRPr>
            </a:lvl5pPr>
            <a:lvl6pPr algn="l" indent="0" lvl="5" marL="0" marR="0" rtl="0">
              <a:lnSpc>
                <a:spcPct val="100000"/>
              </a:lnSpc>
              <a:spcBef>
                <a:spcPts val="0"/>
              </a:spcBef>
              <a:spcAft>
                <a:spcPts val="0"/>
              </a:spcAft>
              <a:buClr>
                <a:srgbClr val="000000"/>
              </a:buClr>
              <a:buSzPts val="1200"/>
              <a:buFont typeface="Arial"/>
              <a:buNone/>
              <a:defRPr b="0" cap="none" i="0" strike="noStrike" sz="1200" u="none">
                <a:solidFill>
                  <a:srgbClr val="FFFFFF"/>
                </a:solidFill>
                <a:uFillTx/>
                <a:latin typeface="Dosis Light"/>
                <a:ea typeface="Dosis Light"/>
                <a:cs typeface="Dosis Light"/>
                <a:sym typeface="Dosis Light"/>
              </a:defRPr>
            </a:lvl6pPr>
            <a:lvl7pPr algn="l" indent="0" lvl="6" marL="0" marR="0" rtl="0">
              <a:lnSpc>
                <a:spcPct val="100000"/>
              </a:lnSpc>
              <a:spcBef>
                <a:spcPts val="0"/>
              </a:spcBef>
              <a:spcAft>
                <a:spcPts val="0"/>
              </a:spcAft>
              <a:buClr>
                <a:srgbClr val="000000"/>
              </a:buClr>
              <a:buSzPts val="1200"/>
              <a:buFont typeface="Arial"/>
              <a:buNone/>
              <a:defRPr b="0" cap="none" i="0" strike="noStrike" sz="1200" u="none">
                <a:solidFill>
                  <a:srgbClr val="FFFFFF"/>
                </a:solidFill>
                <a:uFillTx/>
                <a:latin typeface="Dosis Light"/>
                <a:ea typeface="Dosis Light"/>
                <a:cs typeface="Dosis Light"/>
                <a:sym typeface="Dosis Light"/>
              </a:defRPr>
            </a:lvl7pPr>
            <a:lvl8pPr algn="l" indent="0" lvl="7" marL="0" marR="0" rtl="0">
              <a:lnSpc>
                <a:spcPct val="100000"/>
              </a:lnSpc>
              <a:spcBef>
                <a:spcPts val="0"/>
              </a:spcBef>
              <a:spcAft>
                <a:spcPts val="0"/>
              </a:spcAft>
              <a:buClr>
                <a:srgbClr val="000000"/>
              </a:buClr>
              <a:buSzPts val="1200"/>
              <a:buFont typeface="Arial"/>
              <a:buNone/>
              <a:defRPr b="0" cap="none" i="0" strike="noStrike" sz="1200" u="none">
                <a:solidFill>
                  <a:srgbClr val="FFFFFF"/>
                </a:solidFill>
                <a:uFillTx/>
                <a:latin typeface="Dosis Light"/>
                <a:ea typeface="Dosis Light"/>
                <a:cs typeface="Dosis Light"/>
                <a:sym typeface="Dosis Light"/>
              </a:defRPr>
            </a:lvl8pPr>
            <a:lvl9pPr algn="l" indent="0" lvl="8" marL="0" marR="0" rtl="0">
              <a:lnSpc>
                <a:spcPct val="100000"/>
              </a:lnSpc>
              <a:spcBef>
                <a:spcPts val="0"/>
              </a:spcBef>
              <a:spcAft>
                <a:spcPts val="0"/>
              </a:spcAft>
              <a:buClr>
                <a:srgbClr val="000000"/>
              </a:buClr>
              <a:buSzPts val="1200"/>
              <a:buFont typeface="Arial"/>
              <a:buNone/>
              <a:defRPr b="0" cap="none" i="0" strike="noStrike" sz="1200" u="none">
                <a:solidFill>
                  <a:srgbClr val="FFFFFF"/>
                </a:solidFill>
                <a:uFillTx/>
                <a:latin typeface="Dosis Light"/>
                <a:ea typeface="Dosis Light"/>
                <a:cs typeface="Dosis Light"/>
                <a:sym typeface="Dosis Light"/>
              </a:defRPr>
            </a:lvl9pPr>
          </a:lstStyle>
          <a:p>
            <a:pPr algn="l" indent="0" lvl="0" marL="0" rtl="0">
              <a:spcBef>
                <a:spcPts val="0"/>
              </a:spcBef>
              <a:spcAft>
                <a:spcPts val="0"/>
              </a:spcAft>
              <a:buNone/>
            </a:pPr>
            <a:fld id="{00000000-1234-1234-1234-123412341234}" type="slidenum">
              <a:rPr lang="en">
                <a:uFillTx/>
              </a:rPr>
              <a:t>‹#›</a:t>
            </a:fld>
            <a:endParaRPr>
              <a:uFillTx/>
            </a:endParaRPr>
          </a:p>
        </p:txBody>
      </p:sp>
      <p:grpSp>
        <p:nvGrpSpPr>
          <p:cNvPr xmlns:c="http://schemas.openxmlformats.org/drawingml/2006/chart" xmlns:pic="http://schemas.openxmlformats.org/drawingml/2006/picture" xmlns:dgm="http://schemas.openxmlformats.org/drawingml/2006/diagram" id="1929" name="Google Shape;1929;p29"/>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6659524" y="28698"/>
            <a:ext cx="2309855" cy="5086302"/>
            <a:chOff x="6659524" y="28698"/>
            <a:chExt cx="2309855" cy="5086302"/>
          </a:xfrm>
        </p:grpSpPr>
        <p:sp>
          <p:nvSpPr>
            <p:cNvPr xmlns:c="http://schemas.openxmlformats.org/drawingml/2006/chart" xmlns:pic="http://schemas.openxmlformats.org/drawingml/2006/picture" xmlns:dgm="http://schemas.openxmlformats.org/drawingml/2006/diagram" id="1930" name="Google Shape;1930;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4997133"/>
              <a:ext cx="117867" cy="117867"/>
            </a:xfrm>
            <a:custGeom>
              <a:ahLst/>
              <a:cxnLst/>
              <a:rect b="b" l="l" r="r" t="t"/>
              <a:pathLst>
                <a:path extrusionOk="0" h="4856" w="4856">
                  <a:moveTo>
                    <a:pt x="0" y="0"/>
                  </a:moveTo>
                  <a:lnTo>
                    <a:pt x="0" y="4855"/>
                  </a:lnTo>
                  <a:lnTo>
                    <a:pt x="4856" y="4855"/>
                  </a:lnTo>
                  <a:lnTo>
                    <a:pt x="4856"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31" name="Google Shape;1931;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4558747"/>
              <a:ext cx="117867" cy="117867"/>
            </a:xfrm>
            <a:custGeom>
              <a:ahLst/>
              <a:cxnLst/>
              <a:rect b="b" l="l" r="r" t="t"/>
              <a:pathLst>
                <a:path extrusionOk="0" h="4856" w="4856">
                  <a:moveTo>
                    <a:pt x="0" y="0"/>
                  </a:moveTo>
                  <a:lnTo>
                    <a:pt x="0" y="4855"/>
                  </a:lnTo>
                  <a:lnTo>
                    <a:pt x="4856" y="4855"/>
                  </a:lnTo>
                  <a:lnTo>
                    <a:pt x="4856"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32" name="Google Shape;1932;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4266482"/>
              <a:ext cx="117867" cy="117867"/>
            </a:xfrm>
            <a:custGeom>
              <a:ahLst/>
              <a:cxnLst/>
              <a:rect b="b" l="l" r="r" t="t"/>
              <a:pathLst>
                <a:path extrusionOk="0" h="4856" w="4856">
                  <a:moveTo>
                    <a:pt x="0" y="0"/>
                  </a:moveTo>
                  <a:lnTo>
                    <a:pt x="0" y="4855"/>
                  </a:lnTo>
                  <a:lnTo>
                    <a:pt x="4856" y="4855"/>
                  </a:lnTo>
                  <a:lnTo>
                    <a:pt x="4856"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33" name="Google Shape;1933;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3828096"/>
              <a:ext cx="117867" cy="117867"/>
            </a:xfrm>
            <a:custGeom>
              <a:ahLst/>
              <a:cxnLst/>
              <a:rect b="b" l="l" r="r" t="t"/>
              <a:pathLst>
                <a:path extrusionOk="0" h="4856" w="4856">
                  <a:moveTo>
                    <a:pt x="0" y="0"/>
                  </a:moveTo>
                  <a:lnTo>
                    <a:pt x="0" y="4856"/>
                  </a:lnTo>
                  <a:lnTo>
                    <a:pt x="4856" y="4856"/>
                  </a:lnTo>
                  <a:lnTo>
                    <a:pt x="4856"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34" name="Google Shape;1934;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3681953"/>
              <a:ext cx="117867" cy="117892"/>
            </a:xfrm>
            <a:custGeom>
              <a:ahLst/>
              <a:cxnLst/>
              <a:rect b="b" l="l" r="r" t="t"/>
              <a:pathLst>
                <a:path extrusionOk="0" h="4857" w="4856">
                  <a:moveTo>
                    <a:pt x="0" y="1"/>
                  </a:moveTo>
                  <a:lnTo>
                    <a:pt x="0" y="4856"/>
                  </a:lnTo>
                  <a:lnTo>
                    <a:pt x="4856" y="4856"/>
                  </a:lnTo>
                  <a:lnTo>
                    <a:pt x="4856"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35" name="Google Shape;1935;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3243566"/>
              <a:ext cx="117867" cy="117867"/>
            </a:xfrm>
            <a:custGeom>
              <a:ahLst/>
              <a:cxnLst/>
              <a:rect b="b" l="l" r="r" t="t"/>
              <a:pathLst>
                <a:path extrusionOk="0" h="4856" w="4856">
                  <a:moveTo>
                    <a:pt x="0" y="0"/>
                  </a:moveTo>
                  <a:lnTo>
                    <a:pt x="0" y="4855"/>
                  </a:lnTo>
                  <a:lnTo>
                    <a:pt x="4856" y="4855"/>
                  </a:lnTo>
                  <a:lnTo>
                    <a:pt x="4856"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36" name="Google Shape;1936;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2659036"/>
              <a:ext cx="117867" cy="117892"/>
            </a:xfrm>
            <a:custGeom>
              <a:ahLst/>
              <a:cxnLst/>
              <a:rect b="b" l="l" r="r" t="t"/>
              <a:pathLst>
                <a:path extrusionOk="0" h="4857" w="4856">
                  <a:moveTo>
                    <a:pt x="0" y="1"/>
                  </a:moveTo>
                  <a:lnTo>
                    <a:pt x="0" y="4856"/>
                  </a:lnTo>
                  <a:lnTo>
                    <a:pt x="4856" y="4856"/>
                  </a:lnTo>
                  <a:lnTo>
                    <a:pt x="4856"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37" name="Google Shape;1937;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2074530"/>
              <a:ext cx="117867" cy="117867"/>
            </a:xfrm>
            <a:custGeom>
              <a:ahLst/>
              <a:cxnLst/>
              <a:rect b="b" l="l" r="r" t="t"/>
              <a:pathLst>
                <a:path extrusionOk="0" h="4856" w="4856">
                  <a:moveTo>
                    <a:pt x="0" y="1"/>
                  </a:moveTo>
                  <a:lnTo>
                    <a:pt x="0" y="4856"/>
                  </a:lnTo>
                  <a:lnTo>
                    <a:pt x="4856" y="4856"/>
                  </a:lnTo>
                  <a:lnTo>
                    <a:pt x="4856"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38" name="Google Shape;1938;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1928385"/>
              <a:ext cx="117867" cy="117867"/>
            </a:xfrm>
            <a:custGeom>
              <a:ahLst/>
              <a:cxnLst/>
              <a:rect b="b" l="l" r="r" t="t"/>
              <a:pathLst>
                <a:path extrusionOk="0" h="4856" w="4856">
                  <a:moveTo>
                    <a:pt x="0" y="0"/>
                  </a:moveTo>
                  <a:lnTo>
                    <a:pt x="0" y="4855"/>
                  </a:lnTo>
                  <a:lnTo>
                    <a:pt x="4856" y="4855"/>
                  </a:lnTo>
                  <a:lnTo>
                    <a:pt x="4856"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39" name="Google Shape;1939;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1343855"/>
              <a:ext cx="117867" cy="117892"/>
            </a:xfrm>
            <a:custGeom>
              <a:ahLst/>
              <a:cxnLst/>
              <a:rect b="b" l="l" r="r" t="t"/>
              <a:pathLst>
                <a:path extrusionOk="0" h="4857" w="4856">
                  <a:moveTo>
                    <a:pt x="0" y="1"/>
                  </a:moveTo>
                  <a:lnTo>
                    <a:pt x="0" y="4856"/>
                  </a:lnTo>
                  <a:lnTo>
                    <a:pt x="4856" y="4856"/>
                  </a:lnTo>
                  <a:lnTo>
                    <a:pt x="4856"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40" name="Google Shape;1940;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613204"/>
              <a:ext cx="117867" cy="117867"/>
            </a:xfrm>
            <a:custGeom>
              <a:ahLst/>
              <a:cxnLst/>
              <a:rect b="b" l="l" r="r" t="t"/>
              <a:pathLst>
                <a:path extrusionOk="0" h="4856" w="4856">
                  <a:moveTo>
                    <a:pt x="0" y="0"/>
                  </a:moveTo>
                  <a:lnTo>
                    <a:pt x="0" y="4855"/>
                  </a:lnTo>
                  <a:lnTo>
                    <a:pt x="4856" y="4855"/>
                  </a:lnTo>
                  <a:lnTo>
                    <a:pt x="4856"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41" name="Google Shape;1941;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174818"/>
              <a:ext cx="117867" cy="117867"/>
            </a:xfrm>
            <a:custGeom>
              <a:ahLst/>
              <a:cxnLst/>
              <a:rect b="b" l="l" r="r" t="t"/>
              <a:pathLst>
                <a:path extrusionOk="0" h="4856" w="4856">
                  <a:moveTo>
                    <a:pt x="0" y="0"/>
                  </a:moveTo>
                  <a:lnTo>
                    <a:pt x="0" y="4856"/>
                  </a:lnTo>
                  <a:lnTo>
                    <a:pt x="4856" y="4856"/>
                  </a:lnTo>
                  <a:lnTo>
                    <a:pt x="4856"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42" name="Google Shape;1942;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4851012"/>
              <a:ext cx="117892" cy="117867"/>
            </a:xfrm>
            <a:custGeom>
              <a:ahLst/>
              <a:cxnLst/>
              <a:rect b="b" l="l" r="r" t="t"/>
              <a:pathLst>
                <a:path extrusionOk="0" h="4856" w="4857">
                  <a:moveTo>
                    <a:pt x="1" y="0"/>
                  </a:moveTo>
                  <a:lnTo>
                    <a:pt x="1" y="4856"/>
                  </a:lnTo>
                  <a:lnTo>
                    <a:pt x="4856" y="4856"/>
                  </a:lnTo>
                  <a:lnTo>
                    <a:pt x="4856"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43" name="Google Shape;1943;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4558747"/>
              <a:ext cx="117892" cy="117867"/>
            </a:xfrm>
            <a:custGeom>
              <a:ahLst/>
              <a:cxnLst/>
              <a:rect b="b" l="l" r="r" t="t"/>
              <a:pathLst>
                <a:path extrusionOk="0" h="4856" w="4857">
                  <a:moveTo>
                    <a:pt x="1" y="0"/>
                  </a:moveTo>
                  <a:lnTo>
                    <a:pt x="1" y="4855"/>
                  </a:lnTo>
                  <a:lnTo>
                    <a:pt x="4856" y="4855"/>
                  </a:lnTo>
                  <a:lnTo>
                    <a:pt x="4856"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44" name="Google Shape;1944;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4412627"/>
              <a:ext cx="117892" cy="117867"/>
            </a:xfrm>
            <a:custGeom>
              <a:ahLst/>
              <a:cxnLst/>
              <a:rect b="b" l="l" r="r" t="t"/>
              <a:pathLst>
                <a:path extrusionOk="0" h="4856" w="4857">
                  <a:moveTo>
                    <a:pt x="1" y="1"/>
                  </a:moveTo>
                  <a:lnTo>
                    <a:pt x="1" y="4856"/>
                  </a:lnTo>
                  <a:lnTo>
                    <a:pt x="4856" y="4856"/>
                  </a:lnTo>
                  <a:lnTo>
                    <a:pt x="4856" y="1"/>
                  </a:lnTo>
                  <a:close/>
                </a:path>
              </a:pathLst>
            </a:custGeom>
            <a:solidFill>
              <a:srgbClr val="2270A1">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45" name="Google Shape;1945;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3974217"/>
              <a:ext cx="117892" cy="117867"/>
            </a:xfrm>
            <a:custGeom>
              <a:ahLst/>
              <a:cxnLst/>
              <a:rect b="b" l="l" r="r" t="t"/>
              <a:pathLst>
                <a:path extrusionOk="0" h="4856" w="4857">
                  <a:moveTo>
                    <a:pt x="1" y="0"/>
                  </a:moveTo>
                  <a:lnTo>
                    <a:pt x="1" y="4855"/>
                  </a:lnTo>
                  <a:lnTo>
                    <a:pt x="4856" y="4855"/>
                  </a:lnTo>
                  <a:lnTo>
                    <a:pt x="4856"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46" name="Google Shape;1946;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3535831"/>
              <a:ext cx="117892" cy="117867"/>
            </a:xfrm>
            <a:custGeom>
              <a:ahLst/>
              <a:cxnLst/>
              <a:rect b="b" l="l" r="r" t="t"/>
              <a:pathLst>
                <a:path extrusionOk="0" h="4856" w="4857">
                  <a:moveTo>
                    <a:pt x="1" y="0"/>
                  </a:moveTo>
                  <a:lnTo>
                    <a:pt x="1" y="4856"/>
                  </a:lnTo>
                  <a:lnTo>
                    <a:pt x="4856" y="4856"/>
                  </a:lnTo>
                  <a:lnTo>
                    <a:pt x="4856"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47" name="Google Shape;1947;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3389711"/>
              <a:ext cx="117892" cy="117867"/>
            </a:xfrm>
            <a:custGeom>
              <a:ahLst/>
              <a:cxnLst/>
              <a:rect b="b" l="l" r="r" t="t"/>
              <a:pathLst>
                <a:path extrusionOk="0" h="4856" w="4857">
                  <a:moveTo>
                    <a:pt x="1" y="1"/>
                  </a:moveTo>
                  <a:lnTo>
                    <a:pt x="1" y="4856"/>
                  </a:lnTo>
                  <a:lnTo>
                    <a:pt x="4856" y="4856"/>
                  </a:lnTo>
                  <a:lnTo>
                    <a:pt x="4856"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48" name="Google Shape;1948;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3243566"/>
              <a:ext cx="117892" cy="117867"/>
            </a:xfrm>
            <a:custGeom>
              <a:ahLst/>
              <a:cxnLst/>
              <a:rect b="b" l="l" r="r" t="t"/>
              <a:pathLst>
                <a:path extrusionOk="0" h="4856" w="4857">
                  <a:moveTo>
                    <a:pt x="1" y="0"/>
                  </a:moveTo>
                  <a:lnTo>
                    <a:pt x="1" y="4855"/>
                  </a:lnTo>
                  <a:lnTo>
                    <a:pt x="4856" y="4855"/>
                  </a:lnTo>
                  <a:lnTo>
                    <a:pt x="4856"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49" name="Google Shape;1949;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2512915"/>
              <a:ext cx="117892" cy="117867"/>
            </a:xfrm>
            <a:custGeom>
              <a:ahLst/>
              <a:cxnLst/>
              <a:rect b="b" l="l" r="r" t="t"/>
              <a:pathLst>
                <a:path extrusionOk="0" h="4856" w="4857">
                  <a:moveTo>
                    <a:pt x="1" y="0"/>
                  </a:moveTo>
                  <a:lnTo>
                    <a:pt x="1" y="4856"/>
                  </a:lnTo>
                  <a:lnTo>
                    <a:pt x="4856" y="4856"/>
                  </a:lnTo>
                  <a:lnTo>
                    <a:pt x="4856"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50" name="Google Shape;1950;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2220650"/>
              <a:ext cx="117892" cy="117867"/>
            </a:xfrm>
            <a:custGeom>
              <a:ahLst/>
              <a:cxnLst/>
              <a:rect b="b" l="l" r="r" t="t"/>
              <a:pathLst>
                <a:path extrusionOk="0" h="4856" w="4857">
                  <a:moveTo>
                    <a:pt x="1" y="0"/>
                  </a:moveTo>
                  <a:lnTo>
                    <a:pt x="1" y="4855"/>
                  </a:lnTo>
                  <a:lnTo>
                    <a:pt x="4856" y="4855"/>
                  </a:lnTo>
                  <a:lnTo>
                    <a:pt x="4856"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51" name="Google Shape;1951;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1782265"/>
              <a:ext cx="117892" cy="117867"/>
            </a:xfrm>
            <a:custGeom>
              <a:ahLst/>
              <a:cxnLst/>
              <a:rect b="b" l="l" r="r" t="t"/>
              <a:pathLst>
                <a:path extrusionOk="0" h="4856" w="4857">
                  <a:moveTo>
                    <a:pt x="1" y="1"/>
                  </a:moveTo>
                  <a:lnTo>
                    <a:pt x="1" y="4856"/>
                  </a:lnTo>
                  <a:lnTo>
                    <a:pt x="4856" y="4856"/>
                  </a:lnTo>
                  <a:lnTo>
                    <a:pt x="4856"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52" name="Google Shape;1952;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1051614"/>
              <a:ext cx="117892" cy="117867"/>
            </a:xfrm>
            <a:custGeom>
              <a:ahLst/>
              <a:cxnLst/>
              <a:rect b="b" l="l" r="r" t="t"/>
              <a:pathLst>
                <a:path extrusionOk="0" h="4856" w="4857">
                  <a:moveTo>
                    <a:pt x="1" y="1"/>
                  </a:moveTo>
                  <a:lnTo>
                    <a:pt x="1" y="4856"/>
                  </a:lnTo>
                  <a:lnTo>
                    <a:pt x="4856" y="4856"/>
                  </a:lnTo>
                  <a:lnTo>
                    <a:pt x="4856"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53" name="Google Shape;1953;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905469"/>
              <a:ext cx="117892" cy="117867"/>
            </a:xfrm>
            <a:custGeom>
              <a:ahLst/>
              <a:cxnLst/>
              <a:rect b="b" l="l" r="r" t="t"/>
              <a:pathLst>
                <a:path extrusionOk="0" h="4856" w="4857">
                  <a:moveTo>
                    <a:pt x="1" y="0"/>
                  </a:moveTo>
                  <a:lnTo>
                    <a:pt x="1" y="4855"/>
                  </a:lnTo>
                  <a:lnTo>
                    <a:pt x="4856" y="4855"/>
                  </a:lnTo>
                  <a:lnTo>
                    <a:pt x="4856"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54" name="Google Shape;1954;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467084"/>
              <a:ext cx="117892" cy="117867"/>
            </a:xfrm>
            <a:custGeom>
              <a:ahLst/>
              <a:cxnLst/>
              <a:rect b="b" l="l" r="r" t="t"/>
              <a:pathLst>
                <a:path extrusionOk="0" h="4856" w="4857">
                  <a:moveTo>
                    <a:pt x="1" y="1"/>
                  </a:moveTo>
                  <a:lnTo>
                    <a:pt x="1" y="4856"/>
                  </a:lnTo>
                  <a:lnTo>
                    <a:pt x="4856" y="4856"/>
                  </a:lnTo>
                  <a:lnTo>
                    <a:pt x="4856"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55" name="Google Shape;1955;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4997133"/>
              <a:ext cx="117867" cy="117867"/>
            </a:xfrm>
            <a:custGeom>
              <a:ahLst/>
              <a:cxnLst/>
              <a:rect b="b" l="l" r="r" t="t"/>
              <a:pathLst>
                <a:path extrusionOk="0" h="4856" w="4856">
                  <a:moveTo>
                    <a:pt x="0" y="0"/>
                  </a:moveTo>
                  <a:lnTo>
                    <a:pt x="0" y="4855"/>
                  </a:lnTo>
                  <a:lnTo>
                    <a:pt x="4855" y="4855"/>
                  </a:lnTo>
                  <a:lnTo>
                    <a:pt x="4855"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56" name="Google Shape;1956;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4704867"/>
              <a:ext cx="117867" cy="117892"/>
            </a:xfrm>
            <a:custGeom>
              <a:ahLst/>
              <a:cxnLst/>
              <a:rect b="b" l="l" r="r" t="t"/>
              <a:pathLst>
                <a:path extrusionOk="0" h="4857" w="4856">
                  <a:moveTo>
                    <a:pt x="0" y="1"/>
                  </a:moveTo>
                  <a:lnTo>
                    <a:pt x="0" y="4856"/>
                  </a:lnTo>
                  <a:lnTo>
                    <a:pt x="4855" y="4856"/>
                  </a:lnTo>
                  <a:lnTo>
                    <a:pt x="4855"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57" name="Google Shape;1957;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4266482"/>
              <a:ext cx="117867" cy="117867"/>
            </a:xfrm>
            <a:custGeom>
              <a:ahLst/>
              <a:cxnLst/>
              <a:rect b="b" l="l" r="r" t="t"/>
              <a:pathLst>
                <a:path extrusionOk="0" h="4856" w="4856">
                  <a:moveTo>
                    <a:pt x="0" y="0"/>
                  </a:moveTo>
                  <a:lnTo>
                    <a:pt x="0" y="4855"/>
                  </a:lnTo>
                  <a:lnTo>
                    <a:pt x="4855" y="4855"/>
                  </a:lnTo>
                  <a:lnTo>
                    <a:pt x="4855"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58" name="Google Shape;1958;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4120362"/>
              <a:ext cx="117867" cy="117867"/>
            </a:xfrm>
            <a:custGeom>
              <a:ahLst/>
              <a:cxnLst/>
              <a:rect b="b" l="l" r="r" t="t"/>
              <a:pathLst>
                <a:path extrusionOk="0" h="4856" w="4856">
                  <a:moveTo>
                    <a:pt x="0" y="1"/>
                  </a:moveTo>
                  <a:lnTo>
                    <a:pt x="0" y="4856"/>
                  </a:lnTo>
                  <a:lnTo>
                    <a:pt x="4855" y="4856"/>
                  </a:lnTo>
                  <a:lnTo>
                    <a:pt x="4855"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59" name="Google Shape;1959;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3828096"/>
              <a:ext cx="117867" cy="117867"/>
            </a:xfrm>
            <a:custGeom>
              <a:ahLst/>
              <a:cxnLst/>
              <a:rect b="b" l="l" r="r" t="t"/>
              <a:pathLst>
                <a:path extrusionOk="0" h="4856" w="4856">
                  <a:moveTo>
                    <a:pt x="0" y="0"/>
                  </a:moveTo>
                  <a:lnTo>
                    <a:pt x="0" y="4856"/>
                  </a:lnTo>
                  <a:lnTo>
                    <a:pt x="4855" y="4856"/>
                  </a:lnTo>
                  <a:lnTo>
                    <a:pt x="4855"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60" name="Google Shape;1960;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3681953"/>
              <a:ext cx="117867" cy="117892"/>
            </a:xfrm>
            <a:custGeom>
              <a:ahLst/>
              <a:cxnLst/>
              <a:rect b="b" l="l" r="r" t="t"/>
              <a:pathLst>
                <a:path extrusionOk="0" h="4857" w="4856">
                  <a:moveTo>
                    <a:pt x="0" y="1"/>
                  </a:moveTo>
                  <a:lnTo>
                    <a:pt x="0" y="4856"/>
                  </a:lnTo>
                  <a:lnTo>
                    <a:pt x="4855" y="4856"/>
                  </a:lnTo>
                  <a:lnTo>
                    <a:pt x="4855"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61" name="Google Shape;1961;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3097446"/>
              <a:ext cx="117867" cy="117867"/>
            </a:xfrm>
            <a:custGeom>
              <a:ahLst/>
              <a:cxnLst/>
              <a:rect b="b" l="l" r="r" t="t"/>
              <a:pathLst>
                <a:path extrusionOk="0" h="4856" w="4856">
                  <a:moveTo>
                    <a:pt x="0" y="1"/>
                  </a:moveTo>
                  <a:lnTo>
                    <a:pt x="0" y="4856"/>
                  </a:lnTo>
                  <a:lnTo>
                    <a:pt x="4855" y="4856"/>
                  </a:lnTo>
                  <a:lnTo>
                    <a:pt x="4855"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62" name="Google Shape;1962;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2951301"/>
              <a:ext cx="117867" cy="117867"/>
            </a:xfrm>
            <a:custGeom>
              <a:ahLst/>
              <a:cxnLst/>
              <a:rect b="b" l="l" r="r" t="t"/>
              <a:pathLst>
                <a:path extrusionOk="0" h="4856" w="4856">
                  <a:moveTo>
                    <a:pt x="0" y="0"/>
                  </a:moveTo>
                  <a:lnTo>
                    <a:pt x="0" y="4855"/>
                  </a:lnTo>
                  <a:lnTo>
                    <a:pt x="4855" y="4855"/>
                  </a:lnTo>
                  <a:lnTo>
                    <a:pt x="4855"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63" name="Google Shape;1963;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2659036"/>
              <a:ext cx="117867" cy="117892"/>
            </a:xfrm>
            <a:custGeom>
              <a:ahLst/>
              <a:cxnLst/>
              <a:rect b="b" l="l" r="r" t="t"/>
              <a:pathLst>
                <a:path extrusionOk="0" h="4857" w="4856">
                  <a:moveTo>
                    <a:pt x="0" y="1"/>
                  </a:moveTo>
                  <a:lnTo>
                    <a:pt x="0" y="4856"/>
                  </a:lnTo>
                  <a:lnTo>
                    <a:pt x="4855" y="4856"/>
                  </a:lnTo>
                  <a:lnTo>
                    <a:pt x="4855"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64" name="Google Shape;1964;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2512915"/>
              <a:ext cx="117867" cy="117867"/>
            </a:xfrm>
            <a:custGeom>
              <a:ahLst/>
              <a:cxnLst/>
              <a:rect b="b" l="l" r="r" t="t"/>
              <a:pathLst>
                <a:path extrusionOk="0" h="4856" w="4856">
                  <a:moveTo>
                    <a:pt x="0" y="0"/>
                  </a:moveTo>
                  <a:lnTo>
                    <a:pt x="0" y="4856"/>
                  </a:lnTo>
                  <a:lnTo>
                    <a:pt x="4855" y="4856"/>
                  </a:lnTo>
                  <a:lnTo>
                    <a:pt x="4855" y="0"/>
                  </a:lnTo>
                  <a:close/>
                </a:path>
              </a:pathLst>
            </a:custGeom>
            <a:solidFill>
              <a:srgbClr val="2270A1">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65" name="Google Shape;1965;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2220650"/>
              <a:ext cx="117867" cy="117867"/>
            </a:xfrm>
            <a:custGeom>
              <a:ahLst/>
              <a:cxnLst/>
              <a:rect b="b" l="l" r="r" t="t"/>
              <a:pathLst>
                <a:path extrusionOk="0" h="4856" w="4856">
                  <a:moveTo>
                    <a:pt x="0" y="0"/>
                  </a:moveTo>
                  <a:lnTo>
                    <a:pt x="0" y="4855"/>
                  </a:lnTo>
                  <a:lnTo>
                    <a:pt x="4855" y="4855"/>
                  </a:lnTo>
                  <a:lnTo>
                    <a:pt x="4855"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66" name="Google Shape;1966;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2074530"/>
              <a:ext cx="117867" cy="117867"/>
            </a:xfrm>
            <a:custGeom>
              <a:ahLst/>
              <a:cxnLst/>
              <a:rect b="b" l="l" r="r" t="t"/>
              <a:pathLst>
                <a:path extrusionOk="0" h="4856" w="4856">
                  <a:moveTo>
                    <a:pt x="0" y="1"/>
                  </a:moveTo>
                  <a:lnTo>
                    <a:pt x="0" y="4856"/>
                  </a:lnTo>
                  <a:lnTo>
                    <a:pt x="4855" y="4856"/>
                  </a:lnTo>
                  <a:lnTo>
                    <a:pt x="4855"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67" name="Google Shape;1967;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1928385"/>
              <a:ext cx="117867" cy="117867"/>
            </a:xfrm>
            <a:custGeom>
              <a:ahLst/>
              <a:cxnLst/>
              <a:rect b="b" l="l" r="r" t="t"/>
              <a:pathLst>
                <a:path extrusionOk="0" h="4856" w="4856">
                  <a:moveTo>
                    <a:pt x="0" y="0"/>
                  </a:moveTo>
                  <a:lnTo>
                    <a:pt x="0" y="4855"/>
                  </a:lnTo>
                  <a:lnTo>
                    <a:pt x="4855" y="4855"/>
                  </a:lnTo>
                  <a:lnTo>
                    <a:pt x="4855"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68" name="Google Shape;1968;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1782265"/>
              <a:ext cx="117867" cy="117867"/>
            </a:xfrm>
            <a:custGeom>
              <a:ahLst/>
              <a:cxnLst/>
              <a:rect b="b" l="l" r="r" t="t"/>
              <a:pathLst>
                <a:path extrusionOk="0" h="4856" w="4856">
                  <a:moveTo>
                    <a:pt x="0" y="1"/>
                  </a:moveTo>
                  <a:lnTo>
                    <a:pt x="0" y="4856"/>
                  </a:lnTo>
                  <a:lnTo>
                    <a:pt x="4855" y="4856"/>
                  </a:lnTo>
                  <a:lnTo>
                    <a:pt x="4855" y="1"/>
                  </a:lnTo>
                  <a:close/>
                </a:path>
              </a:pathLst>
            </a:custGeom>
            <a:solidFill>
              <a:srgbClr val="2270A1">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69" name="Google Shape;1969;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1343855"/>
              <a:ext cx="117867" cy="117892"/>
            </a:xfrm>
            <a:custGeom>
              <a:ahLst/>
              <a:cxnLst/>
              <a:rect b="b" l="l" r="r" t="t"/>
              <a:pathLst>
                <a:path extrusionOk="0" h="4857" w="4856">
                  <a:moveTo>
                    <a:pt x="0" y="1"/>
                  </a:moveTo>
                  <a:lnTo>
                    <a:pt x="0" y="4856"/>
                  </a:lnTo>
                  <a:lnTo>
                    <a:pt x="4855" y="4856"/>
                  </a:lnTo>
                  <a:lnTo>
                    <a:pt x="4855"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70" name="Google Shape;1970;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1197734"/>
              <a:ext cx="117867" cy="117867"/>
            </a:xfrm>
            <a:custGeom>
              <a:ahLst/>
              <a:cxnLst/>
              <a:rect b="b" l="l" r="r" t="t"/>
              <a:pathLst>
                <a:path extrusionOk="0" h="4856" w="4856">
                  <a:moveTo>
                    <a:pt x="0" y="0"/>
                  </a:moveTo>
                  <a:lnTo>
                    <a:pt x="0" y="4856"/>
                  </a:lnTo>
                  <a:lnTo>
                    <a:pt x="4855" y="4856"/>
                  </a:lnTo>
                  <a:lnTo>
                    <a:pt x="4855"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71" name="Google Shape;1971;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1051614"/>
              <a:ext cx="117867" cy="117867"/>
            </a:xfrm>
            <a:custGeom>
              <a:ahLst/>
              <a:cxnLst/>
              <a:rect b="b" l="l" r="r" t="t"/>
              <a:pathLst>
                <a:path extrusionOk="0" h="4856" w="4856">
                  <a:moveTo>
                    <a:pt x="0" y="1"/>
                  </a:moveTo>
                  <a:lnTo>
                    <a:pt x="0" y="4856"/>
                  </a:lnTo>
                  <a:lnTo>
                    <a:pt x="4855" y="4856"/>
                  </a:lnTo>
                  <a:lnTo>
                    <a:pt x="4855"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72" name="Google Shape;1972;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759349"/>
              <a:ext cx="117867" cy="117867"/>
            </a:xfrm>
            <a:custGeom>
              <a:ahLst/>
              <a:cxnLst/>
              <a:rect b="b" l="l" r="r" t="t"/>
              <a:pathLst>
                <a:path extrusionOk="0" h="4856" w="4856">
                  <a:moveTo>
                    <a:pt x="0" y="1"/>
                  </a:moveTo>
                  <a:lnTo>
                    <a:pt x="0" y="4856"/>
                  </a:lnTo>
                  <a:lnTo>
                    <a:pt x="4855" y="4856"/>
                  </a:lnTo>
                  <a:lnTo>
                    <a:pt x="4855"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73" name="Google Shape;1973;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467084"/>
              <a:ext cx="117867" cy="117867"/>
            </a:xfrm>
            <a:custGeom>
              <a:ahLst/>
              <a:cxnLst/>
              <a:rect b="b" l="l" r="r" t="t"/>
              <a:pathLst>
                <a:path extrusionOk="0" h="4856" w="4856">
                  <a:moveTo>
                    <a:pt x="0" y="1"/>
                  </a:moveTo>
                  <a:lnTo>
                    <a:pt x="0" y="4856"/>
                  </a:lnTo>
                  <a:lnTo>
                    <a:pt x="4855" y="4856"/>
                  </a:lnTo>
                  <a:lnTo>
                    <a:pt x="4855"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74" name="Google Shape;1974;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28698"/>
              <a:ext cx="117867" cy="117867"/>
            </a:xfrm>
            <a:custGeom>
              <a:ahLst/>
              <a:cxnLst/>
              <a:rect b="b" l="l" r="r" t="t"/>
              <a:pathLst>
                <a:path extrusionOk="0" h="4856" w="4856">
                  <a:moveTo>
                    <a:pt x="0" y="1"/>
                  </a:moveTo>
                  <a:lnTo>
                    <a:pt x="0" y="4856"/>
                  </a:lnTo>
                  <a:lnTo>
                    <a:pt x="4855" y="4856"/>
                  </a:lnTo>
                  <a:lnTo>
                    <a:pt x="4855"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75" name="Google Shape;1975;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4997133"/>
              <a:ext cx="117867" cy="117867"/>
            </a:xfrm>
            <a:custGeom>
              <a:ahLst/>
              <a:cxnLst/>
              <a:rect b="b" l="l" r="r" t="t"/>
              <a:pathLst>
                <a:path extrusionOk="0" h="4856" w="4856">
                  <a:moveTo>
                    <a:pt x="1" y="0"/>
                  </a:moveTo>
                  <a:lnTo>
                    <a:pt x="1" y="4855"/>
                  </a:lnTo>
                  <a:lnTo>
                    <a:pt x="4856" y="4855"/>
                  </a:lnTo>
                  <a:lnTo>
                    <a:pt x="4856" y="0"/>
                  </a:lnTo>
                  <a:close/>
                </a:path>
              </a:pathLst>
            </a:custGeom>
            <a:solidFill>
              <a:srgbClr val="2270A1">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76" name="Google Shape;1976;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4704867"/>
              <a:ext cx="117867" cy="117892"/>
            </a:xfrm>
            <a:custGeom>
              <a:ahLst/>
              <a:cxnLst/>
              <a:rect b="b" l="l" r="r" t="t"/>
              <a:pathLst>
                <a:path extrusionOk="0" h="4857" w="4856">
                  <a:moveTo>
                    <a:pt x="1" y="1"/>
                  </a:moveTo>
                  <a:lnTo>
                    <a:pt x="1" y="4856"/>
                  </a:lnTo>
                  <a:lnTo>
                    <a:pt x="4856" y="4856"/>
                  </a:lnTo>
                  <a:lnTo>
                    <a:pt x="4856"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77" name="Google Shape;1977;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4558747"/>
              <a:ext cx="117867" cy="117867"/>
            </a:xfrm>
            <a:custGeom>
              <a:ahLst/>
              <a:cxnLst/>
              <a:rect b="b" l="l" r="r" t="t"/>
              <a:pathLst>
                <a:path extrusionOk="0" h="4856" w="4856">
                  <a:moveTo>
                    <a:pt x="1" y="0"/>
                  </a:moveTo>
                  <a:lnTo>
                    <a:pt x="1" y="4855"/>
                  </a:lnTo>
                  <a:lnTo>
                    <a:pt x="4856" y="4855"/>
                  </a:lnTo>
                  <a:lnTo>
                    <a:pt x="4856"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78" name="Google Shape;1978;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4412627"/>
              <a:ext cx="117867" cy="117867"/>
            </a:xfrm>
            <a:custGeom>
              <a:ahLst/>
              <a:cxnLst/>
              <a:rect b="b" l="l" r="r" t="t"/>
              <a:pathLst>
                <a:path extrusionOk="0" h="4856" w="4856">
                  <a:moveTo>
                    <a:pt x="1" y="1"/>
                  </a:moveTo>
                  <a:lnTo>
                    <a:pt x="1" y="4856"/>
                  </a:lnTo>
                  <a:lnTo>
                    <a:pt x="4856" y="4856"/>
                  </a:lnTo>
                  <a:lnTo>
                    <a:pt x="4856"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79" name="Google Shape;1979;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4266482"/>
              <a:ext cx="117867" cy="117867"/>
            </a:xfrm>
            <a:custGeom>
              <a:ahLst/>
              <a:cxnLst/>
              <a:rect b="b" l="l" r="r" t="t"/>
              <a:pathLst>
                <a:path extrusionOk="0" h="4856" w="4856">
                  <a:moveTo>
                    <a:pt x="1" y="0"/>
                  </a:moveTo>
                  <a:lnTo>
                    <a:pt x="1" y="4855"/>
                  </a:lnTo>
                  <a:lnTo>
                    <a:pt x="4856" y="4855"/>
                  </a:lnTo>
                  <a:lnTo>
                    <a:pt x="4856"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80" name="Google Shape;1980;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4120362"/>
              <a:ext cx="117867" cy="117867"/>
            </a:xfrm>
            <a:custGeom>
              <a:ahLst/>
              <a:cxnLst/>
              <a:rect b="b" l="l" r="r" t="t"/>
              <a:pathLst>
                <a:path extrusionOk="0" h="4856" w="4856">
                  <a:moveTo>
                    <a:pt x="1" y="1"/>
                  </a:moveTo>
                  <a:lnTo>
                    <a:pt x="1" y="4856"/>
                  </a:lnTo>
                  <a:lnTo>
                    <a:pt x="4856" y="4856"/>
                  </a:lnTo>
                  <a:lnTo>
                    <a:pt x="4856"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81" name="Google Shape;1981;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3974217"/>
              <a:ext cx="117867" cy="117867"/>
            </a:xfrm>
            <a:custGeom>
              <a:ahLst/>
              <a:cxnLst/>
              <a:rect b="b" l="l" r="r" t="t"/>
              <a:pathLst>
                <a:path extrusionOk="0" h="4856" w="4856">
                  <a:moveTo>
                    <a:pt x="1" y="0"/>
                  </a:moveTo>
                  <a:lnTo>
                    <a:pt x="1" y="4855"/>
                  </a:lnTo>
                  <a:lnTo>
                    <a:pt x="4856" y="4855"/>
                  </a:lnTo>
                  <a:lnTo>
                    <a:pt x="4856"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82" name="Google Shape;1982;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3828096"/>
              <a:ext cx="117867" cy="117867"/>
            </a:xfrm>
            <a:custGeom>
              <a:ahLst/>
              <a:cxnLst/>
              <a:rect b="b" l="l" r="r" t="t"/>
              <a:pathLst>
                <a:path extrusionOk="0" h="4856" w="4856">
                  <a:moveTo>
                    <a:pt x="1" y="0"/>
                  </a:moveTo>
                  <a:lnTo>
                    <a:pt x="1" y="4856"/>
                  </a:lnTo>
                  <a:lnTo>
                    <a:pt x="4856" y="4856"/>
                  </a:lnTo>
                  <a:lnTo>
                    <a:pt x="4856" y="0"/>
                  </a:lnTo>
                  <a:close/>
                </a:path>
              </a:pathLst>
            </a:custGeom>
            <a:solidFill>
              <a:srgbClr val="2270A1">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83" name="Google Shape;1983;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3681953"/>
              <a:ext cx="117867" cy="117892"/>
            </a:xfrm>
            <a:custGeom>
              <a:ahLst/>
              <a:cxnLst/>
              <a:rect b="b" l="l" r="r" t="t"/>
              <a:pathLst>
                <a:path extrusionOk="0" h="4857" w="4856">
                  <a:moveTo>
                    <a:pt x="1" y="1"/>
                  </a:moveTo>
                  <a:lnTo>
                    <a:pt x="1" y="4856"/>
                  </a:lnTo>
                  <a:lnTo>
                    <a:pt x="4856" y="4856"/>
                  </a:lnTo>
                  <a:lnTo>
                    <a:pt x="4856"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84" name="Google Shape;1984;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3535831"/>
              <a:ext cx="117867" cy="117867"/>
            </a:xfrm>
            <a:custGeom>
              <a:ahLst/>
              <a:cxnLst/>
              <a:rect b="b" l="l" r="r" t="t"/>
              <a:pathLst>
                <a:path extrusionOk="0" h="4856" w="4856">
                  <a:moveTo>
                    <a:pt x="1" y="0"/>
                  </a:moveTo>
                  <a:lnTo>
                    <a:pt x="1" y="4856"/>
                  </a:lnTo>
                  <a:lnTo>
                    <a:pt x="4856" y="4856"/>
                  </a:lnTo>
                  <a:lnTo>
                    <a:pt x="4856"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85" name="Google Shape;1985;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3389711"/>
              <a:ext cx="117867" cy="117867"/>
            </a:xfrm>
            <a:custGeom>
              <a:ahLst/>
              <a:cxnLst/>
              <a:rect b="b" l="l" r="r" t="t"/>
              <a:pathLst>
                <a:path extrusionOk="0" h="4856" w="4856">
                  <a:moveTo>
                    <a:pt x="1" y="1"/>
                  </a:moveTo>
                  <a:lnTo>
                    <a:pt x="1" y="4856"/>
                  </a:lnTo>
                  <a:lnTo>
                    <a:pt x="4856" y="4856"/>
                  </a:lnTo>
                  <a:lnTo>
                    <a:pt x="4856"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86" name="Google Shape;1986;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3243566"/>
              <a:ext cx="117867" cy="117867"/>
            </a:xfrm>
            <a:custGeom>
              <a:ahLst/>
              <a:cxnLst/>
              <a:rect b="b" l="l" r="r" t="t"/>
              <a:pathLst>
                <a:path extrusionOk="0" h="4856" w="4856">
                  <a:moveTo>
                    <a:pt x="1" y="0"/>
                  </a:moveTo>
                  <a:lnTo>
                    <a:pt x="1" y="4855"/>
                  </a:lnTo>
                  <a:lnTo>
                    <a:pt x="4856" y="4855"/>
                  </a:lnTo>
                  <a:lnTo>
                    <a:pt x="4856"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87" name="Google Shape;1987;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3097446"/>
              <a:ext cx="117867" cy="117867"/>
            </a:xfrm>
            <a:custGeom>
              <a:ahLst/>
              <a:cxnLst/>
              <a:rect b="b" l="l" r="r" t="t"/>
              <a:pathLst>
                <a:path extrusionOk="0" h="4856" w="4856">
                  <a:moveTo>
                    <a:pt x="1" y="1"/>
                  </a:moveTo>
                  <a:lnTo>
                    <a:pt x="1" y="4856"/>
                  </a:lnTo>
                  <a:lnTo>
                    <a:pt x="4856" y="4856"/>
                  </a:lnTo>
                  <a:lnTo>
                    <a:pt x="4856" y="1"/>
                  </a:lnTo>
                  <a:close/>
                </a:path>
              </a:pathLst>
            </a:custGeom>
            <a:solidFill>
              <a:srgbClr val="2270A1">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88" name="Google Shape;1988;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2805181"/>
              <a:ext cx="117867" cy="117867"/>
            </a:xfrm>
            <a:custGeom>
              <a:ahLst/>
              <a:cxnLst/>
              <a:rect b="b" l="l" r="r" t="t"/>
              <a:pathLst>
                <a:path extrusionOk="0" h="4856" w="4856">
                  <a:moveTo>
                    <a:pt x="1" y="1"/>
                  </a:moveTo>
                  <a:lnTo>
                    <a:pt x="1" y="4856"/>
                  </a:lnTo>
                  <a:lnTo>
                    <a:pt x="4856" y="4856"/>
                  </a:lnTo>
                  <a:lnTo>
                    <a:pt x="4856"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89" name="Google Shape;1989;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2659036"/>
              <a:ext cx="117867" cy="117892"/>
            </a:xfrm>
            <a:custGeom>
              <a:ahLst/>
              <a:cxnLst/>
              <a:rect b="b" l="l" r="r" t="t"/>
              <a:pathLst>
                <a:path extrusionOk="0" h="4857" w="4856">
                  <a:moveTo>
                    <a:pt x="1" y="1"/>
                  </a:moveTo>
                  <a:lnTo>
                    <a:pt x="1" y="4856"/>
                  </a:lnTo>
                  <a:lnTo>
                    <a:pt x="4856" y="4856"/>
                  </a:lnTo>
                  <a:lnTo>
                    <a:pt x="4856"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90" name="Google Shape;1990;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2366772"/>
              <a:ext cx="117867" cy="117892"/>
            </a:xfrm>
            <a:custGeom>
              <a:ahLst/>
              <a:cxnLst/>
              <a:rect b="b" l="l" r="r" t="t"/>
              <a:pathLst>
                <a:path extrusionOk="0" h="4857" w="4856">
                  <a:moveTo>
                    <a:pt x="1" y="1"/>
                  </a:moveTo>
                  <a:lnTo>
                    <a:pt x="1" y="4856"/>
                  </a:lnTo>
                  <a:lnTo>
                    <a:pt x="4856" y="4856"/>
                  </a:lnTo>
                  <a:lnTo>
                    <a:pt x="4856"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91" name="Google Shape;1991;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2220650"/>
              <a:ext cx="117867" cy="117867"/>
            </a:xfrm>
            <a:custGeom>
              <a:ahLst/>
              <a:cxnLst/>
              <a:rect b="b" l="l" r="r" t="t"/>
              <a:pathLst>
                <a:path extrusionOk="0" h="4856" w="4856">
                  <a:moveTo>
                    <a:pt x="1" y="0"/>
                  </a:moveTo>
                  <a:lnTo>
                    <a:pt x="1" y="4855"/>
                  </a:lnTo>
                  <a:lnTo>
                    <a:pt x="4856" y="4855"/>
                  </a:lnTo>
                  <a:lnTo>
                    <a:pt x="4856"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92" name="Google Shape;1992;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2074530"/>
              <a:ext cx="117867" cy="117867"/>
            </a:xfrm>
            <a:custGeom>
              <a:ahLst/>
              <a:cxnLst/>
              <a:rect b="b" l="l" r="r" t="t"/>
              <a:pathLst>
                <a:path extrusionOk="0" h="4856" w="4856">
                  <a:moveTo>
                    <a:pt x="1" y="1"/>
                  </a:moveTo>
                  <a:lnTo>
                    <a:pt x="1" y="4856"/>
                  </a:lnTo>
                  <a:lnTo>
                    <a:pt x="4856" y="4856"/>
                  </a:lnTo>
                  <a:lnTo>
                    <a:pt x="4856"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93" name="Google Shape;1993;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1928385"/>
              <a:ext cx="117867" cy="117867"/>
            </a:xfrm>
            <a:custGeom>
              <a:ahLst/>
              <a:cxnLst/>
              <a:rect b="b" l="l" r="r" t="t"/>
              <a:pathLst>
                <a:path extrusionOk="0" h="4856" w="4856">
                  <a:moveTo>
                    <a:pt x="1" y="0"/>
                  </a:moveTo>
                  <a:lnTo>
                    <a:pt x="1" y="4855"/>
                  </a:lnTo>
                  <a:lnTo>
                    <a:pt x="4856" y="4855"/>
                  </a:lnTo>
                  <a:lnTo>
                    <a:pt x="4856"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94" name="Google Shape;1994;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1782265"/>
              <a:ext cx="117867" cy="117867"/>
            </a:xfrm>
            <a:custGeom>
              <a:ahLst/>
              <a:cxnLst/>
              <a:rect b="b" l="l" r="r" t="t"/>
              <a:pathLst>
                <a:path extrusionOk="0" h="4856" w="4856">
                  <a:moveTo>
                    <a:pt x="1" y="1"/>
                  </a:moveTo>
                  <a:lnTo>
                    <a:pt x="1" y="4856"/>
                  </a:lnTo>
                  <a:lnTo>
                    <a:pt x="4856" y="4856"/>
                  </a:lnTo>
                  <a:lnTo>
                    <a:pt x="4856"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95" name="Google Shape;1995;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1636120"/>
              <a:ext cx="117867" cy="117867"/>
            </a:xfrm>
            <a:custGeom>
              <a:ahLst/>
              <a:cxnLst/>
              <a:rect b="b" l="l" r="r" t="t"/>
              <a:pathLst>
                <a:path extrusionOk="0" h="4856" w="4856">
                  <a:moveTo>
                    <a:pt x="1" y="0"/>
                  </a:moveTo>
                  <a:lnTo>
                    <a:pt x="1" y="4855"/>
                  </a:lnTo>
                  <a:lnTo>
                    <a:pt x="4856" y="4855"/>
                  </a:lnTo>
                  <a:lnTo>
                    <a:pt x="4856"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96" name="Google Shape;1996;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1489999"/>
              <a:ext cx="117867" cy="117867"/>
            </a:xfrm>
            <a:custGeom>
              <a:ahLst/>
              <a:cxnLst/>
              <a:rect b="b" l="l" r="r" t="t"/>
              <a:pathLst>
                <a:path extrusionOk="0" h="4856" w="4856">
                  <a:moveTo>
                    <a:pt x="1" y="0"/>
                  </a:moveTo>
                  <a:lnTo>
                    <a:pt x="1" y="4856"/>
                  </a:lnTo>
                  <a:lnTo>
                    <a:pt x="4856" y="4856"/>
                  </a:lnTo>
                  <a:lnTo>
                    <a:pt x="4856"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97" name="Google Shape;1997;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1343855"/>
              <a:ext cx="117867" cy="117892"/>
            </a:xfrm>
            <a:custGeom>
              <a:ahLst/>
              <a:cxnLst/>
              <a:rect b="b" l="l" r="r" t="t"/>
              <a:pathLst>
                <a:path extrusionOk="0" h="4857" w="4856">
                  <a:moveTo>
                    <a:pt x="1" y="1"/>
                  </a:moveTo>
                  <a:lnTo>
                    <a:pt x="1" y="4856"/>
                  </a:lnTo>
                  <a:lnTo>
                    <a:pt x="4856" y="4856"/>
                  </a:lnTo>
                  <a:lnTo>
                    <a:pt x="4856"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98" name="Google Shape;1998;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1051614"/>
              <a:ext cx="117867" cy="117867"/>
            </a:xfrm>
            <a:custGeom>
              <a:ahLst/>
              <a:cxnLst/>
              <a:rect b="b" l="l" r="r" t="t"/>
              <a:pathLst>
                <a:path extrusionOk="0" h="4856" w="4856">
                  <a:moveTo>
                    <a:pt x="1" y="1"/>
                  </a:moveTo>
                  <a:lnTo>
                    <a:pt x="1" y="4856"/>
                  </a:lnTo>
                  <a:lnTo>
                    <a:pt x="4856" y="4856"/>
                  </a:lnTo>
                  <a:lnTo>
                    <a:pt x="4856"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1999" name="Google Shape;1999;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905469"/>
              <a:ext cx="117867" cy="117867"/>
            </a:xfrm>
            <a:custGeom>
              <a:ahLst/>
              <a:cxnLst/>
              <a:rect b="b" l="l" r="r" t="t"/>
              <a:pathLst>
                <a:path extrusionOk="0" h="4856" w="4856">
                  <a:moveTo>
                    <a:pt x="1" y="0"/>
                  </a:moveTo>
                  <a:lnTo>
                    <a:pt x="1" y="4855"/>
                  </a:lnTo>
                  <a:lnTo>
                    <a:pt x="4856" y="4855"/>
                  </a:lnTo>
                  <a:lnTo>
                    <a:pt x="4856"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00" name="Google Shape;2000;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759349"/>
              <a:ext cx="117867" cy="117867"/>
            </a:xfrm>
            <a:custGeom>
              <a:ahLst/>
              <a:cxnLst/>
              <a:rect b="b" l="l" r="r" t="t"/>
              <a:pathLst>
                <a:path extrusionOk="0" h="4856" w="4856">
                  <a:moveTo>
                    <a:pt x="1" y="1"/>
                  </a:moveTo>
                  <a:lnTo>
                    <a:pt x="1" y="4856"/>
                  </a:lnTo>
                  <a:lnTo>
                    <a:pt x="4856" y="4856"/>
                  </a:lnTo>
                  <a:lnTo>
                    <a:pt x="4856"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01" name="Google Shape;2001;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613204"/>
              <a:ext cx="117867" cy="117867"/>
            </a:xfrm>
            <a:custGeom>
              <a:ahLst/>
              <a:cxnLst/>
              <a:rect b="b" l="l" r="r" t="t"/>
              <a:pathLst>
                <a:path extrusionOk="0" h="4856" w="4856">
                  <a:moveTo>
                    <a:pt x="1" y="0"/>
                  </a:moveTo>
                  <a:lnTo>
                    <a:pt x="1" y="4855"/>
                  </a:lnTo>
                  <a:lnTo>
                    <a:pt x="4856" y="4855"/>
                  </a:lnTo>
                  <a:lnTo>
                    <a:pt x="4856"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02" name="Google Shape;2002;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467084"/>
              <a:ext cx="117867" cy="117867"/>
            </a:xfrm>
            <a:custGeom>
              <a:ahLst/>
              <a:cxnLst/>
              <a:rect b="b" l="l" r="r" t="t"/>
              <a:pathLst>
                <a:path extrusionOk="0" h="4856" w="4856">
                  <a:moveTo>
                    <a:pt x="1" y="1"/>
                  </a:moveTo>
                  <a:lnTo>
                    <a:pt x="1" y="4856"/>
                  </a:lnTo>
                  <a:lnTo>
                    <a:pt x="4856" y="4856"/>
                  </a:lnTo>
                  <a:lnTo>
                    <a:pt x="4856" y="1"/>
                  </a:lnTo>
                  <a:close/>
                </a:path>
              </a:pathLst>
            </a:custGeom>
            <a:solidFill>
              <a:srgbClr val="2270A1">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03" name="Google Shape;2003;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320938"/>
              <a:ext cx="117867" cy="117892"/>
            </a:xfrm>
            <a:custGeom>
              <a:ahLst/>
              <a:cxnLst/>
              <a:rect b="b" l="l" r="r" t="t"/>
              <a:pathLst>
                <a:path extrusionOk="0" h="4857" w="4856">
                  <a:moveTo>
                    <a:pt x="1" y="1"/>
                  </a:moveTo>
                  <a:lnTo>
                    <a:pt x="1" y="4856"/>
                  </a:lnTo>
                  <a:lnTo>
                    <a:pt x="4856" y="4856"/>
                  </a:lnTo>
                  <a:lnTo>
                    <a:pt x="4856"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04" name="Google Shape;2004;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174818"/>
              <a:ext cx="117867" cy="117867"/>
            </a:xfrm>
            <a:custGeom>
              <a:ahLst/>
              <a:cxnLst/>
              <a:rect b="b" l="l" r="r" t="t"/>
              <a:pathLst>
                <a:path extrusionOk="0" h="4856" w="4856">
                  <a:moveTo>
                    <a:pt x="1" y="0"/>
                  </a:moveTo>
                  <a:lnTo>
                    <a:pt x="1" y="4856"/>
                  </a:lnTo>
                  <a:lnTo>
                    <a:pt x="4856" y="4856"/>
                  </a:lnTo>
                  <a:lnTo>
                    <a:pt x="4856"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05" name="Google Shape;2005;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28698"/>
              <a:ext cx="117867" cy="117867"/>
            </a:xfrm>
            <a:custGeom>
              <a:ahLst/>
              <a:cxnLst/>
              <a:rect b="b" l="l" r="r" t="t"/>
              <a:pathLst>
                <a:path extrusionOk="0" h="4856" w="4856">
                  <a:moveTo>
                    <a:pt x="1" y="1"/>
                  </a:moveTo>
                  <a:lnTo>
                    <a:pt x="1" y="4856"/>
                  </a:lnTo>
                  <a:lnTo>
                    <a:pt x="4856" y="4856"/>
                  </a:lnTo>
                  <a:lnTo>
                    <a:pt x="4856"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06" name="Google Shape;2006;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4997133"/>
              <a:ext cx="117867" cy="117867"/>
            </a:xfrm>
            <a:custGeom>
              <a:ahLst/>
              <a:cxnLst/>
              <a:rect b="b" l="l" r="r" t="t"/>
              <a:pathLst>
                <a:path extrusionOk="0" h="4856" w="4856">
                  <a:moveTo>
                    <a:pt x="0" y="0"/>
                  </a:moveTo>
                  <a:lnTo>
                    <a:pt x="0" y="4855"/>
                  </a:lnTo>
                  <a:lnTo>
                    <a:pt x="4855" y="4855"/>
                  </a:lnTo>
                  <a:lnTo>
                    <a:pt x="4855"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07" name="Google Shape;2007;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4412627"/>
              <a:ext cx="117867" cy="117867"/>
            </a:xfrm>
            <a:custGeom>
              <a:ahLst/>
              <a:cxnLst/>
              <a:rect b="b" l="l" r="r" t="t"/>
              <a:pathLst>
                <a:path extrusionOk="0" h="4856" w="4856">
                  <a:moveTo>
                    <a:pt x="0" y="1"/>
                  </a:moveTo>
                  <a:lnTo>
                    <a:pt x="0" y="4856"/>
                  </a:lnTo>
                  <a:lnTo>
                    <a:pt x="4855" y="4856"/>
                  </a:lnTo>
                  <a:lnTo>
                    <a:pt x="4855"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08" name="Google Shape;2008;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4266482"/>
              <a:ext cx="117867" cy="117867"/>
            </a:xfrm>
            <a:custGeom>
              <a:ahLst/>
              <a:cxnLst/>
              <a:rect b="b" l="l" r="r" t="t"/>
              <a:pathLst>
                <a:path extrusionOk="0" h="4856" w="4856">
                  <a:moveTo>
                    <a:pt x="0" y="0"/>
                  </a:moveTo>
                  <a:lnTo>
                    <a:pt x="0" y="4855"/>
                  </a:lnTo>
                  <a:lnTo>
                    <a:pt x="4855" y="4855"/>
                  </a:lnTo>
                  <a:lnTo>
                    <a:pt x="4855"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09" name="Google Shape;2009;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3828096"/>
              <a:ext cx="117867" cy="117867"/>
            </a:xfrm>
            <a:custGeom>
              <a:ahLst/>
              <a:cxnLst/>
              <a:rect b="b" l="l" r="r" t="t"/>
              <a:pathLst>
                <a:path extrusionOk="0" h="4856" w="4856">
                  <a:moveTo>
                    <a:pt x="0" y="0"/>
                  </a:moveTo>
                  <a:lnTo>
                    <a:pt x="0" y="4856"/>
                  </a:lnTo>
                  <a:lnTo>
                    <a:pt x="4855" y="4856"/>
                  </a:lnTo>
                  <a:lnTo>
                    <a:pt x="4855"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10" name="Google Shape;2010;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3535831"/>
              <a:ext cx="117867" cy="117867"/>
            </a:xfrm>
            <a:custGeom>
              <a:ahLst/>
              <a:cxnLst/>
              <a:rect b="b" l="l" r="r" t="t"/>
              <a:pathLst>
                <a:path extrusionOk="0" h="4856" w="4856">
                  <a:moveTo>
                    <a:pt x="0" y="0"/>
                  </a:moveTo>
                  <a:lnTo>
                    <a:pt x="0" y="4856"/>
                  </a:lnTo>
                  <a:lnTo>
                    <a:pt x="4855" y="4856"/>
                  </a:lnTo>
                  <a:lnTo>
                    <a:pt x="4855"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11" name="Google Shape;2011;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3097446"/>
              <a:ext cx="117867" cy="117867"/>
            </a:xfrm>
            <a:custGeom>
              <a:ahLst/>
              <a:cxnLst/>
              <a:rect b="b" l="l" r="r" t="t"/>
              <a:pathLst>
                <a:path extrusionOk="0" h="4856" w="4856">
                  <a:moveTo>
                    <a:pt x="0" y="1"/>
                  </a:moveTo>
                  <a:lnTo>
                    <a:pt x="0" y="4856"/>
                  </a:lnTo>
                  <a:lnTo>
                    <a:pt x="4855" y="4856"/>
                  </a:lnTo>
                  <a:lnTo>
                    <a:pt x="4855"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12" name="Google Shape;2012;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2805181"/>
              <a:ext cx="117867" cy="117867"/>
            </a:xfrm>
            <a:custGeom>
              <a:ahLst/>
              <a:cxnLst/>
              <a:rect b="b" l="l" r="r" t="t"/>
              <a:pathLst>
                <a:path extrusionOk="0" h="4856" w="4856">
                  <a:moveTo>
                    <a:pt x="0" y="1"/>
                  </a:moveTo>
                  <a:lnTo>
                    <a:pt x="0" y="4856"/>
                  </a:lnTo>
                  <a:lnTo>
                    <a:pt x="4855" y="4856"/>
                  </a:lnTo>
                  <a:lnTo>
                    <a:pt x="4855"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13" name="Google Shape;2013;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2512915"/>
              <a:ext cx="117867" cy="117867"/>
            </a:xfrm>
            <a:custGeom>
              <a:ahLst/>
              <a:cxnLst/>
              <a:rect b="b" l="l" r="r" t="t"/>
              <a:pathLst>
                <a:path extrusionOk="0" h="4856" w="4856">
                  <a:moveTo>
                    <a:pt x="0" y="0"/>
                  </a:moveTo>
                  <a:lnTo>
                    <a:pt x="0" y="4856"/>
                  </a:lnTo>
                  <a:lnTo>
                    <a:pt x="4855" y="4856"/>
                  </a:lnTo>
                  <a:lnTo>
                    <a:pt x="4855"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14" name="Google Shape;2014;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2366772"/>
              <a:ext cx="117867" cy="117892"/>
            </a:xfrm>
            <a:custGeom>
              <a:ahLst/>
              <a:cxnLst/>
              <a:rect b="b" l="l" r="r" t="t"/>
              <a:pathLst>
                <a:path extrusionOk="0" h="4857" w="4856">
                  <a:moveTo>
                    <a:pt x="0" y="1"/>
                  </a:moveTo>
                  <a:lnTo>
                    <a:pt x="0" y="4856"/>
                  </a:lnTo>
                  <a:lnTo>
                    <a:pt x="4855" y="4856"/>
                  </a:lnTo>
                  <a:lnTo>
                    <a:pt x="4855"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15" name="Google Shape;2015;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2074530"/>
              <a:ext cx="117867" cy="117867"/>
            </a:xfrm>
            <a:custGeom>
              <a:ahLst/>
              <a:cxnLst/>
              <a:rect b="b" l="l" r="r" t="t"/>
              <a:pathLst>
                <a:path extrusionOk="0" h="4856" w="4856">
                  <a:moveTo>
                    <a:pt x="0" y="1"/>
                  </a:moveTo>
                  <a:lnTo>
                    <a:pt x="0" y="4856"/>
                  </a:lnTo>
                  <a:lnTo>
                    <a:pt x="4855" y="4856"/>
                  </a:lnTo>
                  <a:lnTo>
                    <a:pt x="4855"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16" name="Google Shape;2016;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1928385"/>
              <a:ext cx="117867" cy="117867"/>
            </a:xfrm>
            <a:custGeom>
              <a:ahLst/>
              <a:cxnLst/>
              <a:rect b="b" l="l" r="r" t="t"/>
              <a:pathLst>
                <a:path extrusionOk="0" h="4856" w="4856">
                  <a:moveTo>
                    <a:pt x="0" y="0"/>
                  </a:moveTo>
                  <a:lnTo>
                    <a:pt x="0" y="4855"/>
                  </a:lnTo>
                  <a:lnTo>
                    <a:pt x="4855" y="4855"/>
                  </a:lnTo>
                  <a:lnTo>
                    <a:pt x="4855"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17" name="Google Shape;2017;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1636120"/>
              <a:ext cx="117867" cy="117867"/>
            </a:xfrm>
            <a:custGeom>
              <a:ahLst/>
              <a:cxnLst/>
              <a:rect b="b" l="l" r="r" t="t"/>
              <a:pathLst>
                <a:path extrusionOk="0" h="4856" w="4856">
                  <a:moveTo>
                    <a:pt x="0" y="0"/>
                  </a:moveTo>
                  <a:lnTo>
                    <a:pt x="0" y="4855"/>
                  </a:lnTo>
                  <a:lnTo>
                    <a:pt x="4855" y="4855"/>
                  </a:lnTo>
                  <a:lnTo>
                    <a:pt x="4855" y="0"/>
                  </a:lnTo>
                  <a:close/>
                </a:path>
              </a:pathLst>
            </a:custGeom>
            <a:solidFill>
              <a:srgbClr val="2270A1">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18" name="Google Shape;2018;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1489999"/>
              <a:ext cx="117867" cy="117867"/>
            </a:xfrm>
            <a:custGeom>
              <a:ahLst/>
              <a:cxnLst/>
              <a:rect b="b" l="l" r="r" t="t"/>
              <a:pathLst>
                <a:path extrusionOk="0" h="4856" w="4856">
                  <a:moveTo>
                    <a:pt x="0" y="0"/>
                  </a:moveTo>
                  <a:lnTo>
                    <a:pt x="0" y="4856"/>
                  </a:lnTo>
                  <a:lnTo>
                    <a:pt x="4855" y="4856"/>
                  </a:lnTo>
                  <a:lnTo>
                    <a:pt x="4855"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19" name="Google Shape;2019;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1197734"/>
              <a:ext cx="117867" cy="117867"/>
            </a:xfrm>
            <a:custGeom>
              <a:ahLst/>
              <a:cxnLst/>
              <a:rect b="b" l="l" r="r" t="t"/>
              <a:pathLst>
                <a:path extrusionOk="0" h="4856" w="4856">
                  <a:moveTo>
                    <a:pt x="0" y="0"/>
                  </a:moveTo>
                  <a:lnTo>
                    <a:pt x="0" y="4856"/>
                  </a:lnTo>
                  <a:lnTo>
                    <a:pt x="4855" y="4856"/>
                  </a:lnTo>
                  <a:lnTo>
                    <a:pt x="4855"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20" name="Google Shape;2020;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1051614"/>
              <a:ext cx="117867" cy="117867"/>
            </a:xfrm>
            <a:custGeom>
              <a:ahLst/>
              <a:cxnLst/>
              <a:rect b="b" l="l" r="r" t="t"/>
              <a:pathLst>
                <a:path extrusionOk="0" h="4856" w="4856">
                  <a:moveTo>
                    <a:pt x="0" y="1"/>
                  </a:moveTo>
                  <a:lnTo>
                    <a:pt x="0" y="4856"/>
                  </a:lnTo>
                  <a:lnTo>
                    <a:pt x="4855" y="4856"/>
                  </a:lnTo>
                  <a:lnTo>
                    <a:pt x="4855"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21" name="Google Shape;2021;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905469"/>
              <a:ext cx="117867" cy="117867"/>
            </a:xfrm>
            <a:custGeom>
              <a:ahLst/>
              <a:cxnLst/>
              <a:rect b="b" l="l" r="r" t="t"/>
              <a:pathLst>
                <a:path extrusionOk="0" h="4856" w="4856">
                  <a:moveTo>
                    <a:pt x="0" y="0"/>
                  </a:moveTo>
                  <a:lnTo>
                    <a:pt x="0" y="4855"/>
                  </a:lnTo>
                  <a:lnTo>
                    <a:pt x="4855" y="4855"/>
                  </a:lnTo>
                  <a:lnTo>
                    <a:pt x="4855"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22" name="Google Shape;2022;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759349"/>
              <a:ext cx="117867" cy="117867"/>
            </a:xfrm>
            <a:custGeom>
              <a:ahLst/>
              <a:cxnLst/>
              <a:rect b="b" l="l" r="r" t="t"/>
              <a:pathLst>
                <a:path extrusionOk="0" h="4856" w="4856">
                  <a:moveTo>
                    <a:pt x="0" y="1"/>
                  </a:moveTo>
                  <a:lnTo>
                    <a:pt x="0" y="4856"/>
                  </a:lnTo>
                  <a:lnTo>
                    <a:pt x="4855" y="4856"/>
                  </a:lnTo>
                  <a:lnTo>
                    <a:pt x="4855"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23" name="Google Shape;2023;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467084"/>
              <a:ext cx="117867" cy="117867"/>
            </a:xfrm>
            <a:custGeom>
              <a:ahLst/>
              <a:cxnLst/>
              <a:rect b="b" l="l" r="r" t="t"/>
              <a:pathLst>
                <a:path extrusionOk="0" h="4856" w="4856">
                  <a:moveTo>
                    <a:pt x="0" y="1"/>
                  </a:moveTo>
                  <a:lnTo>
                    <a:pt x="0" y="4856"/>
                  </a:lnTo>
                  <a:lnTo>
                    <a:pt x="4855" y="4856"/>
                  </a:lnTo>
                  <a:lnTo>
                    <a:pt x="4855"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24" name="Google Shape;2024;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174818"/>
              <a:ext cx="117867" cy="117867"/>
            </a:xfrm>
            <a:custGeom>
              <a:ahLst/>
              <a:cxnLst/>
              <a:rect b="b" l="l" r="r" t="t"/>
              <a:pathLst>
                <a:path extrusionOk="0" h="4856" w="4856">
                  <a:moveTo>
                    <a:pt x="0" y="0"/>
                  </a:moveTo>
                  <a:lnTo>
                    <a:pt x="0" y="4856"/>
                  </a:lnTo>
                  <a:lnTo>
                    <a:pt x="4855" y="4856"/>
                  </a:lnTo>
                  <a:lnTo>
                    <a:pt x="4855"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25" name="Google Shape;2025;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4997133"/>
              <a:ext cx="117867" cy="117867"/>
            </a:xfrm>
            <a:custGeom>
              <a:ahLst/>
              <a:cxnLst/>
              <a:rect b="b" l="l" r="r" t="t"/>
              <a:pathLst>
                <a:path extrusionOk="0" h="4856" w="4856">
                  <a:moveTo>
                    <a:pt x="1" y="0"/>
                  </a:moveTo>
                  <a:lnTo>
                    <a:pt x="1" y="4855"/>
                  </a:lnTo>
                  <a:lnTo>
                    <a:pt x="4856" y="4855"/>
                  </a:lnTo>
                  <a:lnTo>
                    <a:pt x="4856"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26" name="Google Shape;2026;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4412627"/>
              <a:ext cx="117867" cy="117867"/>
            </a:xfrm>
            <a:custGeom>
              <a:ahLst/>
              <a:cxnLst/>
              <a:rect b="b" l="l" r="r" t="t"/>
              <a:pathLst>
                <a:path extrusionOk="0" h="4856" w="4856">
                  <a:moveTo>
                    <a:pt x="1" y="1"/>
                  </a:moveTo>
                  <a:lnTo>
                    <a:pt x="1" y="4856"/>
                  </a:lnTo>
                  <a:lnTo>
                    <a:pt x="4856" y="4856"/>
                  </a:lnTo>
                  <a:lnTo>
                    <a:pt x="4856" y="1"/>
                  </a:lnTo>
                  <a:close/>
                </a:path>
              </a:pathLst>
            </a:custGeom>
            <a:solidFill>
              <a:srgbClr val="2270A1">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27" name="Google Shape;2027;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4120362"/>
              <a:ext cx="117867" cy="117867"/>
            </a:xfrm>
            <a:custGeom>
              <a:ahLst/>
              <a:cxnLst/>
              <a:rect b="b" l="l" r="r" t="t"/>
              <a:pathLst>
                <a:path extrusionOk="0" h="4856" w="4856">
                  <a:moveTo>
                    <a:pt x="1" y="1"/>
                  </a:moveTo>
                  <a:lnTo>
                    <a:pt x="1" y="4856"/>
                  </a:lnTo>
                  <a:lnTo>
                    <a:pt x="4856" y="4856"/>
                  </a:lnTo>
                  <a:lnTo>
                    <a:pt x="4856"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28" name="Google Shape;2028;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3828096"/>
              <a:ext cx="117867" cy="117867"/>
            </a:xfrm>
            <a:custGeom>
              <a:ahLst/>
              <a:cxnLst/>
              <a:rect b="b" l="l" r="r" t="t"/>
              <a:pathLst>
                <a:path extrusionOk="0" h="4856" w="4856">
                  <a:moveTo>
                    <a:pt x="1" y="0"/>
                  </a:moveTo>
                  <a:lnTo>
                    <a:pt x="1" y="4856"/>
                  </a:lnTo>
                  <a:lnTo>
                    <a:pt x="4856" y="4856"/>
                  </a:lnTo>
                  <a:lnTo>
                    <a:pt x="4856"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29" name="Google Shape;2029;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3389711"/>
              <a:ext cx="117867" cy="117867"/>
            </a:xfrm>
            <a:custGeom>
              <a:ahLst/>
              <a:cxnLst/>
              <a:rect b="b" l="l" r="r" t="t"/>
              <a:pathLst>
                <a:path extrusionOk="0" h="4856" w="4856">
                  <a:moveTo>
                    <a:pt x="1" y="1"/>
                  </a:moveTo>
                  <a:lnTo>
                    <a:pt x="1" y="4856"/>
                  </a:lnTo>
                  <a:lnTo>
                    <a:pt x="4856" y="4856"/>
                  </a:lnTo>
                  <a:lnTo>
                    <a:pt x="4856"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30" name="Google Shape;2030;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2805181"/>
              <a:ext cx="117867" cy="117867"/>
            </a:xfrm>
            <a:custGeom>
              <a:ahLst/>
              <a:cxnLst/>
              <a:rect b="b" l="l" r="r" t="t"/>
              <a:pathLst>
                <a:path extrusionOk="0" h="4856" w="4856">
                  <a:moveTo>
                    <a:pt x="1" y="1"/>
                  </a:moveTo>
                  <a:lnTo>
                    <a:pt x="1" y="4856"/>
                  </a:lnTo>
                  <a:lnTo>
                    <a:pt x="4856" y="4856"/>
                  </a:lnTo>
                  <a:lnTo>
                    <a:pt x="4856" y="1"/>
                  </a:lnTo>
                  <a:close/>
                </a:path>
              </a:pathLst>
            </a:custGeom>
            <a:solidFill>
              <a:srgbClr val="2270A1">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31" name="Google Shape;2031;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2659036"/>
              <a:ext cx="117867" cy="117892"/>
            </a:xfrm>
            <a:custGeom>
              <a:ahLst/>
              <a:cxnLst/>
              <a:rect b="b" l="l" r="r" t="t"/>
              <a:pathLst>
                <a:path extrusionOk="0" h="4857" w="4856">
                  <a:moveTo>
                    <a:pt x="1" y="1"/>
                  </a:moveTo>
                  <a:lnTo>
                    <a:pt x="1" y="4856"/>
                  </a:lnTo>
                  <a:lnTo>
                    <a:pt x="4856" y="4856"/>
                  </a:lnTo>
                  <a:lnTo>
                    <a:pt x="4856"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32" name="Google Shape;2032;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1636120"/>
              <a:ext cx="117867" cy="117867"/>
            </a:xfrm>
            <a:custGeom>
              <a:ahLst/>
              <a:cxnLst/>
              <a:rect b="b" l="l" r="r" t="t"/>
              <a:pathLst>
                <a:path extrusionOk="0" h="4856" w="4856">
                  <a:moveTo>
                    <a:pt x="1" y="0"/>
                  </a:moveTo>
                  <a:lnTo>
                    <a:pt x="1" y="4855"/>
                  </a:lnTo>
                  <a:lnTo>
                    <a:pt x="4856" y="4855"/>
                  </a:lnTo>
                  <a:lnTo>
                    <a:pt x="4856"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33" name="Google Shape;2033;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1197734"/>
              <a:ext cx="117867" cy="117867"/>
            </a:xfrm>
            <a:custGeom>
              <a:ahLst/>
              <a:cxnLst/>
              <a:rect b="b" l="l" r="r" t="t"/>
              <a:pathLst>
                <a:path extrusionOk="0" h="4856" w="4856">
                  <a:moveTo>
                    <a:pt x="1" y="0"/>
                  </a:moveTo>
                  <a:lnTo>
                    <a:pt x="1" y="4856"/>
                  </a:lnTo>
                  <a:lnTo>
                    <a:pt x="4856" y="4856"/>
                  </a:lnTo>
                  <a:lnTo>
                    <a:pt x="4856"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34" name="Google Shape;2034;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467084"/>
              <a:ext cx="117867" cy="117867"/>
            </a:xfrm>
            <a:custGeom>
              <a:ahLst/>
              <a:cxnLst/>
              <a:rect b="b" l="l" r="r" t="t"/>
              <a:pathLst>
                <a:path extrusionOk="0" h="4856" w="4856">
                  <a:moveTo>
                    <a:pt x="1" y="1"/>
                  </a:moveTo>
                  <a:lnTo>
                    <a:pt x="1" y="4856"/>
                  </a:lnTo>
                  <a:lnTo>
                    <a:pt x="4856" y="4856"/>
                  </a:lnTo>
                  <a:lnTo>
                    <a:pt x="4856"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35" name="Google Shape;2035;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28698"/>
              <a:ext cx="117867" cy="117867"/>
            </a:xfrm>
            <a:custGeom>
              <a:ahLst/>
              <a:cxnLst/>
              <a:rect b="b" l="l" r="r" t="t"/>
              <a:pathLst>
                <a:path extrusionOk="0" h="4856" w="4856">
                  <a:moveTo>
                    <a:pt x="1" y="1"/>
                  </a:moveTo>
                  <a:lnTo>
                    <a:pt x="1" y="4856"/>
                  </a:lnTo>
                  <a:lnTo>
                    <a:pt x="4856" y="4856"/>
                  </a:lnTo>
                  <a:lnTo>
                    <a:pt x="4856"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36" name="Google Shape;2036;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4851012"/>
              <a:ext cx="117892" cy="117867"/>
            </a:xfrm>
            <a:custGeom>
              <a:ahLst/>
              <a:cxnLst/>
              <a:rect b="b" l="l" r="r" t="t"/>
              <a:pathLst>
                <a:path extrusionOk="0" h="4856" w="4857">
                  <a:moveTo>
                    <a:pt x="1" y="0"/>
                  </a:moveTo>
                  <a:lnTo>
                    <a:pt x="1" y="4856"/>
                  </a:lnTo>
                  <a:lnTo>
                    <a:pt x="4856" y="4856"/>
                  </a:lnTo>
                  <a:lnTo>
                    <a:pt x="4856"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37" name="Google Shape;2037;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4412627"/>
              <a:ext cx="117892" cy="117867"/>
            </a:xfrm>
            <a:custGeom>
              <a:ahLst/>
              <a:cxnLst/>
              <a:rect b="b" l="l" r="r" t="t"/>
              <a:pathLst>
                <a:path extrusionOk="0" h="4856" w="4857">
                  <a:moveTo>
                    <a:pt x="1" y="1"/>
                  </a:moveTo>
                  <a:lnTo>
                    <a:pt x="1" y="4856"/>
                  </a:lnTo>
                  <a:lnTo>
                    <a:pt x="4856" y="4856"/>
                  </a:lnTo>
                  <a:lnTo>
                    <a:pt x="4856"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38" name="Google Shape;2038;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1928385"/>
              <a:ext cx="117892" cy="117867"/>
            </a:xfrm>
            <a:custGeom>
              <a:ahLst/>
              <a:cxnLst/>
              <a:rect b="b" l="l" r="r" t="t"/>
              <a:pathLst>
                <a:path extrusionOk="0" h="4856" w="4857">
                  <a:moveTo>
                    <a:pt x="1" y="0"/>
                  </a:moveTo>
                  <a:lnTo>
                    <a:pt x="1" y="4855"/>
                  </a:lnTo>
                  <a:lnTo>
                    <a:pt x="4856" y="4855"/>
                  </a:lnTo>
                  <a:lnTo>
                    <a:pt x="4856"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39" name="Google Shape;2039;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759349"/>
              <a:ext cx="117892" cy="117867"/>
            </a:xfrm>
            <a:custGeom>
              <a:ahLst/>
              <a:cxnLst/>
              <a:rect b="b" l="l" r="r" t="t"/>
              <a:pathLst>
                <a:path extrusionOk="0" h="4856" w="4857">
                  <a:moveTo>
                    <a:pt x="1" y="1"/>
                  </a:moveTo>
                  <a:lnTo>
                    <a:pt x="1" y="4856"/>
                  </a:lnTo>
                  <a:lnTo>
                    <a:pt x="4856" y="4856"/>
                  </a:lnTo>
                  <a:lnTo>
                    <a:pt x="4856"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40" name="Google Shape;2040;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174818"/>
              <a:ext cx="117892" cy="117867"/>
            </a:xfrm>
            <a:custGeom>
              <a:ahLst/>
              <a:cxnLst/>
              <a:rect b="b" l="l" r="r" t="t"/>
              <a:pathLst>
                <a:path extrusionOk="0" h="4856" w="4857">
                  <a:moveTo>
                    <a:pt x="1" y="0"/>
                  </a:moveTo>
                  <a:lnTo>
                    <a:pt x="1" y="4856"/>
                  </a:lnTo>
                  <a:lnTo>
                    <a:pt x="4856" y="4856"/>
                  </a:lnTo>
                  <a:lnTo>
                    <a:pt x="4856"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41" name="Google Shape;2041;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4558747"/>
              <a:ext cx="117867" cy="117867"/>
            </a:xfrm>
            <a:custGeom>
              <a:ahLst/>
              <a:cxnLst/>
              <a:rect b="b" l="l" r="r" t="t"/>
              <a:pathLst>
                <a:path extrusionOk="0" h="4856" w="4856">
                  <a:moveTo>
                    <a:pt x="0" y="0"/>
                  </a:moveTo>
                  <a:lnTo>
                    <a:pt x="0" y="4855"/>
                  </a:lnTo>
                  <a:lnTo>
                    <a:pt x="4856" y="4855"/>
                  </a:lnTo>
                  <a:lnTo>
                    <a:pt x="4856"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42" name="Google Shape;2042;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3389711"/>
              <a:ext cx="117867" cy="117867"/>
            </a:xfrm>
            <a:custGeom>
              <a:ahLst/>
              <a:cxnLst/>
              <a:rect b="b" l="l" r="r" t="t"/>
              <a:pathLst>
                <a:path extrusionOk="0" h="4856" w="4856">
                  <a:moveTo>
                    <a:pt x="0" y="1"/>
                  </a:moveTo>
                  <a:lnTo>
                    <a:pt x="0" y="4856"/>
                  </a:lnTo>
                  <a:lnTo>
                    <a:pt x="4856" y="4856"/>
                  </a:lnTo>
                  <a:lnTo>
                    <a:pt x="4856"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43" name="Google Shape;2043;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2512915"/>
              <a:ext cx="117867" cy="117867"/>
            </a:xfrm>
            <a:custGeom>
              <a:ahLst/>
              <a:cxnLst/>
              <a:rect b="b" l="l" r="r" t="t"/>
              <a:pathLst>
                <a:path extrusionOk="0" h="4856" w="4856">
                  <a:moveTo>
                    <a:pt x="0" y="0"/>
                  </a:moveTo>
                  <a:lnTo>
                    <a:pt x="0" y="4856"/>
                  </a:lnTo>
                  <a:lnTo>
                    <a:pt x="4856" y="4856"/>
                  </a:lnTo>
                  <a:lnTo>
                    <a:pt x="4856"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44" name="Google Shape;2044;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2" y="320939"/>
              <a:ext cx="117892" cy="117892"/>
            </a:xfrm>
            <a:custGeom>
              <a:ahLst/>
              <a:cxnLst/>
              <a:rect b="b" l="l" r="r" t="t"/>
              <a:pathLst>
                <a:path extrusionOk="0" h="4857" w="4857">
                  <a:moveTo>
                    <a:pt x="1" y="1"/>
                  </a:moveTo>
                  <a:lnTo>
                    <a:pt x="1" y="4856"/>
                  </a:lnTo>
                  <a:lnTo>
                    <a:pt x="4856" y="4856"/>
                  </a:lnTo>
                  <a:lnTo>
                    <a:pt x="4856"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45" name="Google Shape;2045;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3" y="613204"/>
              <a:ext cx="117867" cy="117867"/>
            </a:xfrm>
            <a:custGeom>
              <a:ahLst/>
              <a:cxnLst/>
              <a:rect b="b" l="l" r="r" t="t"/>
              <a:pathLst>
                <a:path extrusionOk="0" h="4856" w="4856">
                  <a:moveTo>
                    <a:pt x="0" y="0"/>
                  </a:moveTo>
                  <a:lnTo>
                    <a:pt x="0" y="4855"/>
                  </a:lnTo>
                  <a:lnTo>
                    <a:pt x="4855" y="4855"/>
                  </a:lnTo>
                  <a:lnTo>
                    <a:pt x="4855"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46" name="Google Shape;2046;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7" y="2659037"/>
              <a:ext cx="117867" cy="117892"/>
            </a:xfrm>
            <a:custGeom>
              <a:ahLst/>
              <a:cxnLst/>
              <a:rect b="b" l="l" r="r" t="t"/>
              <a:pathLst>
                <a:path extrusionOk="0" h="4857" w="4856">
                  <a:moveTo>
                    <a:pt x="0" y="1"/>
                  </a:moveTo>
                  <a:lnTo>
                    <a:pt x="0" y="4856"/>
                  </a:lnTo>
                  <a:lnTo>
                    <a:pt x="4855" y="4856"/>
                  </a:lnTo>
                  <a:lnTo>
                    <a:pt x="4855" y="1"/>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47" name="Google Shape;2047;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7" y="174818"/>
              <a:ext cx="117867" cy="117867"/>
            </a:xfrm>
            <a:custGeom>
              <a:ahLst/>
              <a:cxnLst/>
              <a:rect b="b" l="l" r="r" t="t"/>
              <a:pathLst>
                <a:path extrusionOk="0" h="4856" w="4856">
                  <a:moveTo>
                    <a:pt x="0" y="0"/>
                  </a:moveTo>
                  <a:lnTo>
                    <a:pt x="0" y="4856"/>
                  </a:lnTo>
                  <a:lnTo>
                    <a:pt x="4855" y="4856"/>
                  </a:lnTo>
                  <a:lnTo>
                    <a:pt x="4855"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48" name="Google Shape;2048;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659524" y="4266485"/>
              <a:ext cx="117892" cy="117867"/>
            </a:xfrm>
            <a:custGeom>
              <a:ahLst/>
              <a:cxnLst/>
              <a:rect b="b" l="l" r="r" t="t"/>
              <a:pathLst>
                <a:path extrusionOk="0" h="4856" w="4857">
                  <a:moveTo>
                    <a:pt x="1" y="0"/>
                  </a:moveTo>
                  <a:lnTo>
                    <a:pt x="1" y="4855"/>
                  </a:lnTo>
                  <a:lnTo>
                    <a:pt x="4856" y="4855"/>
                  </a:lnTo>
                  <a:lnTo>
                    <a:pt x="4856" y="0"/>
                  </a:lnTo>
                  <a:close/>
                </a:path>
              </a:pathLst>
            </a:custGeom>
            <a:solidFill>
              <a:srgbClr val="2670C4">
                <a:alpha val="8549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grpSp>
      <p:sp>
        <p:nvSpPr>
          <p:cNvPr xmlns:c="http://schemas.openxmlformats.org/drawingml/2006/chart" xmlns:pic="http://schemas.openxmlformats.org/drawingml/2006/picture" xmlns:dgm="http://schemas.openxmlformats.org/drawingml/2006/diagram" id="2049" name="Google Shape;2049;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85362" y="4997133"/>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50" name="Google Shape;2050;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85362" y="3828096"/>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51" name="Google Shape;2051;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85362" y="3535831"/>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52" name="Google Shape;2052;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85362" y="3389711"/>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53" name="Google Shape;2053;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85362" y="3243566"/>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54" name="Google Shape;2054;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85362" y="3097446"/>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55" name="Google Shape;2055;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85362" y="2951301"/>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56" name="Google Shape;2056;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85362" y="2805181"/>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57" name="Google Shape;2057;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85362" y="2659036"/>
            <a:ext cx="117892" cy="117892"/>
          </a:xfrm>
          <a:custGeom>
            <a:ahLst/>
            <a:cxnLst/>
            <a:rect b="b" l="l" r="r" t="t"/>
            <a:pathLst>
              <a:path extrusionOk="0" h="4857"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58" name="Google Shape;2058;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85362" y="2512915"/>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59" name="Google Shape;2059;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85362" y="2366772"/>
            <a:ext cx="117892" cy="117892"/>
          </a:xfrm>
          <a:custGeom>
            <a:ahLst/>
            <a:cxnLst/>
            <a:rect b="b" l="l" r="r" t="t"/>
            <a:pathLst>
              <a:path extrusionOk="0" h="4857"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60" name="Google Shape;2060;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85362" y="2220650"/>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61" name="Google Shape;2061;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85362" y="1489999"/>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62" name="Google Shape;2062;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85362" y="1343855"/>
            <a:ext cx="117892" cy="117892"/>
          </a:xfrm>
          <a:custGeom>
            <a:ahLst/>
            <a:cxnLst/>
            <a:rect b="b" l="l" r="r" t="t"/>
            <a:pathLst>
              <a:path extrusionOk="0" h="4857"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63" name="Google Shape;2063;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85362" y="1197734"/>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64" name="Google Shape;2064;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85362" y="1051614"/>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65" name="Google Shape;2065;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85362" y="905469"/>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66" name="Google Shape;2066;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85362" y="613204"/>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67" name="Google Shape;2067;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85362" y="467084"/>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68" name="Google Shape;2068;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39241" y="4851012"/>
            <a:ext cx="117867" cy="117867"/>
          </a:xfrm>
          <a:custGeom>
            <a:ahLst/>
            <a:cxnLst/>
            <a:rect b="b" l="l" r="r" t="t"/>
            <a:pathLst>
              <a:path extrusionOk="0" h="4856" w="4856">
                <a:moveTo>
                  <a:pt x="0" y="0"/>
                </a:moveTo>
                <a:lnTo>
                  <a:pt x="0"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69" name="Google Shape;2069;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39241" y="4120362"/>
            <a:ext cx="117867" cy="117867"/>
          </a:xfrm>
          <a:custGeom>
            <a:ahLst/>
            <a:cxnLst/>
            <a:rect b="b" l="l" r="r" t="t"/>
            <a:pathLst>
              <a:path extrusionOk="0" h="4856" w="4856">
                <a:moveTo>
                  <a:pt x="0" y="1"/>
                </a:moveTo>
                <a:lnTo>
                  <a:pt x="0"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70" name="Google Shape;2070;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39241" y="3974217"/>
            <a:ext cx="117867" cy="117867"/>
          </a:xfrm>
          <a:custGeom>
            <a:ahLst/>
            <a:cxnLst/>
            <a:rect b="b" l="l" r="r" t="t"/>
            <a:pathLst>
              <a:path extrusionOk="0" h="4856" w="4856">
                <a:moveTo>
                  <a:pt x="0" y="0"/>
                </a:moveTo>
                <a:lnTo>
                  <a:pt x="0"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71" name="Google Shape;2071;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39241" y="3828096"/>
            <a:ext cx="117867" cy="117867"/>
          </a:xfrm>
          <a:custGeom>
            <a:ahLst/>
            <a:cxnLst/>
            <a:rect b="b" l="l" r="r" t="t"/>
            <a:pathLst>
              <a:path extrusionOk="0" h="4856" w="4856">
                <a:moveTo>
                  <a:pt x="0" y="0"/>
                </a:moveTo>
                <a:lnTo>
                  <a:pt x="0"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72" name="Google Shape;2072;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39241" y="3535831"/>
            <a:ext cx="117867" cy="117867"/>
          </a:xfrm>
          <a:custGeom>
            <a:ahLst/>
            <a:cxnLst/>
            <a:rect b="b" l="l" r="r" t="t"/>
            <a:pathLst>
              <a:path extrusionOk="0" h="4856" w="4856">
                <a:moveTo>
                  <a:pt x="0" y="0"/>
                </a:moveTo>
                <a:lnTo>
                  <a:pt x="0"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73" name="Google Shape;2073;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39241" y="3243566"/>
            <a:ext cx="117867" cy="117867"/>
          </a:xfrm>
          <a:custGeom>
            <a:ahLst/>
            <a:cxnLst/>
            <a:rect b="b" l="l" r="r" t="t"/>
            <a:pathLst>
              <a:path extrusionOk="0" h="4856" w="4856">
                <a:moveTo>
                  <a:pt x="0" y="0"/>
                </a:moveTo>
                <a:lnTo>
                  <a:pt x="0"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74" name="Google Shape;2074;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39241" y="2659036"/>
            <a:ext cx="117867" cy="117892"/>
          </a:xfrm>
          <a:custGeom>
            <a:ahLst/>
            <a:cxnLst/>
            <a:rect b="b" l="l" r="r" t="t"/>
            <a:pathLst>
              <a:path extrusionOk="0" h="4857" w="4856">
                <a:moveTo>
                  <a:pt x="0" y="1"/>
                </a:moveTo>
                <a:lnTo>
                  <a:pt x="0"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75" name="Google Shape;2075;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39241" y="2366772"/>
            <a:ext cx="117867" cy="117892"/>
          </a:xfrm>
          <a:custGeom>
            <a:ahLst/>
            <a:cxnLst/>
            <a:rect b="b" l="l" r="r" t="t"/>
            <a:pathLst>
              <a:path extrusionOk="0" h="4857" w="4856">
                <a:moveTo>
                  <a:pt x="0" y="1"/>
                </a:moveTo>
                <a:lnTo>
                  <a:pt x="0"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76" name="Google Shape;2076;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39241" y="2220650"/>
            <a:ext cx="117867" cy="117867"/>
          </a:xfrm>
          <a:custGeom>
            <a:ahLst/>
            <a:cxnLst/>
            <a:rect b="b" l="l" r="r" t="t"/>
            <a:pathLst>
              <a:path extrusionOk="0" h="4856" w="4856">
                <a:moveTo>
                  <a:pt x="0" y="0"/>
                </a:moveTo>
                <a:lnTo>
                  <a:pt x="0"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77" name="Google Shape;2077;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39241" y="2074530"/>
            <a:ext cx="117867" cy="117867"/>
          </a:xfrm>
          <a:custGeom>
            <a:ahLst/>
            <a:cxnLst/>
            <a:rect b="b" l="l" r="r" t="t"/>
            <a:pathLst>
              <a:path extrusionOk="0" h="4856" w="4856">
                <a:moveTo>
                  <a:pt x="0" y="1"/>
                </a:moveTo>
                <a:lnTo>
                  <a:pt x="0"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78" name="Google Shape;2078;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39241" y="1782265"/>
            <a:ext cx="117867" cy="117867"/>
          </a:xfrm>
          <a:custGeom>
            <a:ahLst/>
            <a:cxnLst/>
            <a:rect b="b" l="l" r="r" t="t"/>
            <a:pathLst>
              <a:path extrusionOk="0" h="4856" w="4856">
                <a:moveTo>
                  <a:pt x="0" y="1"/>
                </a:moveTo>
                <a:lnTo>
                  <a:pt x="0"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79" name="Google Shape;2079;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39241" y="1636120"/>
            <a:ext cx="117867" cy="117867"/>
          </a:xfrm>
          <a:custGeom>
            <a:ahLst/>
            <a:cxnLst/>
            <a:rect b="b" l="l" r="r" t="t"/>
            <a:pathLst>
              <a:path extrusionOk="0" h="4856" w="4856">
                <a:moveTo>
                  <a:pt x="0" y="0"/>
                </a:moveTo>
                <a:lnTo>
                  <a:pt x="0"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80" name="Google Shape;2080;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39241" y="1489999"/>
            <a:ext cx="117867" cy="117867"/>
          </a:xfrm>
          <a:custGeom>
            <a:ahLst/>
            <a:cxnLst/>
            <a:rect b="b" l="l" r="r" t="t"/>
            <a:pathLst>
              <a:path extrusionOk="0" h="4856" w="4856">
                <a:moveTo>
                  <a:pt x="0" y="0"/>
                </a:moveTo>
                <a:lnTo>
                  <a:pt x="0"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81" name="Google Shape;2081;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39241" y="1343855"/>
            <a:ext cx="117867" cy="117892"/>
          </a:xfrm>
          <a:custGeom>
            <a:ahLst/>
            <a:cxnLst/>
            <a:rect b="b" l="l" r="r" t="t"/>
            <a:pathLst>
              <a:path extrusionOk="0" h="4857" w="4856">
                <a:moveTo>
                  <a:pt x="0" y="1"/>
                </a:moveTo>
                <a:lnTo>
                  <a:pt x="0"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82" name="Google Shape;2082;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39241" y="1051614"/>
            <a:ext cx="117867" cy="117867"/>
          </a:xfrm>
          <a:custGeom>
            <a:ahLst/>
            <a:cxnLst/>
            <a:rect b="b" l="l" r="r" t="t"/>
            <a:pathLst>
              <a:path extrusionOk="0" h="4856" w="4856">
                <a:moveTo>
                  <a:pt x="0" y="1"/>
                </a:moveTo>
                <a:lnTo>
                  <a:pt x="0"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83" name="Google Shape;2083;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39241" y="905469"/>
            <a:ext cx="117867" cy="117867"/>
          </a:xfrm>
          <a:custGeom>
            <a:ahLst/>
            <a:cxnLst/>
            <a:rect b="b" l="l" r="r" t="t"/>
            <a:pathLst>
              <a:path extrusionOk="0" h="4856" w="4856">
                <a:moveTo>
                  <a:pt x="0" y="0"/>
                </a:moveTo>
                <a:lnTo>
                  <a:pt x="0"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84" name="Google Shape;2084;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39241" y="467084"/>
            <a:ext cx="117867" cy="117867"/>
          </a:xfrm>
          <a:custGeom>
            <a:ahLst/>
            <a:cxnLst/>
            <a:rect b="b" l="l" r="r" t="t"/>
            <a:pathLst>
              <a:path extrusionOk="0" h="4856" w="4856">
                <a:moveTo>
                  <a:pt x="0" y="1"/>
                </a:moveTo>
                <a:lnTo>
                  <a:pt x="0"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85" name="Google Shape;2085;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39241" y="320939"/>
            <a:ext cx="117867" cy="117892"/>
          </a:xfrm>
          <a:custGeom>
            <a:ahLst/>
            <a:cxnLst/>
            <a:rect b="b" l="l" r="r" t="t"/>
            <a:pathLst>
              <a:path extrusionOk="0" h="4857" w="4856">
                <a:moveTo>
                  <a:pt x="0" y="1"/>
                </a:moveTo>
                <a:lnTo>
                  <a:pt x="0"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86" name="Google Shape;2086;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39241" y="174818"/>
            <a:ext cx="117867" cy="117867"/>
          </a:xfrm>
          <a:custGeom>
            <a:ahLst/>
            <a:cxnLst/>
            <a:rect b="b" l="l" r="r" t="t"/>
            <a:pathLst>
              <a:path extrusionOk="0" h="4856" w="4856">
                <a:moveTo>
                  <a:pt x="0" y="0"/>
                </a:moveTo>
                <a:lnTo>
                  <a:pt x="0"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87" name="Google Shape;2087;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3098" y="4997133"/>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88" name="Google Shape;2088;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3098" y="4558747"/>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89" name="Google Shape;2089;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3098" y="4412627"/>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90" name="Google Shape;2090;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3098" y="4120362"/>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91" name="Google Shape;2091;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3098" y="3974217"/>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92" name="Google Shape;2092;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3098" y="3681953"/>
            <a:ext cx="117892" cy="117892"/>
          </a:xfrm>
          <a:custGeom>
            <a:ahLst/>
            <a:cxnLst/>
            <a:rect b="b" l="l" r="r" t="t"/>
            <a:pathLst>
              <a:path extrusionOk="0" h="4857"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93" name="Google Shape;2093;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3098" y="3535831"/>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94" name="Google Shape;2094;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3098" y="3389711"/>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95" name="Google Shape;2095;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3098" y="3243566"/>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96" name="Google Shape;2096;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3098" y="3097446"/>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97" name="Google Shape;2097;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3098" y="2951301"/>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98" name="Google Shape;2098;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3098" y="2805181"/>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099" name="Google Shape;2099;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3098" y="2512915"/>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00" name="Google Shape;2100;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3098" y="2220650"/>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01" name="Google Shape;2101;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3098" y="2074530"/>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02" name="Google Shape;2102;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3098" y="1928385"/>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03" name="Google Shape;2103;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3098" y="1782265"/>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04" name="Google Shape;2104;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3098" y="1636120"/>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05" name="Google Shape;2105;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3098" y="1343855"/>
            <a:ext cx="117892" cy="117892"/>
          </a:xfrm>
          <a:custGeom>
            <a:ahLst/>
            <a:cxnLst/>
            <a:rect b="b" l="l" r="r" t="t"/>
            <a:pathLst>
              <a:path extrusionOk="0" h="4857"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06" name="Google Shape;2106;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3098" y="1197734"/>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07" name="Google Shape;2107;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3098" y="905469"/>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08" name="Google Shape;2108;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3098" y="759349"/>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09" name="Google Shape;2109;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3098" y="613204"/>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10" name="Google Shape;2110;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3098" y="174818"/>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11" name="Google Shape;2111;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3098" y="28698"/>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12" name="Google Shape;2112;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46976" y="4704869"/>
            <a:ext cx="117867" cy="117892"/>
          </a:xfrm>
          <a:custGeom>
            <a:ahLst/>
            <a:cxnLst/>
            <a:rect b="b" l="l" r="r" t="t"/>
            <a:pathLst>
              <a:path extrusionOk="0" h="4857"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13" name="Google Shape;2113;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46976" y="4558747"/>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14" name="Google Shape;2114;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46976" y="4266482"/>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15" name="Google Shape;2115;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46976" y="3974217"/>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16" name="Google Shape;2116;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46976" y="3828096"/>
            <a:ext cx="117867" cy="117867"/>
          </a:xfrm>
          <a:custGeom>
            <a:ahLst/>
            <a:cxnLst/>
            <a:rect b="b" l="l" r="r" t="t"/>
            <a:pathLst>
              <a:path extrusionOk="0" h="4856" w="4856">
                <a:moveTo>
                  <a:pt x="0" y="0"/>
                </a:moveTo>
                <a:lnTo>
                  <a:pt x="0" y="4856"/>
                </a:lnTo>
                <a:lnTo>
                  <a:pt x="4855" y="4856"/>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17" name="Google Shape;2117;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46976" y="3681953"/>
            <a:ext cx="117867" cy="117892"/>
          </a:xfrm>
          <a:custGeom>
            <a:ahLst/>
            <a:cxnLst/>
            <a:rect b="b" l="l" r="r" t="t"/>
            <a:pathLst>
              <a:path extrusionOk="0" h="4857"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18" name="Google Shape;2118;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46976" y="3535831"/>
            <a:ext cx="117867" cy="117867"/>
          </a:xfrm>
          <a:custGeom>
            <a:ahLst/>
            <a:cxnLst/>
            <a:rect b="b" l="l" r="r" t="t"/>
            <a:pathLst>
              <a:path extrusionOk="0" h="4856" w="4856">
                <a:moveTo>
                  <a:pt x="0" y="0"/>
                </a:moveTo>
                <a:lnTo>
                  <a:pt x="0" y="4856"/>
                </a:lnTo>
                <a:lnTo>
                  <a:pt x="4855" y="4856"/>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19" name="Google Shape;2119;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46976" y="3097446"/>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20" name="Google Shape;2120;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46976" y="2951301"/>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21" name="Google Shape;2121;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46976" y="2805181"/>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22" name="Google Shape;2122;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46976" y="2659036"/>
            <a:ext cx="117867" cy="117892"/>
          </a:xfrm>
          <a:custGeom>
            <a:ahLst/>
            <a:cxnLst/>
            <a:rect b="b" l="l" r="r" t="t"/>
            <a:pathLst>
              <a:path extrusionOk="0" h="4857"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23" name="Google Shape;2123;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46976" y="2512915"/>
            <a:ext cx="117867" cy="117867"/>
          </a:xfrm>
          <a:custGeom>
            <a:ahLst/>
            <a:cxnLst/>
            <a:rect b="b" l="l" r="r" t="t"/>
            <a:pathLst>
              <a:path extrusionOk="0" h="4856" w="4856">
                <a:moveTo>
                  <a:pt x="0" y="0"/>
                </a:moveTo>
                <a:lnTo>
                  <a:pt x="0" y="4856"/>
                </a:lnTo>
                <a:lnTo>
                  <a:pt x="4855" y="4856"/>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24" name="Google Shape;2124;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46976" y="2366772"/>
            <a:ext cx="117867" cy="117892"/>
          </a:xfrm>
          <a:custGeom>
            <a:ahLst/>
            <a:cxnLst/>
            <a:rect b="b" l="l" r="r" t="t"/>
            <a:pathLst>
              <a:path extrusionOk="0" h="4857"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25" name="Google Shape;2125;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46976" y="2220650"/>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26" name="Google Shape;2126;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46976" y="2074530"/>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27" name="Google Shape;2127;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46976" y="1928385"/>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28" name="Google Shape;2128;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46976" y="1782265"/>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29" name="Google Shape;2129;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46976" y="1489999"/>
            <a:ext cx="117867" cy="117867"/>
          </a:xfrm>
          <a:custGeom>
            <a:ahLst/>
            <a:cxnLst/>
            <a:rect b="b" l="l" r="r" t="t"/>
            <a:pathLst>
              <a:path extrusionOk="0" h="4856" w="4856">
                <a:moveTo>
                  <a:pt x="0" y="0"/>
                </a:moveTo>
                <a:lnTo>
                  <a:pt x="0" y="4856"/>
                </a:lnTo>
                <a:lnTo>
                  <a:pt x="4855" y="4856"/>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30" name="Google Shape;2130;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46976" y="1197734"/>
            <a:ext cx="117867" cy="117867"/>
          </a:xfrm>
          <a:custGeom>
            <a:ahLst/>
            <a:cxnLst/>
            <a:rect b="b" l="l" r="r" t="t"/>
            <a:pathLst>
              <a:path extrusionOk="0" h="4856" w="4856">
                <a:moveTo>
                  <a:pt x="0" y="0"/>
                </a:moveTo>
                <a:lnTo>
                  <a:pt x="0" y="4856"/>
                </a:lnTo>
                <a:lnTo>
                  <a:pt x="4855" y="4856"/>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31" name="Google Shape;2131;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46976" y="1051614"/>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32" name="Google Shape;2132;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46976" y="905469"/>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33" name="Google Shape;2133;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46976" y="759349"/>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34" name="Google Shape;2134;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46976" y="467084"/>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35" name="Google Shape;2135;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46976" y="320939"/>
            <a:ext cx="117867" cy="117892"/>
          </a:xfrm>
          <a:custGeom>
            <a:ahLst/>
            <a:cxnLst/>
            <a:rect b="b" l="l" r="r" t="t"/>
            <a:pathLst>
              <a:path extrusionOk="0" h="4857"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36" name="Google Shape;2136;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46976" y="174818"/>
            <a:ext cx="117867" cy="117867"/>
          </a:xfrm>
          <a:custGeom>
            <a:ahLst/>
            <a:cxnLst/>
            <a:rect b="b" l="l" r="r" t="t"/>
            <a:pathLst>
              <a:path extrusionOk="0" h="4856" w="4856">
                <a:moveTo>
                  <a:pt x="0" y="0"/>
                </a:moveTo>
                <a:lnTo>
                  <a:pt x="0" y="4856"/>
                </a:lnTo>
                <a:lnTo>
                  <a:pt x="4855" y="4856"/>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37" name="Google Shape;2137;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46976" y="28698"/>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38" name="Google Shape;2138;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0855" y="4851012"/>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39" name="Google Shape;2139;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0855" y="4558747"/>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40" name="Google Shape;2140;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0855" y="4412627"/>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41" name="Google Shape;2141;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0855" y="4266482"/>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42" name="Google Shape;2142;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0855" y="4120362"/>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43" name="Google Shape;2143;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0855" y="3828096"/>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44" name="Google Shape;2144;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0855" y="3535831"/>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45" name="Google Shape;2145;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0855" y="3389711"/>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46" name="Google Shape;2146;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0855" y="3243566"/>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47" name="Google Shape;2147;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0855" y="2951301"/>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48" name="Google Shape;2148;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0855" y="2805181"/>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49" name="Google Shape;2149;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0855" y="2659036"/>
            <a:ext cx="117867" cy="117892"/>
          </a:xfrm>
          <a:custGeom>
            <a:ahLst/>
            <a:cxnLst/>
            <a:rect b="b" l="l" r="r" t="t"/>
            <a:pathLst>
              <a:path extrusionOk="0" h="4857"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50" name="Google Shape;2150;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0855" y="2512915"/>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51" name="Google Shape;2151;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0855" y="2366772"/>
            <a:ext cx="117867" cy="117892"/>
          </a:xfrm>
          <a:custGeom>
            <a:ahLst/>
            <a:cxnLst/>
            <a:rect b="b" l="l" r="r" t="t"/>
            <a:pathLst>
              <a:path extrusionOk="0" h="4857"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52" name="Google Shape;2152;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0855" y="2220650"/>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53" name="Google Shape;2153;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0855" y="2074530"/>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54" name="Google Shape;2154;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0855" y="1782265"/>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55" name="Google Shape;2155;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0855" y="1489999"/>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56" name="Google Shape;2156;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0855" y="1343855"/>
            <a:ext cx="117867" cy="117892"/>
          </a:xfrm>
          <a:custGeom>
            <a:ahLst/>
            <a:cxnLst/>
            <a:rect b="b" l="l" r="r" t="t"/>
            <a:pathLst>
              <a:path extrusionOk="0" h="4857"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57" name="Google Shape;2157;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0855" y="1197734"/>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58" name="Google Shape;2158;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0855" y="1051614"/>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59" name="Google Shape;2159;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0855" y="759349"/>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60" name="Google Shape;2160;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0855" y="613204"/>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61" name="Google Shape;2161;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0855" y="320939"/>
            <a:ext cx="117867" cy="117892"/>
          </a:xfrm>
          <a:custGeom>
            <a:ahLst/>
            <a:cxnLst/>
            <a:rect b="b" l="l" r="r" t="t"/>
            <a:pathLst>
              <a:path extrusionOk="0" h="4857"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62" name="Google Shape;2162;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0855" y="28698"/>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63" name="Google Shape;2163;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4711" y="4704869"/>
            <a:ext cx="117867" cy="117892"/>
          </a:xfrm>
          <a:custGeom>
            <a:ahLst/>
            <a:cxnLst/>
            <a:rect b="b" l="l" r="r" t="t"/>
            <a:pathLst>
              <a:path extrusionOk="0" h="4857"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64" name="Google Shape;2164;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4711" y="4266482"/>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65" name="Google Shape;2165;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4711" y="4120362"/>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66" name="Google Shape;2166;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4711" y="3974217"/>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67" name="Google Shape;2167;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4711" y="3681953"/>
            <a:ext cx="117867" cy="117892"/>
          </a:xfrm>
          <a:custGeom>
            <a:ahLst/>
            <a:cxnLst/>
            <a:rect b="b" l="l" r="r" t="t"/>
            <a:pathLst>
              <a:path extrusionOk="0" h="4857"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68" name="Google Shape;2168;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4711" y="3389711"/>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69" name="Google Shape;2169;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4711" y="3243566"/>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70" name="Google Shape;2170;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4711" y="3097446"/>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71" name="Google Shape;2171;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4711" y="2805181"/>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72" name="Google Shape;2172;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4711" y="2512915"/>
            <a:ext cx="117867" cy="117867"/>
          </a:xfrm>
          <a:custGeom>
            <a:ahLst/>
            <a:cxnLst/>
            <a:rect b="b" l="l" r="r" t="t"/>
            <a:pathLst>
              <a:path extrusionOk="0" h="4856" w="4856">
                <a:moveTo>
                  <a:pt x="0" y="0"/>
                </a:moveTo>
                <a:lnTo>
                  <a:pt x="0" y="4856"/>
                </a:lnTo>
                <a:lnTo>
                  <a:pt x="4855" y="4856"/>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73" name="Google Shape;2173;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4711" y="2220650"/>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74" name="Google Shape;2174;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4711" y="1928385"/>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75" name="Google Shape;2175;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4711" y="1782265"/>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76" name="Google Shape;2176;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4711" y="1343855"/>
            <a:ext cx="117867" cy="117892"/>
          </a:xfrm>
          <a:custGeom>
            <a:ahLst/>
            <a:cxnLst/>
            <a:rect b="b" l="l" r="r" t="t"/>
            <a:pathLst>
              <a:path extrusionOk="0" h="4857"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77" name="Google Shape;2177;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4711" y="1197734"/>
            <a:ext cx="117867" cy="117867"/>
          </a:xfrm>
          <a:custGeom>
            <a:ahLst/>
            <a:cxnLst/>
            <a:rect b="b" l="l" r="r" t="t"/>
            <a:pathLst>
              <a:path extrusionOk="0" h="4856" w="4856">
                <a:moveTo>
                  <a:pt x="0" y="0"/>
                </a:moveTo>
                <a:lnTo>
                  <a:pt x="0" y="4856"/>
                </a:lnTo>
                <a:lnTo>
                  <a:pt x="4855" y="4856"/>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78" name="Google Shape;2178;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4711" y="1051614"/>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79" name="Google Shape;2179;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4711" y="905469"/>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80" name="Google Shape;2180;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4711" y="759349"/>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81" name="Google Shape;2181;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4711" y="467084"/>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82" name="Google Shape;2182;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4711" y="320939"/>
            <a:ext cx="117867" cy="117892"/>
          </a:xfrm>
          <a:custGeom>
            <a:ahLst/>
            <a:cxnLst/>
            <a:rect b="b" l="l" r="r" t="t"/>
            <a:pathLst>
              <a:path extrusionOk="0" h="4857"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83" name="Google Shape;2183;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08591" y="4997133"/>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84" name="Google Shape;2184;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08591" y="4558747"/>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85" name="Google Shape;2185;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08591" y="4266482"/>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86" name="Google Shape;2186;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08591" y="3828096"/>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87" name="Google Shape;2187;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08591" y="3681953"/>
            <a:ext cx="117867" cy="117892"/>
          </a:xfrm>
          <a:custGeom>
            <a:ahLst/>
            <a:cxnLst/>
            <a:rect b="b" l="l" r="r" t="t"/>
            <a:pathLst>
              <a:path extrusionOk="0" h="4857"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88" name="Google Shape;2188;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08591" y="3097446"/>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89" name="Google Shape;2189;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08591" y="2951301"/>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90" name="Google Shape;2190;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08591" y="2659036"/>
            <a:ext cx="117867" cy="117892"/>
          </a:xfrm>
          <a:custGeom>
            <a:ahLst/>
            <a:cxnLst/>
            <a:rect b="b" l="l" r="r" t="t"/>
            <a:pathLst>
              <a:path extrusionOk="0" h="4857"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91" name="Google Shape;2191;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08591" y="2512915"/>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92" name="Google Shape;2192;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08591" y="2366772"/>
            <a:ext cx="117867" cy="117892"/>
          </a:xfrm>
          <a:custGeom>
            <a:ahLst/>
            <a:cxnLst/>
            <a:rect b="b" l="l" r="r" t="t"/>
            <a:pathLst>
              <a:path extrusionOk="0" h="4857"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93" name="Google Shape;2193;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08591" y="2220650"/>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94" name="Google Shape;2194;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08591" y="1782265"/>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95" name="Google Shape;2195;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08591" y="1636120"/>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96" name="Google Shape;2196;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08591" y="1489999"/>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97" name="Google Shape;2197;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08591" y="1197734"/>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98" name="Google Shape;2198;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08591" y="467084"/>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199" name="Google Shape;2199;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08591" y="174818"/>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00" name="Google Shape;2200;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08591" y="28698"/>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01" name="Google Shape;2201;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2447" y="4851012"/>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02" name="Google Shape;2202;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2447" y="4704869"/>
            <a:ext cx="117892" cy="117892"/>
          </a:xfrm>
          <a:custGeom>
            <a:ahLst/>
            <a:cxnLst/>
            <a:rect b="b" l="l" r="r" t="t"/>
            <a:pathLst>
              <a:path extrusionOk="0" h="4857"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03" name="Google Shape;2203;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2447" y="4266482"/>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04" name="Google Shape;2204;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2447" y="3974217"/>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05" name="Google Shape;2205;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2447" y="3681953"/>
            <a:ext cx="117892" cy="117892"/>
          </a:xfrm>
          <a:custGeom>
            <a:ahLst/>
            <a:cxnLst/>
            <a:rect b="b" l="l" r="r" t="t"/>
            <a:pathLst>
              <a:path extrusionOk="0" h="4857"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06" name="Google Shape;2206;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2447" y="3243566"/>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07" name="Google Shape;2207;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2447" y="2951301"/>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08" name="Google Shape;2208;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2447" y="2512915"/>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09" name="Google Shape;2209;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2447" y="2220650"/>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10" name="Google Shape;2210;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2447" y="2074530"/>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11" name="Google Shape;2211;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2447" y="1782265"/>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12" name="Google Shape;2212;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2447" y="1636120"/>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13" name="Google Shape;2213;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2447" y="1489999"/>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14" name="Google Shape;2214;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2447" y="1197734"/>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15" name="Google Shape;2215;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2447" y="1051614"/>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16" name="Google Shape;2216;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2447" y="613204"/>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17" name="Google Shape;2217;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2447" y="320939"/>
            <a:ext cx="117892" cy="117892"/>
          </a:xfrm>
          <a:custGeom>
            <a:ahLst/>
            <a:cxnLst/>
            <a:rect b="b" l="l" r="r" t="t"/>
            <a:pathLst>
              <a:path extrusionOk="0" h="4857"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18" name="Google Shape;2218;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2447" y="174818"/>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19" name="Google Shape;2219;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16326" y="4997133"/>
            <a:ext cx="117867" cy="117867"/>
          </a:xfrm>
          <a:custGeom>
            <a:ahLst/>
            <a:cxnLst/>
            <a:rect b="b" l="l" r="r" t="t"/>
            <a:pathLst>
              <a:path extrusionOk="0" h="4856" w="4856">
                <a:moveTo>
                  <a:pt x="0" y="0"/>
                </a:moveTo>
                <a:lnTo>
                  <a:pt x="0"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20" name="Google Shape;2220;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16326" y="4558747"/>
            <a:ext cx="117867" cy="117867"/>
          </a:xfrm>
          <a:custGeom>
            <a:ahLst/>
            <a:cxnLst/>
            <a:rect b="b" l="l" r="r" t="t"/>
            <a:pathLst>
              <a:path extrusionOk="0" h="4856" w="4856">
                <a:moveTo>
                  <a:pt x="0" y="0"/>
                </a:moveTo>
                <a:lnTo>
                  <a:pt x="0"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21" name="Google Shape;2221;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16326" y="4120362"/>
            <a:ext cx="117867" cy="117867"/>
          </a:xfrm>
          <a:custGeom>
            <a:ahLst/>
            <a:cxnLst/>
            <a:rect b="b" l="l" r="r" t="t"/>
            <a:pathLst>
              <a:path extrusionOk="0" h="4856" w="4856">
                <a:moveTo>
                  <a:pt x="0" y="1"/>
                </a:moveTo>
                <a:lnTo>
                  <a:pt x="0"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22" name="Google Shape;2222;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16326" y="3535831"/>
            <a:ext cx="117867" cy="117867"/>
          </a:xfrm>
          <a:custGeom>
            <a:ahLst/>
            <a:cxnLst/>
            <a:rect b="b" l="l" r="r" t="t"/>
            <a:pathLst>
              <a:path extrusionOk="0" h="4856" w="4856">
                <a:moveTo>
                  <a:pt x="0" y="0"/>
                </a:moveTo>
                <a:lnTo>
                  <a:pt x="0"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23" name="Google Shape;2223;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16326" y="2951301"/>
            <a:ext cx="117867" cy="117867"/>
          </a:xfrm>
          <a:custGeom>
            <a:ahLst/>
            <a:cxnLst/>
            <a:rect b="b" l="l" r="r" t="t"/>
            <a:pathLst>
              <a:path extrusionOk="0" h="4856" w="4856">
                <a:moveTo>
                  <a:pt x="0" y="0"/>
                </a:moveTo>
                <a:lnTo>
                  <a:pt x="0"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24" name="Google Shape;2224;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16326" y="2220650"/>
            <a:ext cx="117867" cy="117867"/>
          </a:xfrm>
          <a:custGeom>
            <a:ahLst/>
            <a:cxnLst/>
            <a:rect b="b" l="l" r="r" t="t"/>
            <a:pathLst>
              <a:path extrusionOk="0" h="4856" w="4856">
                <a:moveTo>
                  <a:pt x="0" y="0"/>
                </a:moveTo>
                <a:lnTo>
                  <a:pt x="0"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25" name="Google Shape;2225;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16326" y="1051614"/>
            <a:ext cx="117867" cy="117867"/>
          </a:xfrm>
          <a:custGeom>
            <a:ahLst/>
            <a:cxnLst/>
            <a:rect b="b" l="l" r="r" t="t"/>
            <a:pathLst>
              <a:path extrusionOk="0" h="4856" w="4856">
                <a:moveTo>
                  <a:pt x="0" y="1"/>
                </a:moveTo>
                <a:lnTo>
                  <a:pt x="0"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26" name="Google Shape;2226;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16326" y="905469"/>
            <a:ext cx="117867" cy="117867"/>
          </a:xfrm>
          <a:custGeom>
            <a:ahLst/>
            <a:cxnLst/>
            <a:rect b="b" l="l" r="r" t="t"/>
            <a:pathLst>
              <a:path extrusionOk="0" h="4856" w="4856">
                <a:moveTo>
                  <a:pt x="0" y="0"/>
                </a:moveTo>
                <a:lnTo>
                  <a:pt x="0"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27" name="Google Shape;2227;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16326" y="28698"/>
            <a:ext cx="117867" cy="117867"/>
          </a:xfrm>
          <a:custGeom>
            <a:ahLst/>
            <a:cxnLst/>
            <a:rect b="b" l="l" r="r" t="t"/>
            <a:pathLst>
              <a:path extrusionOk="0" h="4856" w="4856">
                <a:moveTo>
                  <a:pt x="0" y="1"/>
                </a:moveTo>
                <a:lnTo>
                  <a:pt x="0"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28" name="Google Shape;2228;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70181" y="4851012"/>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29" name="Google Shape;2229;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70181" y="3974217"/>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30" name="Google Shape;2230;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70181" y="3243566"/>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31" name="Google Shape;2231;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70181" y="2512915"/>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32" name="Google Shape;2232;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70181" y="1636120"/>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33" name="Google Shape;2233;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70181" y="905469"/>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34" name="Google Shape;2234;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70181" y="759349"/>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35" name="Google Shape;2235;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70181" y="174818"/>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36" name="Google Shape;2236;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24060" y="4997133"/>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37" name="Google Shape;2237;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24060" y="3974217"/>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38" name="Google Shape;2238;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24060" y="2074530"/>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39" name="Google Shape;2239;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24060" y="1489999"/>
            <a:ext cx="117867" cy="117867"/>
          </a:xfrm>
          <a:custGeom>
            <a:ahLst/>
            <a:cxnLst/>
            <a:rect b="b" l="l" r="r" t="t"/>
            <a:pathLst>
              <a:path extrusionOk="0" h="4856" w="4856">
                <a:moveTo>
                  <a:pt x="0" y="0"/>
                </a:moveTo>
                <a:lnTo>
                  <a:pt x="0" y="4856"/>
                </a:lnTo>
                <a:lnTo>
                  <a:pt x="4855" y="4856"/>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40" name="Google Shape;2240;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24060" y="905469"/>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41" name="Google Shape;2241;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24060" y="174818"/>
            <a:ext cx="117867" cy="117867"/>
          </a:xfrm>
          <a:custGeom>
            <a:ahLst/>
            <a:cxnLst/>
            <a:rect b="b" l="l" r="r" t="t"/>
            <a:pathLst>
              <a:path extrusionOk="0" h="4856" w="4856">
                <a:moveTo>
                  <a:pt x="0" y="0"/>
                </a:moveTo>
                <a:lnTo>
                  <a:pt x="0" y="4856"/>
                </a:lnTo>
                <a:lnTo>
                  <a:pt x="4855" y="4856"/>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42" name="Google Shape;2242;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77940" y="4558747"/>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43" name="Google Shape;2243;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77940" y="3681953"/>
            <a:ext cx="117867" cy="117892"/>
          </a:xfrm>
          <a:custGeom>
            <a:ahLst/>
            <a:cxnLst/>
            <a:rect b="b" l="l" r="r" t="t"/>
            <a:pathLst>
              <a:path extrusionOk="0" h="4857"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44" name="Google Shape;2244;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77940" y="2659036"/>
            <a:ext cx="117867" cy="117892"/>
          </a:xfrm>
          <a:custGeom>
            <a:ahLst/>
            <a:cxnLst/>
            <a:rect b="b" l="l" r="r" t="t"/>
            <a:pathLst>
              <a:path extrusionOk="0" h="4857"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45" name="Google Shape;2245;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85362" y="4704869"/>
            <a:ext cx="117892" cy="117892"/>
          </a:xfrm>
          <a:custGeom>
            <a:ahLst/>
            <a:cxnLst/>
            <a:rect b="b" l="l" r="r" t="t"/>
            <a:pathLst>
              <a:path extrusionOk="0" h="4857"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46" name="Google Shape;2246;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85362" y="4558747"/>
            <a:ext cx="117892" cy="117867"/>
          </a:xfrm>
          <a:custGeom>
            <a:ahLst/>
            <a:cxnLst/>
            <a:rect b="b" l="l" r="r" t="t"/>
            <a:pathLst>
              <a:path extrusionOk="0" h="4856" w="4857">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47" name="Google Shape;2247;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85362" y="4266482"/>
            <a:ext cx="117892" cy="117867"/>
          </a:xfrm>
          <a:custGeom>
            <a:ahLst/>
            <a:cxnLst/>
            <a:rect b="b" l="l" r="r" t="t"/>
            <a:pathLst>
              <a:path extrusionOk="0" h="4856" w="4857">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48" name="Google Shape;2248;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85362" y="4120362"/>
            <a:ext cx="117892" cy="117867"/>
          </a:xfrm>
          <a:custGeom>
            <a:ahLst/>
            <a:cxnLst/>
            <a:rect b="b" l="l" r="r" t="t"/>
            <a:pathLst>
              <a:path extrusionOk="0" h="4856"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49" name="Google Shape;2249;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85362" y="3974217"/>
            <a:ext cx="117892" cy="117867"/>
          </a:xfrm>
          <a:custGeom>
            <a:ahLst/>
            <a:cxnLst/>
            <a:rect b="b" l="l" r="r" t="t"/>
            <a:pathLst>
              <a:path extrusionOk="0" h="4856" w="4857">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50" name="Google Shape;2250;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85362" y="3681953"/>
            <a:ext cx="117892" cy="117892"/>
          </a:xfrm>
          <a:custGeom>
            <a:ahLst/>
            <a:cxnLst/>
            <a:rect b="b" l="l" r="r" t="t"/>
            <a:pathLst>
              <a:path extrusionOk="0" h="4857"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51" name="Google Shape;2251;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85362" y="2074530"/>
            <a:ext cx="117892" cy="117867"/>
          </a:xfrm>
          <a:custGeom>
            <a:ahLst/>
            <a:cxnLst/>
            <a:rect b="b" l="l" r="r" t="t"/>
            <a:pathLst>
              <a:path extrusionOk="0" h="4856"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52" name="Google Shape;2252;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85362" y="1782265"/>
            <a:ext cx="117892" cy="117867"/>
          </a:xfrm>
          <a:custGeom>
            <a:ahLst/>
            <a:cxnLst/>
            <a:rect b="b" l="l" r="r" t="t"/>
            <a:pathLst>
              <a:path extrusionOk="0" h="4856"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53" name="Google Shape;2253;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85362" y="1636120"/>
            <a:ext cx="117892" cy="117867"/>
          </a:xfrm>
          <a:custGeom>
            <a:ahLst/>
            <a:cxnLst/>
            <a:rect b="b" l="l" r="r" t="t"/>
            <a:pathLst>
              <a:path extrusionOk="0" h="4856" w="4857">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54" name="Google Shape;2254;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85362" y="320939"/>
            <a:ext cx="117892" cy="117892"/>
          </a:xfrm>
          <a:custGeom>
            <a:ahLst/>
            <a:cxnLst/>
            <a:rect b="b" l="l" r="r" t="t"/>
            <a:pathLst>
              <a:path extrusionOk="0" h="4857"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55" name="Google Shape;2255;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85362" y="28698"/>
            <a:ext cx="117892" cy="117867"/>
          </a:xfrm>
          <a:custGeom>
            <a:ahLst/>
            <a:cxnLst/>
            <a:rect b="b" l="l" r="r" t="t"/>
            <a:pathLst>
              <a:path extrusionOk="0" h="4856"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56" name="Google Shape;2256;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39242" y="4997133"/>
            <a:ext cx="117867" cy="117867"/>
          </a:xfrm>
          <a:custGeom>
            <a:ahLst/>
            <a:cxnLst/>
            <a:rect b="b" l="l" r="r" t="t"/>
            <a:pathLst>
              <a:path extrusionOk="0" h="4856" w="4856">
                <a:moveTo>
                  <a:pt x="0" y="0"/>
                </a:moveTo>
                <a:lnTo>
                  <a:pt x="0"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57" name="Google Shape;2257;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39242" y="4704869"/>
            <a:ext cx="117867" cy="117892"/>
          </a:xfrm>
          <a:custGeom>
            <a:ahLst/>
            <a:cxnLst/>
            <a:rect b="b" l="l" r="r" t="t"/>
            <a:pathLst>
              <a:path extrusionOk="0" h="4857" w="4856">
                <a:moveTo>
                  <a:pt x="0" y="1"/>
                </a:moveTo>
                <a:lnTo>
                  <a:pt x="0"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58" name="Google Shape;2258;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39242" y="4412627"/>
            <a:ext cx="117867" cy="117867"/>
          </a:xfrm>
          <a:custGeom>
            <a:ahLst/>
            <a:cxnLst/>
            <a:rect b="b" l="l" r="r" t="t"/>
            <a:pathLst>
              <a:path extrusionOk="0" h="4856" w="4856">
                <a:moveTo>
                  <a:pt x="0" y="1"/>
                </a:moveTo>
                <a:lnTo>
                  <a:pt x="0"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59" name="Google Shape;2259;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39242" y="4266482"/>
            <a:ext cx="117867" cy="117867"/>
          </a:xfrm>
          <a:custGeom>
            <a:ahLst/>
            <a:cxnLst/>
            <a:rect b="b" l="l" r="r" t="t"/>
            <a:pathLst>
              <a:path extrusionOk="0" h="4856" w="4856">
                <a:moveTo>
                  <a:pt x="0" y="0"/>
                </a:moveTo>
                <a:lnTo>
                  <a:pt x="0"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60" name="Google Shape;2260;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39242" y="3681953"/>
            <a:ext cx="117867" cy="117892"/>
          </a:xfrm>
          <a:custGeom>
            <a:ahLst/>
            <a:cxnLst/>
            <a:rect b="b" l="l" r="r" t="t"/>
            <a:pathLst>
              <a:path extrusionOk="0" h="4857" w="4856">
                <a:moveTo>
                  <a:pt x="0" y="1"/>
                </a:moveTo>
                <a:lnTo>
                  <a:pt x="0"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61" name="Google Shape;2261;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39242" y="3097446"/>
            <a:ext cx="117867" cy="117867"/>
          </a:xfrm>
          <a:custGeom>
            <a:ahLst/>
            <a:cxnLst/>
            <a:rect b="b" l="l" r="r" t="t"/>
            <a:pathLst>
              <a:path extrusionOk="0" h="4856" w="4856">
                <a:moveTo>
                  <a:pt x="0" y="1"/>
                </a:moveTo>
                <a:lnTo>
                  <a:pt x="0"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62" name="Google Shape;2262;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39242" y="2951301"/>
            <a:ext cx="117867" cy="117867"/>
          </a:xfrm>
          <a:custGeom>
            <a:ahLst/>
            <a:cxnLst/>
            <a:rect b="b" l="l" r="r" t="t"/>
            <a:pathLst>
              <a:path extrusionOk="0" h="4856" w="4856">
                <a:moveTo>
                  <a:pt x="0" y="0"/>
                </a:moveTo>
                <a:lnTo>
                  <a:pt x="0"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63" name="Google Shape;2263;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39242" y="2805181"/>
            <a:ext cx="117867" cy="117867"/>
          </a:xfrm>
          <a:custGeom>
            <a:ahLst/>
            <a:cxnLst/>
            <a:rect b="b" l="l" r="r" t="t"/>
            <a:pathLst>
              <a:path extrusionOk="0" h="4856" w="4856">
                <a:moveTo>
                  <a:pt x="0" y="1"/>
                </a:moveTo>
                <a:lnTo>
                  <a:pt x="0"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64" name="Google Shape;2264;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39242" y="1928385"/>
            <a:ext cx="117867" cy="117867"/>
          </a:xfrm>
          <a:custGeom>
            <a:ahLst/>
            <a:cxnLst/>
            <a:rect b="b" l="l" r="r" t="t"/>
            <a:pathLst>
              <a:path extrusionOk="0" h="4856" w="4856">
                <a:moveTo>
                  <a:pt x="0" y="0"/>
                </a:moveTo>
                <a:lnTo>
                  <a:pt x="0"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65" name="Google Shape;2265;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39242" y="1197734"/>
            <a:ext cx="117867" cy="117867"/>
          </a:xfrm>
          <a:custGeom>
            <a:ahLst/>
            <a:cxnLst/>
            <a:rect b="b" l="l" r="r" t="t"/>
            <a:pathLst>
              <a:path extrusionOk="0" h="4856" w="4856">
                <a:moveTo>
                  <a:pt x="0" y="0"/>
                </a:moveTo>
                <a:lnTo>
                  <a:pt x="0" y="4856"/>
                </a:lnTo>
                <a:lnTo>
                  <a:pt x="4856" y="4856"/>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66" name="Google Shape;2266;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39242" y="759349"/>
            <a:ext cx="117867" cy="117867"/>
          </a:xfrm>
          <a:custGeom>
            <a:ahLst/>
            <a:cxnLst/>
            <a:rect b="b" l="l" r="r" t="t"/>
            <a:pathLst>
              <a:path extrusionOk="0" h="4856" w="4856">
                <a:moveTo>
                  <a:pt x="0" y="1"/>
                </a:moveTo>
                <a:lnTo>
                  <a:pt x="0"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67" name="Google Shape;2267;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39242" y="613204"/>
            <a:ext cx="117867" cy="117867"/>
          </a:xfrm>
          <a:custGeom>
            <a:ahLst/>
            <a:cxnLst/>
            <a:rect b="b" l="l" r="r" t="t"/>
            <a:pathLst>
              <a:path extrusionOk="0" h="4856" w="4856">
                <a:moveTo>
                  <a:pt x="0" y="0"/>
                </a:moveTo>
                <a:lnTo>
                  <a:pt x="0"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68" name="Google Shape;2268;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39242" y="28698"/>
            <a:ext cx="117867" cy="117867"/>
          </a:xfrm>
          <a:custGeom>
            <a:ahLst/>
            <a:cxnLst/>
            <a:rect b="b" l="l" r="r" t="t"/>
            <a:pathLst>
              <a:path extrusionOk="0" h="4856" w="4856">
                <a:moveTo>
                  <a:pt x="0" y="1"/>
                </a:moveTo>
                <a:lnTo>
                  <a:pt x="0"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69" name="Google Shape;2269;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3098" y="4851012"/>
            <a:ext cx="117892" cy="117867"/>
          </a:xfrm>
          <a:custGeom>
            <a:ahLst/>
            <a:cxnLst/>
            <a:rect b="b" l="l" r="r" t="t"/>
            <a:pathLst>
              <a:path extrusionOk="0" h="4856" w="4857">
                <a:moveTo>
                  <a:pt x="1" y="0"/>
                </a:moveTo>
                <a:lnTo>
                  <a:pt x="1" y="4856"/>
                </a:lnTo>
                <a:lnTo>
                  <a:pt x="4856" y="4856"/>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70" name="Google Shape;2270;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3098" y="4704869"/>
            <a:ext cx="117892" cy="117892"/>
          </a:xfrm>
          <a:custGeom>
            <a:ahLst/>
            <a:cxnLst/>
            <a:rect b="b" l="l" r="r" t="t"/>
            <a:pathLst>
              <a:path extrusionOk="0" h="4857"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71" name="Google Shape;2271;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3098" y="4266482"/>
            <a:ext cx="117892" cy="117867"/>
          </a:xfrm>
          <a:custGeom>
            <a:ahLst/>
            <a:cxnLst/>
            <a:rect b="b" l="l" r="r" t="t"/>
            <a:pathLst>
              <a:path extrusionOk="0" h="4856" w="4857">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72" name="Google Shape;2272;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3098" y="3828096"/>
            <a:ext cx="117892" cy="117867"/>
          </a:xfrm>
          <a:custGeom>
            <a:ahLst/>
            <a:cxnLst/>
            <a:rect b="b" l="l" r="r" t="t"/>
            <a:pathLst>
              <a:path extrusionOk="0" h="4856" w="4857">
                <a:moveTo>
                  <a:pt x="1" y="0"/>
                </a:moveTo>
                <a:lnTo>
                  <a:pt x="1" y="4856"/>
                </a:lnTo>
                <a:lnTo>
                  <a:pt x="4856" y="4856"/>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73" name="Google Shape;2273;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3098" y="2659036"/>
            <a:ext cx="117892" cy="117892"/>
          </a:xfrm>
          <a:custGeom>
            <a:ahLst/>
            <a:cxnLst/>
            <a:rect b="b" l="l" r="r" t="t"/>
            <a:pathLst>
              <a:path extrusionOk="0" h="4857"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74" name="Google Shape;2274;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3098" y="2366772"/>
            <a:ext cx="117892" cy="117892"/>
          </a:xfrm>
          <a:custGeom>
            <a:ahLst/>
            <a:cxnLst/>
            <a:rect b="b" l="l" r="r" t="t"/>
            <a:pathLst>
              <a:path extrusionOk="0" h="4857"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75" name="Google Shape;2275;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3098" y="1489999"/>
            <a:ext cx="117892" cy="117867"/>
          </a:xfrm>
          <a:custGeom>
            <a:ahLst/>
            <a:cxnLst/>
            <a:rect b="b" l="l" r="r" t="t"/>
            <a:pathLst>
              <a:path extrusionOk="0" h="4856" w="4857">
                <a:moveTo>
                  <a:pt x="1" y="0"/>
                </a:moveTo>
                <a:lnTo>
                  <a:pt x="1" y="4856"/>
                </a:lnTo>
                <a:lnTo>
                  <a:pt x="4856" y="4856"/>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76" name="Google Shape;2276;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3098" y="1051614"/>
            <a:ext cx="117892" cy="117867"/>
          </a:xfrm>
          <a:custGeom>
            <a:ahLst/>
            <a:cxnLst/>
            <a:rect b="b" l="l" r="r" t="t"/>
            <a:pathLst>
              <a:path extrusionOk="0" h="4856"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77" name="Google Shape;2277;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3098" y="467084"/>
            <a:ext cx="117892" cy="117867"/>
          </a:xfrm>
          <a:custGeom>
            <a:ahLst/>
            <a:cxnLst/>
            <a:rect b="b" l="l" r="r" t="t"/>
            <a:pathLst>
              <a:path extrusionOk="0" h="4856"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78" name="Google Shape;2278;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46976" y="4997133"/>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79" name="Google Shape;2279;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46976" y="4851012"/>
            <a:ext cx="117867" cy="117867"/>
          </a:xfrm>
          <a:custGeom>
            <a:ahLst/>
            <a:cxnLst/>
            <a:rect b="b" l="l" r="r" t="t"/>
            <a:pathLst>
              <a:path extrusionOk="0" h="4856" w="4856">
                <a:moveTo>
                  <a:pt x="0" y="0"/>
                </a:moveTo>
                <a:lnTo>
                  <a:pt x="0" y="4856"/>
                </a:lnTo>
                <a:lnTo>
                  <a:pt x="4855" y="4856"/>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80" name="Google Shape;2280;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46976" y="4412627"/>
            <a:ext cx="117867" cy="117867"/>
          </a:xfrm>
          <a:custGeom>
            <a:ahLst/>
            <a:cxnLst/>
            <a:rect b="b" l="l" r="r" t="t"/>
            <a:pathLst>
              <a:path extrusionOk="0" h="4856"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81" name="Google Shape;2281;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46976" y="4120362"/>
            <a:ext cx="117867" cy="117867"/>
          </a:xfrm>
          <a:custGeom>
            <a:ahLst/>
            <a:cxnLst/>
            <a:rect b="b" l="l" r="r" t="t"/>
            <a:pathLst>
              <a:path extrusionOk="0" h="4856"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82" name="Google Shape;2282;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46976" y="3389711"/>
            <a:ext cx="117867" cy="117867"/>
          </a:xfrm>
          <a:custGeom>
            <a:ahLst/>
            <a:cxnLst/>
            <a:rect b="b" l="l" r="r" t="t"/>
            <a:pathLst>
              <a:path extrusionOk="0" h="4856"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83" name="Google Shape;2283;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46976" y="3243566"/>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84" name="Google Shape;2284;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46976" y="1636120"/>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85" name="Google Shape;2285;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46976" y="1343855"/>
            <a:ext cx="117867" cy="117892"/>
          </a:xfrm>
          <a:custGeom>
            <a:ahLst/>
            <a:cxnLst/>
            <a:rect b="b" l="l" r="r" t="t"/>
            <a:pathLst>
              <a:path extrusionOk="0" h="4857"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86" name="Google Shape;2286;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0855" y="4997133"/>
            <a:ext cx="117867" cy="117867"/>
          </a:xfrm>
          <a:custGeom>
            <a:ahLst/>
            <a:cxnLst/>
            <a:rect b="b" l="l" r="r" t="t"/>
            <a:pathLst>
              <a:path extrusionOk="0" h="4856" w="4856">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87" name="Google Shape;2287;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0855" y="3974217"/>
            <a:ext cx="117867" cy="117867"/>
          </a:xfrm>
          <a:custGeom>
            <a:ahLst/>
            <a:cxnLst/>
            <a:rect b="b" l="l" r="r" t="t"/>
            <a:pathLst>
              <a:path extrusionOk="0" h="4856" w="4856">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88" name="Google Shape;2288;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0855" y="3097446"/>
            <a:ext cx="117867" cy="117867"/>
          </a:xfrm>
          <a:custGeom>
            <a:ahLst/>
            <a:cxnLst/>
            <a:rect b="b" l="l" r="r" t="t"/>
            <a:pathLst>
              <a:path extrusionOk="0" h="4856" w="4856">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89" name="Google Shape;2289;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0855" y="1636120"/>
            <a:ext cx="117867" cy="117867"/>
          </a:xfrm>
          <a:custGeom>
            <a:ahLst/>
            <a:cxnLst/>
            <a:rect b="b" l="l" r="r" t="t"/>
            <a:pathLst>
              <a:path extrusionOk="0" h="4856" w="4856">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90" name="Google Shape;2290;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0855" y="467084"/>
            <a:ext cx="117867" cy="117867"/>
          </a:xfrm>
          <a:custGeom>
            <a:ahLst/>
            <a:cxnLst/>
            <a:rect b="b" l="l" r="r" t="t"/>
            <a:pathLst>
              <a:path extrusionOk="0" h="4856" w="4856">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91" name="Google Shape;2291;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4711" y="4997133"/>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92" name="Google Shape;2292;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4711" y="4558747"/>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93" name="Google Shape;2293;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4711" y="2951301"/>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94" name="Google Shape;2294;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4711" y="2074530"/>
            <a:ext cx="117867" cy="117867"/>
          </a:xfrm>
          <a:custGeom>
            <a:ahLst/>
            <a:cxnLst/>
            <a:rect b="b" l="l" r="r" t="t"/>
            <a:pathLst>
              <a:path extrusionOk="0" h="4856"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95" name="Google Shape;2295;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4711" y="1636120"/>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96" name="Google Shape;2296;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08591" y="1051614"/>
            <a:ext cx="117867" cy="117867"/>
          </a:xfrm>
          <a:custGeom>
            <a:ahLst/>
            <a:cxnLst/>
            <a:rect b="b" l="l" r="r" t="t"/>
            <a:pathLst>
              <a:path extrusionOk="0" h="4856" w="4856">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97" name="Google Shape;2297;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2447" y="3828096"/>
            <a:ext cx="117892" cy="117867"/>
          </a:xfrm>
          <a:custGeom>
            <a:ahLst/>
            <a:cxnLst/>
            <a:rect b="b" l="l" r="r" t="t"/>
            <a:pathLst>
              <a:path extrusionOk="0" h="4856" w="4857">
                <a:moveTo>
                  <a:pt x="1" y="0"/>
                </a:moveTo>
                <a:lnTo>
                  <a:pt x="1" y="4856"/>
                </a:lnTo>
                <a:lnTo>
                  <a:pt x="4856" y="4856"/>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98" name="Google Shape;2298;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2447" y="2659036"/>
            <a:ext cx="117892" cy="117892"/>
          </a:xfrm>
          <a:custGeom>
            <a:ahLst/>
            <a:cxnLst/>
            <a:rect b="b" l="l" r="r" t="t"/>
            <a:pathLst>
              <a:path extrusionOk="0" h="4857"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299" name="Google Shape;2299;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16326" y="320939"/>
            <a:ext cx="117867" cy="117892"/>
          </a:xfrm>
          <a:custGeom>
            <a:ahLst/>
            <a:cxnLst/>
            <a:rect b="b" l="l" r="r" t="t"/>
            <a:pathLst>
              <a:path extrusionOk="0" h="4857" w="4856">
                <a:moveTo>
                  <a:pt x="0" y="1"/>
                </a:moveTo>
                <a:lnTo>
                  <a:pt x="0"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00" name="Google Shape;2300;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24060" y="2805181"/>
            <a:ext cx="117867" cy="117867"/>
          </a:xfrm>
          <a:custGeom>
            <a:ahLst/>
            <a:cxnLst/>
            <a:rect b="b" l="l" r="r" t="t"/>
            <a:pathLst>
              <a:path extrusionOk="0" h="4856"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01" name="Google Shape;2301;p2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77940" y="467084"/>
            <a:ext cx="117867" cy="117867"/>
          </a:xfrm>
          <a:custGeom>
            <a:ahLst/>
            <a:cxnLst/>
            <a:rect b="b" l="l" r="r" t="t"/>
            <a:pathLst>
              <a:path extrusionOk="0" h="4856" w="4856">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28.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SECTION_TITLE_AND_DESCRIPTION">
    <p:spTree>
      <p:nvGrpSpPr>
        <p:cNvPr xmlns:c="http://schemas.openxmlformats.org/drawingml/2006/chart" xmlns:pic="http://schemas.openxmlformats.org/drawingml/2006/picture" xmlns:dgm="http://schemas.openxmlformats.org/drawingml/2006/diagram" id="2302" name="Shape 2302"/>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303" name="Google Shape;2303;p3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0"/>
            <a:ext cx="4572000" cy="5143500"/>
          </a:xfrm>
          <a:prstGeom prst="rect">
            <a:avLst/>
          </a:prstGeom>
          <a:solidFill>
            <a:srgbClr val="0941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2000"/>
              <a:buFont typeface="Arial"/>
              <a:buNone/>
            </a:pPr>
            <a:r>
              <a:rPr>
                <a:uFillTx/>
              </a:rPr>
              <a:t/>
            </a:r>
            <a:endParaRPr b="0" cap="none" i="0" strike="noStrike" sz="20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04" name="Google Shape;2304;p30"/>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300" y="500925"/>
            <a:ext cx="3704400" cy="2049600"/>
          </a:xfrm>
          <a:prstGeom prst="rect">
            <a:avLst/>
          </a:prstGeom>
          <a:noFill/>
          <a:ln>
            <a:noFill/>
          </a:ln>
        </p:spPr>
        <p:txBody xmlns:c="http://schemas.openxmlformats.org/drawingml/2006/chart" xmlns:pic="http://schemas.openxmlformats.org/drawingml/2006/picture" xmlns:dgm="http://schemas.openxmlformats.org/drawingml/2006/diagram">
          <a:bodyPr anchor="b" anchorCtr="0" bIns="91425" lIns="91425" rIns="91425" spcFirstLastPara="1" tIns="91425" wrap="square"/>
          <a:lstStyle>
            <a:lvl1pPr algn="l" lvl="0" marR="0" rtl="0">
              <a:lnSpc>
                <a:spcPct val="100000"/>
              </a:lnSpc>
              <a:spcBef>
                <a:spcPts val="0"/>
              </a:spcBef>
              <a:spcAft>
                <a:spcPts val="0"/>
              </a:spcAft>
              <a:buClr>
                <a:schemeClr val="lt1"/>
              </a:buClr>
              <a:buSzPts val="3600"/>
              <a:buFont typeface="Dosis Light"/>
              <a:buNone/>
              <a:defRPr b="0" cap="none" i="0" strike="noStrike" sz="3600" u="none">
                <a:solidFill>
                  <a:schemeClr val="lt1"/>
                </a:solidFill>
                <a:uFillTx/>
                <a:latin typeface="Trebuchet MS"/>
                <a:ea typeface="Trebuchet MS"/>
                <a:cs typeface="Trebuchet MS"/>
                <a:sym typeface="Trebuchet MS"/>
              </a:defRPr>
            </a:lvl1pPr>
            <a:lvl2pPr algn="l" lvl="1" marR="0" rtl="0">
              <a:lnSpc>
                <a:spcPct val="100000"/>
              </a:lnSpc>
              <a:spcBef>
                <a:spcPts val="0"/>
              </a:spcBef>
              <a:spcAft>
                <a:spcPts val="0"/>
              </a:spcAft>
              <a:buClr>
                <a:schemeClr val="lt1"/>
              </a:buClr>
              <a:buSzPts val="3600"/>
              <a:buFont typeface="Dosis Light"/>
              <a:buNone/>
              <a:defRPr b="0" cap="none" i="0" strike="noStrike" sz="3600" u="none">
                <a:solidFill>
                  <a:schemeClr val="lt1"/>
                </a:solidFill>
                <a:uFillTx/>
                <a:latin typeface="Dosis Light"/>
                <a:ea typeface="Dosis Light"/>
                <a:cs typeface="Dosis Light"/>
                <a:sym typeface="Dosis Light"/>
              </a:defRPr>
            </a:lvl2pPr>
            <a:lvl3pPr algn="l" lvl="2" marR="0" rtl="0">
              <a:lnSpc>
                <a:spcPct val="100000"/>
              </a:lnSpc>
              <a:spcBef>
                <a:spcPts val="0"/>
              </a:spcBef>
              <a:spcAft>
                <a:spcPts val="0"/>
              </a:spcAft>
              <a:buClr>
                <a:schemeClr val="lt1"/>
              </a:buClr>
              <a:buSzPts val="3600"/>
              <a:buFont typeface="Dosis Light"/>
              <a:buNone/>
              <a:defRPr b="0" cap="none" i="0" strike="noStrike" sz="3600" u="none">
                <a:solidFill>
                  <a:schemeClr val="lt1"/>
                </a:solidFill>
                <a:uFillTx/>
                <a:latin typeface="Dosis Light"/>
                <a:ea typeface="Dosis Light"/>
                <a:cs typeface="Dosis Light"/>
                <a:sym typeface="Dosis Light"/>
              </a:defRPr>
            </a:lvl3pPr>
            <a:lvl4pPr algn="l" lvl="3" marR="0" rtl="0">
              <a:lnSpc>
                <a:spcPct val="100000"/>
              </a:lnSpc>
              <a:spcBef>
                <a:spcPts val="0"/>
              </a:spcBef>
              <a:spcAft>
                <a:spcPts val="0"/>
              </a:spcAft>
              <a:buClr>
                <a:schemeClr val="lt1"/>
              </a:buClr>
              <a:buSzPts val="3600"/>
              <a:buFont typeface="Dosis Light"/>
              <a:buNone/>
              <a:defRPr b="0" cap="none" i="0" strike="noStrike" sz="3600" u="none">
                <a:solidFill>
                  <a:schemeClr val="lt1"/>
                </a:solidFill>
                <a:uFillTx/>
                <a:latin typeface="Dosis Light"/>
                <a:ea typeface="Dosis Light"/>
                <a:cs typeface="Dosis Light"/>
                <a:sym typeface="Dosis Light"/>
              </a:defRPr>
            </a:lvl4pPr>
            <a:lvl5pPr algn="l" lvl="4" marR="0" rtl="0">
              <a:lnSpc>
                <a:spcPct val="100000"/>
              </a:lnSpc>
              <a:spcBef>
                <a:spcPts val="0"/>
              </a:spcBef>
              <a:spcAft>
                <a:spcPts val="0"/>
              </a:spcAft>
              <a:buClr>
                <a:schemeClr val="lt1"/>
              </a:buClr>
              <a:buSzPts val="3600"/>
              <a:buFont typeface="Dosis Light"/>
              <a:buNone/>
              <a:defRPr b="0" cap="none" i="0" strike="noStrike" sz="3600" u="none">
                <a:solidFill>
                  <a:schemeClr val="lt1"/>
                </a:solidFill>
                <a:uFillTx/>
                <a:latin typeface="Dosis Light"/>
                <a:ea typeface="Dosis Light"/>
                <a:cs typeface="Dosis Light"/>
                <a:sym typeface="Dosis Light"/>
              </a:defRPr>
            </a:lvl5pPr>
            <a:lvl6pPr algn="l" lvl="5" marR="0" rtl="0">
              <a:lnSpc>
                <a:spcPct val="100000"/>
              </a:lnSpc>
              <a:spcBef>
                <a:spcPts val="0"/>
              </a:spcBef>
              <a:spcAft>
                <a:spcPts val="0"/>
              </a:spcAft>
              <a:buClr>
                <a:schemeClr val="lt1"/>
              </a:buClr>
              <a:buSzPts val="3600"/>
              <a:buFont typeface="Dosis Light"/>
              <a:buNone/>
              <a:defRPr b="0" cap="none" i="0" strike="noStrike" sz="3600" u="none">
                <a:solidFill>
                  <a:schemeClr val="lt1"/>
                </a:solidFill>
                <a:uFillTx/>
                <a:latin typeface="Dosis Light"/>
                <a:ea typeface="Dosis Light"/>
                <a:cs typeface="Dosis Light"/>
                <a:sym typeface="Dosis Light"/>
              </a:defRPr>
            </a:lvl6pPr>
            <a:lvl7pPr algn="l" lvl="6" marR="0" rtl="0">
              <a:lnSpc>
                <a:spcPct val="100000"/>
              </a:lnSpc>
              <a:spcBef>
                <a:spcPts val="0"/>
              </a:spcBef>
              <a:spcAft>
                <a:spcPts val="0"/>
              </a:spcAft>
              <a:buClr>
                <a:schemeClr val="lt1"/>
              </a:buClr>
              <a:buSzPts val="3600"/>
              <a:buFont typeface="Dosis Light"/>
              <a:buNone/>
              <a:defRPr b="0" cap="none" i="0" strike="noStrike" sz="3600" u="none">
                <a:solidFill>
                  <a:schemeClr val="lt1"/>
                </a:solidFill>
                <a:uFillTx/>
                <a:latin typeface="Dosis Light"/>
                <a:ea typeface="Dosis Light"/>
                <a:cs typeface="Dosis Light"/>
                <a:sym typeface="Dosis Light"/>
              </a:defRPr>
            </a:lvl7pPr>
            <a:lvl8pPr algn="l" lvl="7" marR="0" rtl="0">
              <a:lnSpc>
                <a:spcPct val="100000"/>
              </a:lnSpc>
              <a:spcBef>
                <a:spcPts val="0"/>
              </a:spcBef>
              <a:spcAft>
                <a:spcPts val="0"/>
              </a:spcAft>
              <a:buClr>
                <a:schemeClr val="lt1"/>
              </a:buClr>
              <a:buSzPts val="3600"/>
              <a:buFont typeface="Dosis Light"/>
              <a:buNone/>
              <a:defRPr b="0" cap="none" i="0" strike="noStrike" sz="3600" u="none">
                <a:solidFill>
                  <a:schemeClr val="lt1"/>
                </a:solidFill>
                <a:uFillTx/>
                <a:latin typeface="Dosis Light"/>
                <a:ea typeface="Dosis Light"/>
                <a:cs typeface="Dosis Light"/>
                <a:sym typeface="Dosis Light"/>
              </a:defRPr>
            </a:lvl8pPr>
            <a:lvl9pPr algn="l" lvl="8" marR="0" rtl="0">
              <a:lnSpc>
                <a:spcPct val="100000"/>
              </a:lnSpc>
              <a:spcBef>
                <a:spcPts val="0"/>
              </a:spcBef>
              <a:spcAft>
                <a:spcPts val="0"/>
              </a:spcAft>
              <a:buClr>
                <a:schemeClr val="lt1"/>
              </a:buClr>
              <a:buSzPts val="3600"/>
              <a:buFont typeface="Dosis Light"/>
              <a:buNone/>
              <a:defRPr b="0" cap="none" i="0" strike="noStrike" sz="3600" u="none">
                <a:solidFill>
                  <a:schemeClr val="lt1"/>
                </a:solidFill>
                <a:uFillTx/>
                <a:latin typeface="Dosis Light"/>
                <a:ea typeface="Dosis Light"/>
                <a:cs typeface="Dosis Light"/>
                <a:sym typeface="Dosis Light"/>
              </a:defRPr>
            </a:lvl9pPr>
          </a:lstStyle>
          <a:p/>
        </p:txBody>
      </p:sp>
      <p:sp>
        <p:nvSpPr>
          <p:cNvPr xmlns:c="http://schemas.openxmlformats.org/drawingml/2006/chart" xmlns:pic="http://schemas.openxmlformats.org/drawingml/2006/picture" xmlns:dgm="http://schemas.openxmlformats.org/drawingml/2006/diagram" id="2305" name="Google Shape;2305;p30"/>
          <p:cNvSpPr xmlns:c="http://schemas.openxmlformats.org/drawingml/2006/chart" xmlns:pic="http://schemas.openxmlformats.org/drawingml/2006/picture" xmlns:dgm="http://schemas.openxmlformats.org/drawingml/2006/diagram" txBox="1">
            <a:spLocks/>
          </p:cNvSpPr>
          <p:nvPr>
            <p:ph idx="1" type="subTitle"/>
          </p:nvPr>
        </p:nvSpPr>
        <p:spPr xmlns:c="http://schemas.openxmlformats.org/drawingml/2006/chart" xmlns:pic="http://schemas.openxmlformats.org/drawingml/2006/picture" xmlns:dgm="http://schemas.openxmlformats.org/drawingml/2006/diagram">
          <a:xfrm>
            <a:off x="304800" y="2626725"/>
            <a:ext cx="3704400" cy="9267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algn="l" lvl="0" marR="0" rtl="0">
              <a:lnSpc>
                <a:spcPct val="100000"/>
              </a:lnSpc>
              <a:spcBef>
                <a:spcPts val="600"/>
              </a:spcBef>
              <a:spcAft>
                <a:spcPts val="0"/>
              </a:spcAft>
              <a:buClr>
                <a:schemeClr val="accent2"/>
              </a:buClr>
              <a:buSzPts val="1600"/>
              <a:buFont typeface="Titillium Web Light"/>
              <a:buNone/>
              <a:defRPr b="0" cap="none" i="0" strike="noStrike" sz="2400" u="none">
                <a:solidFill>
                  <a:srgbClr val="BFE7FB"/>
                </a:solidFill>
                <a:uFillTx/>
                <a:latin typeface="Trebuchet MS"/>
                <a:ea typeface="Trebuchet MS"/>
                <a:cs typeface="Trebuchet MS"/>
                <a:sym typeface="Trebuchet MS"/>
              </a:defRPr>
            </a:lvl1pPr>
            <a:lvl2pPr algn="l" lvl="1" marR="0" rtl="0">
              <a:lnSpc>
                <a:spcPct val="100000"/>
              </a:lnSpc>
              <a:spcBef>
                <a:spcPts val="0"/>
              </a:spcBef>
              <a:spcAft>
                <a:spcPts val="0"/>
              </a:spcAft>
              <a:buClr>
                <a:schemeClr val="accent2"/>
              </a:buClr>
              <a:buSzPts val="1600"/>
              <a:buFont typeface="Titillium Web Light"/>
              <a:buNone/>
              <a:defRPr b="0" cap="none" i="0" strike="noStrike" sz="1600" u="none">
                <a:solidFill>
                  <a:schemeClr val="accent2"/>
                </a:solidFill>
                <a:uFillTx/>
                <a:latin typeface="Titillium Web Light"/>
                <a:ea typeface="Titillium Web Light"/>
                <a:cs typeface="Titillium Web Light"/>
                <a:sym typeface="Titillium Web Light"/>
              </a:defRPr>
            </a:lvl2pPr>
            <a:lvl3pPr algn="l" lvl="2" marR="0" rtl="0">
              <a:lnSpc>
                <a:spcPct val="100000"/>
              </a:lnSpc>
              <a:spcBef>
                <a:spcPts val="0"/>
              </a:spcBef>
              <a:spcAft>
                <a:spcPts val="0"/>
              </a:spcAft>
              <a:buClr>
                <a:schemeClr val="accent2"/>
              </a:buClr>
              <a:buSzPts val="1600"/>
              <a:buFont typeface="Titillium Web Light"/>
              <a:buNone/>
              <a:defRPr b="0" cap="none" i="0" strike="noStrike" sz="1600" u="none">
                <a:solidFill>
                  <a:schemeClr val="accent2"/>
                </a:solidFill>
                <a:uFillTx/>
                <a:latin typeface="Titillium Web Light"/>
                <a:ea typeface="Titillium Web Light"/>
                <a:cs typeface="Titillium Web Light"/>
                <a:sym typeface="Titillium Web Light"/>
              </a:defRPr>
            </a:lvl3pPr>
            <a:lvl4pPr algn="l" lvl="3" marR="0" rtl="0">
              <a:lnSpc>
                <a:spcPct val="100000"/>
              </a:lnSpc>
              <a:spcBef>
                <a:spcPts val="0"/>
              </a:spcBef>
              <a:spcAft>
                <a:spcPts val="0"/>
              </a:spcAft>
              <a:buClr>
                <a:schemeClr val="accent2"/>
              </a:buClr>
              <a:buSzPts val="1600"/>
              <a:buFont typeface="Titillium Web Light"/>
              <a:buNone/>
              <a:defRPr b="0" cap="none" i="0" strike="noStrike" sz="1600" u="none">
                <a:solidFill>
                  <a:schemeClr val="accent2"/>
                </a:solidFill>
                <a:uFillTx/>
                <a:latin typeface="Titillium Web Light"/>
                <a:ea typeface="Titillium Web Light"/>
                <a:cs typeface="Titillium Web Light"/>
                <a:sym typeface="Titillium Web Light"/>
              </a:defRPr>
            </a:lvl4pPr>
            <a:lvl5pPr algn="l" lvl="4" marR="0" rtl="0">
              <a:lnSpc>
                <a:spcPct val="100000"/>
              </a:lnSpc>
              <a:spcBef>
                <a:spcPts val="0"/>
              </a:spcBef>
              <a:spcAft>
                <a:spcPts val="0"/>
              </a:spcAft>
              <a:buClr>
                <a:schemeClr val="accent2"/>
              </a:buClr>
              <a:buSzPts val="1600"/>
              <a:buFont typeface="Titillium Web Light"/>
              <a:buNone/>
              <a:defRPr b="0" cap="none" i="0" strike="noStrike" sz="1600" u="none">
                <a:solidFill>
                  <a:schemeClr val="accent2"/>
                </a:solidFill>
                <a:uFillTx/>
                <a:latin typeface="Titillium Web Light"/>
                <a:ea typeface="Titillium Web Light"/>
                <a:cs typeface="Titillium Web Light"/>
                <a:sym typeface="Titillium Web Light"/>
              </a:defRPr>
            </a:lvl5pPr>
            <a:lvl6pPr algn="l" lvl="5" marR="0" rtl="0">
              <a:lnSpc>
                <a:spcPct val="100000"/>
              </a:lnSpc>
              <a:spcBef>
                <a:spcPts val="0"/>
              </a:spcBef>
              <a:spcAft>
                <a:spcPts val="0"/>
              </a:spcAft>
              <a:buClr>
                <a:schemeClr val="accent2"/>
              </a:buClr>
              <a:buSzPts val="1600"/>
              <a:buFont typeface="Titillium Web Light"/>
              <a:buNone/>
              <a:defRPr b="0" cap="none" i="0" strike="noStrike" sz="1600" u="none">
                <a:solidFill>
                  <a:schemeClr val="accent2"/>
                </a:solidFill>
                <a:uFillTx/>
                <a:latin typeface="Titillium Web Light"/>
                <a:ea typeface="Titillium Web Light"/>
                <a:cs typeface="Titillium Web Light"/>
                <a:sym typeface="Titillium Web Light"/>
              </a:defRPr>
            </a:lvl6pPr>
            <a:lvl7pPr algn="l" lvl="6" marR="0" rtl="0">
              <a:lnSpc>
                <a:spcPct val="100000"/>
              </a:lnSpc>
              <a:spcBef>
                <a:spcPts val="0"/>
              </a:spcBef>
              <a:spcAft>
                <a:spcPts val="0"/>
              </a:spcAft>
              <a:buClr>
                <a:schemeClr val="accent2"/>
              </a:buClr>
              <a:buSzPts val="1600"/>
              <a:buFont typeface="Titillium Web Light"/>
              <a:buNone/>
              <a:defRPr b="0" cap="none" i="0" strike="noStrike" sz="1600" u="none">
                <a:solidFill>
                  <a:schemeClr val="accent2"/>
                </a:solidFill>
                <a:uFillTx/>
                <a:latin typeface="Titillium Web Light"/>
                <a:ea typeface="Titillium Web Light"/>
                <a:cs typeface="Titillium Web Light"/>
                <a:sym typeface="Titillium Web Light"/>
              </a:defRPr>
            </a:lvl7pPr>
            <a:lvl8pPr algn="l" lvl="7" marR="0" rtl="0">
              <a:lnSpc>
                <a:spcPct val="100000"/>
              </a:lnSpc>
              <a:spcBef>
                <a:spcPts val="0"/>
              </a:spcBef>
              <a:spcAft>
                <a:spcPts val="0"/>
              </a:spcAft>
              <a:buClr>
                <a:schemeClr val="accent2"/>
              </a:buClr>
              <a:buSzPts val="1600"/>
              <a:buFont typeface="Titillium Web Light"/>
              <a:buNone/>
              <a:defRPr b="0" cap="none" i="0" strike="noStrike" sz="1600" u="none">
                <a:solidFill>
                  <a:schemeClr val="accent2"/>
                </a:solidFill>
                <a:uFillTx/>
                <a:latin typeface="Titillium Web Light"/>
                <a:ea typeface="Titillium Web Light"/>
                <a:cs typeface="Titillium Web Light"/>
                <a:sym typeface="Titillium Web Light"/>
              </a:defRPr>
            </a:lvl8pPr>
            <a:lvl9pPr algn="l" lvl="8" marR="0" rtl="0">
              <a:lnSpc>
                <a:spcPct val="100000"/>
              </a:lnSpc>
              <a:spcBef>
                <a:spcPts val="0"/>
              </a:spcBef>
              <a:spcAft>
                <a:spcPts val="0"/>
              </a:spcAft>
              <a:buClr>
                <a:schemeClr val="accent2"/>
              </a:buClr>
              <a:buSzPts val="1600"/>
              <a:buFont typeface="Titillium Web Light"/>
              <a:buNone/>
              <a:defRPr b="0" cap="none" i="0" strike="noStrike" sz="1600" u="none">
                <a:solidFill>
                  <a:schemeClr val="accent2"/>
                </a:solidFill>
                <a:uFillTx/>
                <a:latin typeface="Titillium Web Light"/>
                <a:ea typeface="Titillium Web Light"/>
                <a:cs typeface="Titillium Web Light"/>
                <a:sym typeface="Titillium Web Light"/>
              </a:defRPr>
            </a:lvl9pPr>
          </a:lstStyle>
          <a:p/>
        </p:txBody>
      </p:sp>
      <p:sp>
        <p:nvSpPr>
          <p:cNvPr xmlns:c="http://schemas.openxmlformats.org/drawingml/2006/chart" xmlns:pic="http://schemas.openxmlformats.org/drawingml/2006/picture" xmlns:dgm="http://schemas.openxmlformats.org/drawingml/2006/diagram" id="2306" name="Google Shape;2306;p30"/>
          <p:cNvSpPr xmlns:c="http://schemas.openxmlformats.org/drawingml/2006/chart" xmlns:pic="http://schemas.openxmlformats.org/drawingml/2006/picture" xmlns:dgm="http://schemas.openxmlformats.org/drawingml/2006/diagram" txBox="1">
            <a:spLocks/>
          </p:cNvSpPr>
          <p:nvPr>
            <p:ph idx="2" type="body"/>
          </p:nvPr>
        </p:nvSpPr>
        <p:spPr xmlns:c="http://schemas.openxmlformats.org/drawingml/2006/chart" xmlns:pic="http://schemas.openxmlformats.org/drawingml/2006/picture" xmlns:dgm="http://schemas.openxmlformats.org/drawingml/2006/diagram">
          <a:xfrm>
            <a:off x="4879025" y="500925"/>
            <a:ext cx="3954000" cy="41115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algn="l" indent="-381000" lvl="0" marL="457200" marR="0" rtl="0">
              <a:lnSpc>
                <a:spcPct val="100000"/>
              </a:lnSpc>
              <a:spcBef>
                <a:spcPts val="600"/>
              </a:spcBef>
              <a:spcAft>
                <a:spcPts val="0"/>
              </a:spcAft>
              <a:buClr>
                <a:srgbClr val="D3EBD5"/>
              </a:buClr>
              <a:buSzPts val="2400"/>
              <a:buFont typeface="Titillium Web Light"/>
              <a:buChar char="▪"/>
              <a:defRPr b="0" cap="none" i="0" strike="noStrike" sz="2400" u="none">
                <a:solidFill>
                  <a:srgbClr val="003B55"/>
                </a:solidFill>
                <a:uFillTx/>
                <a:latin typeface="Trebuchet MS"/>
                <a:ea typeface="Trebuchet MS"/>
                <a:cs typeface="Trebuchet MS"/>
                <a:sym typeface="Trebuchet MS"/>
              </a:defRPr>
            </a:lvl1pPr>
            <a:lvl2pPr algn="l" indent="-381000" lvl="1" marL="914400" marR="0" rtl="0">
              <a:lnSpc>
                <a:spcPct val="100000"/>
              </a:lnSpc>
              <a:spcBef>
                <a:spcPts val="0"/>
              </a:spcBef>
              <a:spcAft>
                <a:spcPts val="0"/>
              </a:spcAft>
              <a:buClr>
                <a:srgbClr val="D3EBD5"/>
              </a:buClr>
              <a:buSzPts val="2400"/>
              <a:buFont typeface="Titillium Web Light"/>
              <a:buChar char="▫"/>
              <a:defRPr b="0" cap="none" i="0" strike="noStrike" sz="2400" u="none">
                <a:solidFill>
                  <a:srgbClr val="003B55"/>
                </a:solidFill>
                <a:uFillTx/>
                <a:latin typeface="Titillium Web Light"/>
                <a:ea typeface="Titillium Web Light"/>
                <a:cs typeface="Titillium Web Light"/>
                <a:sym typeface="Titillium Web Light"/>
              </a:defRPr>
            </a:lvl2pPr>
            <a:lvl3pPr algn="l" indent="-381000" lvl="2" marL="1371600" marR="0" rtl="0">
              <a:lnSpc>
                <a:spcPct val="100000"/>
              </a:lnSpc>
              <a:spcBef>
                <a:spcPts val="0"/>
              </a:spcBef>
              <a:spcAft>
                <a:spcPts val="0"/>
              </a:spcAft>
              <a:buClr>
                <a:srgbClr val="D3EBD5"/>
              </a:buClr>
              <a:buSzPts val="2400"/>
              <a:buFont typeface="Titillium Web Light"/>
              <a:buChar char="▫"/>
              <a:defRPr b="0" cap="none" i="0" strike="noStrike" sz="2400" u="none">
                <a:solidFill>
                  <a:srgbClr val="003B55"/>
                </a:solidFill>
                <a:uFillTx/>
                <a:latin typeface="Titillium Web Light"/>
                <a:ea typeface="Titillium Web Light"/>
                <a:cs typeface="Titillium Web Light"/>
                <a:sym typeface="Titillium Web Light"/>
              </a:defRPr>
            </a:lvl3pPr>
            <a:lvl4pPr algn="l" indent="-381000" lvl="3" marL="1828800" marR="0" rtl="0">
              <a:lnSpc>
                <a:spcPct val="100000"/>
              </a:lnSpc>
              <a:spcBef>
                <a:spcPts val="0"/>
              </a:spcBef>
              <a:spcAft>
                <a:spcPts val="0"/>
              </a:spcAft>
              <a:buClr>
                <a:srgbClr val="D3EBD5"/>
              </a:buClr>
              <a:buSzPts val="2400"/>
              <a:buFont typeface="Titillium Web Light"/>
              <a:buChar char="▫"/>
              <a:defRPr b="0" cap="none" i="0" strike="noStrike" sz="2400" u="none">
                <a:solidFill>
                  <a:srgbClr val="003B55"/>
                </a:solidFill>
                <a:uFillTx/>
                <a:latin typeface="Titillium Web Light"/>
                <a:ea typeface="Titillium Web Light"/>
                <a:cs typeface="Titillium Web Light"/>
                <a:sym typeface="Titillium Web Light"/>
              </a:defRPr>
            </a:lvl4pPr>
            <a:lvl5pPr algn="l" indent="-381000" lvl="4" marL="2286000" marR="0" rtl="0">
              <a:lnSpc>
                <a:spcPct val="100000"/>
              </a:lnSpc>
              <a:spcBef>
                <a:spcPts val="0"/>
              </a:spcBef>
              <a:spcAft>
                <a:spcPts val="0"/>
              </a:spcAft>
              <a:buClr>
                <a:srgbClr val="D3EBD5"/>
              </a:buClr>
              <a:buSzPts val="2400"/>
              <a:buFont typeface="Titillium Web Light"/>
              <a:buChar char="▫"/>
              <a:defRPr b="0" cap="none" i="0" strike="noStrike" sz="2400" u="none">
                <a:solidFill>
                  <a:srgbClr val="003B55"/>
                </a:solidFill>
                <a:uFillTx/>
                <a:latin typeface="Titillium Web Light"/>
                <a:ea typeface="Titillium Web Light"/>
                <a:cs typeface="Titillium Web Light"/>
                <a:sym typeface="Titillium Web Light"/>
              </a:defRPr>
            </a:lvl5pPr>
            <a:lvl6pPr algn="l" indent="-381000" lvl="5" marL="2743200" marR="0" rtl="0">
              <a:lnSpc>
                <a:spcPct val="100000"/>
              </a:lnSpc>
              <a:spcBef>
                <a:spcPts val="0"/>
              </a:spcBef>
              <a:spcAft>
                <a:spcPts val="0"/>
              </a:spcAft>
              <a:buClr>
                <a:srgbClr val="D3EBD5"/>
              </a:buClr>
              <a:buSzPts val="2400"/>
              <a:buFont typeface="Titillium Web Light"/>
              <a:buChar char="▫"/>
              <a:defRPr b="0" cap="none" i="0" strike="noStrike" sz="2400" u="none">
                <a:solidFill>
                  <a:srgbClr val="003B55"/>
                </a:solidFill>
                <a:uFillTx/>
                <a:latin typeface="Titillium Web Light"/>
                <a:ea typeface="Titillium Web Light"/>
                <a:cs typeface="Titillium Web Light"/>
                <a:sym typeface="Titillium Web Light"/>
              </a:defRPr>
            </a:lvl6pPr>
            <a:lvl7pPr algn="l" indent="-381000" lvl="6" marL="3200400" marR="0" rtl="0">
              <a:lnSpc>
                <a:spcPct val="100000"/>
              </a:lnSpc>
              <a:spcBef>
                <a:spcPts val="0"/>
              </a:spcBef>
              <a:spcAft>
                <a:spcPts val="0"/>
              </a:spcAft>
              <a:buClr>
                <a:srgbClr val="D3EBD5"/>
              </a:buClr>
              <a:buSzPts val="2400"/>
              <a:buFont typeface="Titillium Web Light"/>
              <a:buChar char="●"/>
              <a:defRPr b="0" cap="none" i="0" strike="noStrike" sz="2400" u="none">
                <a:solidFill>
                  <a:srgbClr val="003B55"/>
                </a:solidFill>
                <a:uFillTx/>
                <a:latin typeface="Titillium Web Light"/>
                <a:ea typeface="Titillium Web Light"/>
                <a:cs typeface="Titillium Web Light"/>
                <a:sym typeface="Titillium Web Light"/>
              </a:defRPr>
            </a:lvl7pPr>
            <a:lvl8pPr algn="l" indent="-381000" lvl="7" marL="3657600" marR="0" rtl="0">
              <a:lnSpc>
                <a:spcPct val="100000"/>
              </a:lnSpc>
              <a:spcBef>
                <a:spcPts val="0"/>
              </a:spcBef>
              <a:spcAft>
                <a:spcPts val="0"/>
              </a:spcAft>
              <a:buClr>
                <a:srgbClr val="D3EBD5"/>
              </a:buClr>
              <a:buSzPts val="2400"/>
              <a:buFont typeface="Titillium Web Light"/>
              <a:buChar char="○"/>
              <a:defRPr b="0" cap="none" i="0" strike="noStrike" sz="2400" u="none">
                <a:solidFill>
                  <a:srgbClr val="003B55"/>
                </a:solidFill>
                <a:uFillTx/>
                <a:latin typeface="Titillium Web Light"/>
                <a:ea typeface="Titillium Web Light"/>
                <a:cs typeface="Titillium Web Light"/>
                <a:sym typeface="Titillium Web Light"/>
              </a:defRPr>
            </a:lvl8pPr>
            <a:lvl9pPr algn="l" indent="-381000" lvl="8" marL="4114800" marR="0" rtl="0">
              <a:lnSpc>
                <a:spcPct val="100000"/>
              </a:lnSpc>
              <a:spcBef>
                <a:spcPts val="0"/>
              </a:spcBef>
              <a:spcAft>
                <a:spcPts val="0"/>
              </a:spcAft>
              <a:buClr>
                <a:srgbClr val="D3EBD5"/>
              </a:buClr>
              <a:buSzPts val="2400"/>
              <a:buFont typeface="Titillium Web Light"/>
              <a:buChar char="■"/>
              <a:defRPr b="0" cap="none" i="0" strike="noStrike" sz="2400" u="none">
                <a:solidFill>
                  <a:srgbClr val="003B55"/>
                </a:solidFill>
                <a:uFillTx/>
                <a:latin typeface="Titillium Web Light"/>
                <a:ea typeface="Titillium Web Light"/>
                <a:cs typeface="Titillium Web Light"/>
                <a:sym typeface="Titillium Web Light"/>
              </a:defRPr>
            </a:lvl9pPr>
          </a:lstStyle>
          <a:p/>
        </p:txBody>
      </p:sp>
      <p:sp>
        <p:nvSpPr>
          <p:cNvPr xmlns:c="http://schemas.openxmlformats.org/drawingml/2006/chart" xmlns:pic="http://schemas.openxmlformats.org/drawingml/2006/picture" xmlns:dgm="http://schemas.openxmlformats.org/drawingml/2006/diagram" id="2307" name="Google Shape;2307;p30"/>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8472458" y="4663217"/>
            <a:ext cx="548700" cy="393600"/>
          </a:xfrm>
          <a:prstGeom prst="rect">
            <a:avLst/>
          </a:prstGeom>
          <a:no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algn="l" indent="0" lvl="0"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1pPr>
            <a:lvl2pPr algn="l" indent="0" lvl="1"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2pPr>
            <a:lvl3pPr algn="l" indent="0" lvl="2"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3pPr>
            <a:lvl4pPr algn="l" indent="0" lvl="3"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4pPr>
            <a:lvl5pPr algn="l" indent="0" lvl="4"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5pPr>
            <a:lvl6pPr algn="l" indent="0" lvl="5"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6pPr>
            <a:lvl7pPr algn="l" indent="0" lvl="6"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7pPr>
            <a:lvl8pPr algn="l" indent="0" lvl="7"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8pPr>
            <a:lvl9pPr algn="l" indent="0" lvl="8"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9pPr>
          </a:lstStyle>
          <a:p>
            <a:pPr algn="l" indent="0" lvl="0" marL="0" rtl="0">
              <a:spcBef>
                <a:spcPts val="0"/>
              </a:spcBef>
              <a:spcAft>
                <a:spcPts val="0"/>
              </a:spcAft>
              <a:buNone/>
            </a:pPr>
            <a:fld id="{00000000-1234-1234-1234-123412341234}" type="slidenum">
              <a:rPr lang="en">
                <a:uFillTx/>
              </a:rPr>
              <a:t>‹#›</a:t>
            </a:fld>
            <a:endParaRPr>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29.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secHead">
  <p:cSld name="SECTION_HEADER">
    <p:bg>
      <p:bgPr>
        <a:solidFill>
          <a:srgbClr val="09417F"/>
        </a:solidFill>
      </p:bgPr>
    </p:bg>
    <p:spTree>
      <p:nvGrpSpPr>
        <p:cNvPr xmlns:c="http://schemas.openxmlformats.org/drawingml/2006/chart" xmlns:pic="http://schemas.openxmlformats.org/drawingml/2006/picture" xmlns:dgm="http://schemas.openxmlformats.org/drawingml/2006/diagram" id="2308" name="Shape 2308"/>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309" name="Google Shape;2309;p31"/>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539725"/>
            <a:ext cx="8520600" cy="1282500"/>
          </a:xfrm>
          <a:prstGeom prst="rect">
            <a:avLst/>
          </a:prstGeom>
          <a:noFill/>
          <a:ln>
            <a:noFill/>
          </a:ln>
        </p:spPr>
        <p:txBody xmlns:c="http://schemas.openxmlformats.org/drawingml/2006/chart" xmlns:pic="http://schemas.openxmlformats.org/drawingml/2006/picture" xmlns:dgm="http://schemas.openxmlformats.org/drawingml/2006/diagram">
          <a:bodyPr anchor="b" anchorCtr="0" bIns="91425" lIns="91425" rIns="91425" spcFirstLastPara="1" tIns="91425" wrap="square"/>
          <a:lstStyle>
            <a:lvl1pPr algn="l" lvl="0" marR="0" rtl="0">
              <a:lnSpc>
                <a:spcPct val="100000"/>
              </a:lnSpc>
              <a:spcBef>
                <a:spcPts val="0"/>
              </a:spcBef>
              <a:spcAft>
                <a:spcPts val="0"/>
              </a:spcAft>
              <a:buClr>
                <a:srgbClr val="0B87A1"/>
              </a:buClr>
              <a:buSzPts val="3600"/>
              <a:buFont typeface="Dosis Light"/>
              <a:buNone/>
              <a:defRPr b="0" cap="none" i="0" strike="noStrike" sz="3600" u="none">
                <a:solidFill>
                  <a:srgbClr val="BFE7FB"/>
                </a:solidFill>
                <a:uFillTx/>
                <a:latin typeface="Trebuchet MS"/>
                <a:ea typeface="Trebuchet MS"/>
                <a:cs typeface="Trebuchet MS"/>
                <a:sym typeface="Trebuchet MS"/>
              </a:defRPr>
            </a:lvl1pPr>
            <a:lvl2pPr algn="l" lvl="1"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2pPr>
            <a:lvl3pPr algn="l" lvl="2"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3pPr>
            <a:lvl4pPr algn="l" lvl="3"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4pPr>
            <a:lvl5pPr algn="l" lvl="4"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5pPr>
            <a:lvl6pPr algn="l" lvl="5"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6pPr>
            <a:lvl7pPr algn="l" lvl="6"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7pPr>
            <a:lvl8pPr algn="l" lvl="7"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8pPr>
            <a:lvl9pPr algn="l" lvl="8"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9pPr>
          </a:lstStyle>
          <a:p/>
        </p:txBody>
      </p:sp>
      <p:sp>
        <p:nvSpPr>
          <p:cNvPr xmlns:c="http://schemas.openxmlformats.org/drawingml/2006/chart" xmlns:pic="http://schemas.openxmlformats.org/drawingml/2006/picture" xmlns:dgm="http://schemas.openxmlformats.org/drawingml/2006/diagram" id="2310" name="Google Shape;2310;p31"/>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8472458" y="4663217"/>
            <a:ext cx="548700" cy="393600"/>
          </a:xfrm>
          <a:prstGeom prst="rect">
            <a:avLst/>
          </a:prstGeom>
          <a:no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algn="l" indent="0" lvl="0" marL="0" marR="0" rtl="0">
              <a:lnSpc>
                <a:spcPct val="100000"/>
              </a:lnSpc>
              <a:spcBef>
                <a:spcPts val="0"/>
              </a:spcBef>
              <a:spcAft>
                <a:spcPts val="0"/>
              </a:spcAft>
              <a:buClr>
                <a:srgbClr val="000000"/>
              </a:buClr>
              <a:buSzPts val="1200"/>
              <a:buFont typeface="Arial"/>
              <a:buNone/>
              <a:defRPr b="0" cap="none" i="0" strike="noStrike" sz="1200" u="none">
                <a:solidFill>
                  <a:schemeClr val="accent1"/>
                </a:solidFill>
                <a:uFillTx/>
                <a:latin typeface="Dosis Light"/>
                <a:ea typeface="Dosis Light"/>
                <a:cs typeface="Dosis Light"/>
                <a:sym typeface="Dosis Light"/>
              </a:defRPr>
            </a:lvl1pPr>
            <a:lvl2pPr algn="l" indent="0" lvl="1" marL="0" marR="0" rtl="0">
              <a:lnSpc>
                <a:spcPct val="100000"/>
              </a:lnSpc>
              <a:spcBef>
                <a:spcPts val="0"/>
              </a:spcBef>
              <a:spcAft>
                <a:spcPts val="0"/>
              </a:spcAft>
              <a:buClr>
                <a:srgbClr val="000000"/>
              </a:buClr>
              <a:buSzPts val="1200"/>
              <a:buFont typeface="Arial"/>
              <a:buNone/>
              <a:defRPr b="0" cap="none" i="0" strike="noStrike" sz="1200" u="none">
                <a:solidFill>
                  <a:schemeClr val="accent1"/>
                </a:solidFill>
                <a:uFillTx/>
                <a:latin typeface="Dosis Light"/>
                <a:ea typeface="Dosis Light"/>
                <a:cs typeface="Dosis Light"/>
                <a:sym typeface="Dosis Light"/>
              </a:defRPr>
            </a:lvl2pPr>
            <a:lvl3pPr algn="l" indent="0" lvl="2" marL="0" marR="0" rtl="0">
              <a:lnSpc>
                <a:spcPct val="100000"/>
              </a:lnSpc>
              <a:spcBef>
                <a:spcPts val="0"/>
              </a:spcBef>
              <a:spcAft>
                <a:spcPts val="0"/>
              </a:spcAft>
              <a:buClr>
                <a:srgbClr val="000000"/>
              </a:buClr>
              <a:buSzPts val="1200"/>
              <a:buFont typeface="Arial"/>
              <a:buNone/>
              <a:defRPr b="0" cap="none" i="0" strike="noStrike" sz="1200" u="none">
                <a:solidFill>
                  <a:schemeClr val="accent1"/>
                </a:solidFill>
                <a:uFillTx/>
                <a:latin typeface="Dosis Light"/>
                <a:ea typeface="Dosis Light"/>
                <a:cs typeface="Dosis Light"/>
                <a:sym typeface="Dosis Light"/>
              </a:defRPr>
            </a:lvl3pPr>
            <a:lvl4pPr algn="l" indent="0" lvl="3" marL="0" marR="0" rtl="0">
              <a:lnSpc>
                <a:spcPct val="100000"/>
              </a:lnSpc>
              <a:spcBef>
                <a:spcPts val="0"/>
              </a:spcBef>
              <a:spcAft>
                <a:spcPts val="0"/>
              </a:spcAft>
              <a:buClr>
                <a:srgbClr val="000000"/>
              </a:buClr>
              <a:buSzPts val="1200"/>
              <a:buFont typeface="Arial"/>
              <a:buNone/>
              <a:defRPr b="0" cap="none" i="0" strike="noStrike" sz="1200" u="none">
                <a:solidFill>
                  <a:schemeClr val="accent1"/>
                </a:solidFill>
                <a:uFillTx/>
                <a:latin typeface="Dosis Light"/>
                <a:ea typeface="Dosis Light"/>
                <a:cs typeface="Dosis Light"/>
                <a:sym typeface="Dosis Light"/>
              </a:defRPr>
            </a:lvl4pPr>
            <a:lvl5pPr algn="l" indent="0" lvl="4" marL="0" marR="0" rtl="0">
              <a:lnSpc>
                <a:spcPct val="100000"/>
              </a:lnSpc>
              <a:spcBef>
                <a:spcPts val="0"/>
              </a:spcBef>
              <a:spcAft>
                <a:spcPts val="0"/>
              </a:spcAft>
              <a:buClr>
                <a:srgbClr val="000000"/>
              </a:buClr>
              <a:buSzPts val="1200"/>
              <a:buFont typeface="Arial"/>
              <a:buNone/>
              <a:defRPr b="0" cap="none" i="0" strike="noStrike" sz="1200" u="none">
                <a:solidFill>
                  <a:schemeClr val="accent1"/>
                </a:solidFill>
                <a:uFillTx/>
                <a:latin typeface="Dosis Light"/>
                <a:ea typeface="Dosis Light"/>
                <a:cs typeface="Dosis Light"/>
                <a:sym typeface="Dosis Light"/>
              </a:defRPr>
            </a:lvl5pPr>
            <a:lvl6pPr algn="l" indent="0" lvl="5" marL="0" marR="0" rtl="0">
              <a:lnSpc>
                <a:spcPct val="100000"/>
              </a:lnSpc>
              <a:spcBef>
                <a:spcPts val="0"/>
              </a:spcBef>
              <a:spcAft>
                <a:spcPts val="0"/>
              </a:spcAft>
              <a:buClr>
                <a:srgbClr val="000000"/>
              </a:buClr>
              <a:buSzPts val="1200"/>
              <a:buFont typeface="Arial"/>
              <a:buNone/>
              <a:defRPr b="0" cap="none" i="0" strike="noStrike" sz="1200" u="none">
                <a:solidFill>
                  <a:schemeClr val="accent1"/>
                </a:solidFill>
                <a:uFillTx/>
                <a:latin typeface="Dosis Light"/>
                <a:ea typeface="Dosis Light"/>
                <a:cs typeface="Dosis Light"/>
                <a:sym typeface="Dosis Light"/>
              </a:defRPr>
            </a:lvl6pPr>
            <a:lvl7pPr algn="l" indent="0" lvl="6" marL="0" marR="0" rtl="0">
              <a:lnSpc>
                <a:spcPct val="100000"/>
              </a:lnSpc>
              <a:spcBef>
                <a:spcPts val="0"/>
              </a:spcBef>
              <a:spcAft>
                <a:spcPts val="0"/>
              </a:spcAft>
              <a:buClr>
                <a:srgbClr val="000000"/>
              </a:buClr>
              <a:buSzPts val="1200"/>
              <a:buFont typeface="Arial"/>
              <a:buNone/>
              <a:defRPr b="0" cap="none" i="0" strike="noStrike" sz="1200" u="none">
                <a:solidFill>
                  <a:schemeClr val="accent1"/>
                </a:solidFill>
                <a:uFillTx/>
                <a:latin typeface="Dosis Light"/>
                <a:ea typeface="Dosis Light"/>
                <a:cs typeface="Dosis Light"/>
                <a:sym typeface="Dosis Light"/>
              </a:defRPr>
            </a:lvl7pPr>
            <a:lvl8pPr algn="l" indent="0" lvl="7" marL="0" marR="0" rtl="0">
              <a:lnSpc>
                <a:spcPct val="100000"/>
              </a:lnSpc>
              <a:spcBef>
                <a:spcPts val="0"/>
              </a:spcBef>
              <a:spcAft>
                <a:spcPts val="0"/>
              </a:spcAft>
              <a:buClr>
                <a:srgbClr val="000000"/>
              </a:buClr>
              <a:buSzPts val="1200"/>
              <a:buFont typeface="Arial"/>
              <a:buNone/>
              <a:defRPr b="0" cap="none" i="0" strike="noStrike" sz="1200" u="none">
                <a:solidFill>
                  <a:schemeClr val="accent1"/>
                </a:solidFill>
                <a:uFillTx/>
                <a:latin typeface="Dosis Light"/>
                <a:ea typeface="Dosis Light"/>
                <a:cs typeface="Dosis Light"/>
                <a:sym typeface="Dosis Light"/>
              </a:defRPr>
            </a:lvl8pPr>
            <a:lvl9pPr algn="l" indent="0" lvl="8" marL="0" marR="0" rtl="0">
              <a:lnSpc>
                <a:spcPct val="100000"/>
              </a:lnSpc>
              <a:spcBef>
                <a:spcPts val="0"/>
              </a:spcBef>
              <a:spcAft>
                <a:spcPts val="0"/>
              </a:spcAft>
              <a:buClr>
                <a:srgbClr val="000000"/>
              </a:buClr>
              <a:buSzPts val="1200"/>
              <a:buFont typeface="Arial"/>
              <a:buNone/>
              <a:defRPr b="0" cap="none" i="0" strike="noStrike" sz="1200" u="none">
                <a:solidFill>
                  <a:schemeClr val="accent1"/>
                </a:solidFill>
                <a:uFillTx/>
                <a:latin typeface="Dosis Light"/>
                <a:ea typeface="Dosis Light"/>
                <a:cs typeface="Dosis Light"/>
                <a:sym typeface="Dosis Light"/>
              </a:defRPr>
            </a:lvl9pPr>
          </a:lstStyle>
          <a:p>
            <a:pPr algn="l" indent="0" lvl="0" marL="0" rtl="0">
              <a:spcBef>
                <a:spcPts val="0"/>
              </a:spcBef>
              <a:spcAft>
                <a:spcPts val="0"/>
              </a:spcAft>
              <a:buNone/>
            </a:pPr>
            <a:fld id="{00000000-1234-1234-1234-123412341234}" type="slidenum">
              <a:rPr lang="en">
                <a:uFillTx/>
              </a:rPr>
              <a:t>‹#›</a:t>
            </a:fld>
            <a:endParaRPr>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3.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tx">
  <p:cSld name="TITLE_AND_BODY">
    <p:spTree>
      <p:nvGrpSpPr>
        <p:cNvPr xmlns:c="http://schemas.openxmlformats.org/drawingml/2006/chart" xmlns:pic="http://schemas.openxmlformats.org/drawingml/2006/picture" xmlns:dgm="http://schemas.openxmlformats.org/drawingml/2006/diagram" id="19" name="Shape 19"/>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0" name="Google Shape;20;p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0"/>
            <a:ext cx="4314000" cy="5143500"/>
          </a:xfrm>
          <a:prstGeom prst="rect">
            <a:avLst/>
          </a:prstGeom>
          <a:solidFill>
            <a:schemeClr val="dk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1" name="Google Shape;21;p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44125"/>
            <a:ext cx="4313625" cy="4399375"/>
          </a:xfrm>
          <a:custGeom>
            <a:ahLst/>
            <a:cxnLst/>
            <a:rect b="b" l="l" r="r" t="t"/>
            <a:pathLst>
              <a:path extrusionOk="0" h="175975" w="172545">
                <a:moveTo>
                  <a:pt x="0" y="157"/>
                </a:moveTo>
                <a:lnTo>
                  <a:pt x="172419" y="0"/>
                </a:lnTo>
                <a:lnTo>
                  <a:pt x="172545" y="126541"/>
                </a:lnTo>
                <a:lnTo>
                  <a:pt x="0" y="175975"/>
                </a:lnTo>
                <a:close/>
              </a:path>
            </a:pathLst>
          </a:custGeom>
          <a:solidFill>
            <a:schemeClr val="accent2"/>
          </a:solidFill>
          <a:ln>
            <a:noFill/>
          </a:ln>
        </p:spPr>
      </p:sp>
      <p:sp>
        <p:nvSpPr>
          <p:cNvPr xmlns:c="http://schemas.openxmlformats.org/drawingml/2006/chart" xmlns:pic="http://schemas.openxmlformats.org/drawingml/2006/picture" xmlns:dgm="http://schemas.openxmlformats.org/drawingml/2006/diagram" id="22" name="Google Shape;22;p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25" y="0"/>
            <a:ext cx="4316900" cy="4395600"/>
          </a:xfrm>
          <a:custGeom>
            <a:ahLst/>
            <a:cxnLst/>
            <a:rect b="b" l="l" r="r" t="t"/>
            <a:pathLst>
              <a:path extrusionOk="0" h="175824" w="172676">
                <a:moveTo>
                  <a:pt x="0" y="6"/>
                </a:moveTo>
                <a:lnTo>
                  <a:pt x="172676" y="0"/>
                </a:lnTo>
                <a:lnTo>
                  <a:pt x="172562" y="126442"/>
                </a:lnTo>
                <a:lnTo>
                  <a:pt x="0" y="175824"/>
                </a:lnTo>
                <a:close/>
              </a:path>
            </a:pathLst>
          </a:custGeom>
          <a:solidFill>
            <a:schemeClr val="dk1"/>
          </a:solidFill>
          <a:ln>
            <a:noFill/>
          </a:ln>
        </p:spPr>
      </p:sp>
      <p:sp>
        <p:nvSpPr>
          <p:cNvPr xmlns:c="http://schemas.openxmlformats.org/drawingml/2006/chart" xmlns:pic="http://schemas.openxmlformats.org/drawingml/2006/picture" xmlns:dgm="http://schemas.openxmlformats.org/drawingml/2006/diagram" id="23" name="Google Shape;23;p4"/>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25" y="500925"/>
            <a:ext cx="3706500" cy="25089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lvl="0">
              <a:spcBef>
                <a:spcPts val="0"/>
              </a:spcBef>
              <a:spcAft>
                <a:spcPts val="0"/>
              </a:spcAft>
              <a:buClr>
                <a:schemeClr val="lt1"/>
              </a:buClr>
              <a:buSzPts val="2800"/>
              <a:buNone/>
              <a:defRPr>
                <a:solidFill>
                  <a:schemeClr val="lt1"/>
                </a:solidFill>
                <a:uFillTx/>
              </a:defRPr>
            </a:lvl1pPr>
            <a:lvl2pPr lvl="1">
              <a:spcBef>
                <a:spcPts val="0"/>
              </a:spcBef>
              <a:spcAft>
                <a:spcPts val="0"/>
              </a:spcAft>
              <a:buClr>
                <a:schemeClr val="lt1"/>
              </a:buClr>
              <a:buSzPts val="2800"/>
              <a:buNone/>
              <a:defRPr>
                <a:solidFill>
                  <a:schemeClr val="lt1"/>
                </a:solidFill>
                <a:uFillTx/>
              </a:defRPr>
            </a:lvl2pPr>
            <a:lvl3pPr lvl="2">
              <a:spcBef>
                <a:spcPts val="0"/>
              </a:spcBef>
              <a:spcAft>
                <a:spcPts val="0"/>
              </a:spcAft>
              <a:buClr>
                <a:schemeClr val="lt1"/>
              </a:buClr>
              <a:buSzPts val="2800"/>
              <a:buNone/>
              <a:defRPr>
                <a:solidFill>
                  <a:schemeClr val="lt1"/>
                </a:solidFill>
                <a:uFillTx/>
              </a:defRPr>
            </a:lvl3pPr>
            <a:lvl4pPr lvl="3">
              <a:spcBef>
                <a:spcPts val="0"/>
              </a:spcBef>
              <a:spcAft>
                <a:spcPts val="0"/>
              </a:spcAft>
              <a:buClr>
                <a:schemeClr val="lt1"/>
              </a:buClr>
              <a:buSzPts val="2800"/>
              <a:buNone/>
              <a:defRPr>
                <a:solidFill>
                  <a:schemeClr val="lt1"/>
                </a:solidFill>
                <a:uFillTx/>
              </a:defRPr>
            </a:lvl4pPr>
            <a:lvl5pPr lvl="4">
              <a:spcBef>
                <a:spcPts val="0"/>
              </a:spcBef>
              <a:spcAft>
                <a:spcPts val="0"/>
              </a:spcAft>
              <a:buClr>
                <a:schemeClr val="lt1"/>
              </a:buClr>
              <a:buSzPts val="2800"/>
              <a:buNone/>
              <a:defRPr>
                <a:solidFill>
                  <a:schemeClr val="lt1"/>
                </a:solidFill>
                <a:uFillTx/>
              </a:defRPr>
            </a:lvl5pPr>
            <a:lvl6pPr lvl="5">
              <a:spcBef>
                <a:spcPts val="0"/>
              </a:spcBef>
              <a:spcAft>
                <a:spcPts val="0"/>
              </a:spcAft>
              <a:buClr>
                <a:schemeClr val="lt1"/>
              </a:buClr>
              <a:buSzPts val="2800"/>
              <a:buNone/>
              <a:defRPr>
                <a:solidFill>
                  <a:schemeClr val="lt1"/>
                </a:solidFill>
                <a:uFillTx/>
              </a:defRPr>
            </a:lvl6pPr>
            <a:lvl7pPr lvl="6">
              <a:spcBef>
                <a:spcPts val="0"/>
              </a:spcBef>
              <a:spcAft>
                <a:spcPts val="0"/>
              </a:spcAft>
              <a:buClr>
                <a:schemeClr val="lt1"/>
              </a:buClr>
              <a:buSzPts val="2800"/>
              <a:buNone/>
              <a:defRPr>
                <a:solidFill>
                  <a:schemeClr val="lt1"/>
                </a:solidFill>
                <a:uFillTx/>
              </a:defRPr>
            </a:lvl7pPr>
            <a:lvl8pPr lvl="7">
              <a:spcBef>
                <a:spcPts val="0"/>
              </a:spcBef>
              <a:spcAft>
                <a:spcPts val="0"/>
              </a:spcAft>
              <a:buClr>
                <a:schemeClr val="lt1"/>
              </a:buClr>
              <a:buSzPts val="2800"/>
              <a:buNone/>
              <a:defRPr>
                <a:solidFill>
                  <a:schemeClr val="lt1"/>
                </a:solidFill>
                <a:uFillTx/>
              </a:defRPr>
            </a:lvl8pPr>
            <a:lvl9pPr lvl="8">
              <a:spcBef>
                <a:spcPts val="0"/>
              </a:spcBef>
              <a:spcAft>
                <a:spcPts val="0"/>
              </a:spcAft>
              <a:buClr>
                <a:schemeClr val="lt1"/>
              </a:buClr>
              <a:buSzPts val="2800"/>
              <a:buNone/>
              <a:defRPr>
                <a:solidFill>
                  <a:schemeClr val="lt1"/>
                </a:solidFill>
                <a:uFillTx/>
              </a:defRPr>
            </a:lvl9pPr>
          </a:lstStyle>
          <a:p/>
        </p:txBody>
      </p:sp>
      <p:sp>
        <p:nvSpPr>
          <p:cNvPr xmlns:c="http://schemas.openxmlformats.org/drawingml/2006/chart" xmlns:pic="http://schemas.openxmlformats.org/drawingml/2006/picture" xmlns:dgm="http://schemas.openxmlformats.org/drawingml/2006/diagram" id="24" name="Google Shape;24;p4"/>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4644675" y="500925"/>
            <a:ext cx="4166400" cy="40986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indent="-311150" lvl="0" marL="457200">
              <a:spcBef>
                <a:spcPts val="0"/>
              </a:spcBef>
              <a:spcAft>
                <a:spcPts val="0"/>
              </a:spcAft>
              <a:buSzPts val="1300"/>
              <a:buChar char="●"/>
              <a:defRPr>
                <a:uFillTx/>
              </a:defRPr>
            </a:lvl1pPr>
            <a:lvl2pPr indent="-298450" lvl="1" marL="914400">
              <a:spcBef>
                <a:spcPts val="1600"/>
              </a:spcBef>
              <a:spcAft>
                <a:spcPts val="0"/>
              </a:spcAft>
              <a:buSzPts val="1100"/>
              <a:buChar char="○"/>
              <a:defRPr>
                <a:uFillTx/>
              </a:defRPr>
            </a:lvl2pPr>
            <a:lvl3pPr indent="-298450" lvl="2" marL="1371600">
              <a:spcBef>
                <a:spcPts val="1600"/>
              </a:spcBef>
              <a:spcAft>
                <a:spcPts val="0"/>
              </a:spcAft>
              <a:buSzPts val="1100"/>
              <a:buChar char="■"/>
              <a:defRPr>
                <a:uFillTx/>
              </a:defRPr>
            </a:lvl3pPr>
            <a:lvl4pPr indent="-298450" lvl="3" marL="1828800">
              <a:spcBef>
                <a:spcPts val="1600"/>
              </a:spcBef>
              <a:spcAft>
                <a:spcPts val="0"/>
              </a:spcAft>
              <a:buSzPts val="1100"/>
              <a:buChar char="●"/>
              <a:defRPr>
                <a:uFillTx/>
              </a:defRPr>
            </a:lvl4pPr>
            <a:lvl5pPr indent="-298450" lvl="4" marL="2286000">
              <a:spcBef>
                <a:spcPts val="1600"/>
              </a:spcBef>
              <a:spcAft>
                <a:spcPts val="0"/>
              </a:spcAft>
              <a:buSzPts val="1100"/>
              <a:buChar char="○"/>
              <a:defRPr>
                <a:uFillTx/>
              </a:defRPr>
            </a:lvl5pPr>
            <a:lvl6pPr indent="-298450" lvl="5" marL="2743200">
              <a:spcBef>
                <a:spcPts val="1600"/>
              </a:spcBef>
              <a:spcAft>
                <a:spcPts val="0"/>
              </a:spcAft>
              <a:buSzPts val="1100"/>
              <a:buChar char="■"/>
              <a:defRPr>
                <a:uFillTx/>
              </a:defRPr>
            </a:lvl6pPr>
            <a:lvl7pPr indent="-298450" lvl="6" marL="3200400">
              <a:spcBef>
                <a:spcPts val="1600"/>
              </a:spcBef>
              <a:spcAft>
                <a:spcPts val="0"/>
              </a:spcAft>
              <a:buSzPts val="1100"/>
              <a:buChar char="●"/>
              <a:defRPr>
                <a:uFillTx/>
              </a:defRPr>
            </a:lvl7pPr>
            <a:lvl8pPr indent="-298450" lvl="7" marL="3657600">
              <a:spcBef>
                <a:spcPts val="1600"/>
              </a:spcBef>
              <a:spcAft>
                <a:spcPts val="0"/>
              </a:spcAft>
              <a:buSzPts val="1100"/>
              <a:buChar char="○"/>
              <a:defRPr>
                <a:uFillTx/>
              </a:defRPr>
            </a:lvl8pPr>
            <a:lvl9pPr indent="-298450" lvl="8" marL="4114800">
              <a:spcBef>
                <a:spcPts val="1600"/>
              </a:spcBef>
              <a:spcAft>
                <a:spcPts val="1600"/>
              </a:spcAft>
              <a:buSzPts val="1100"/>
              <a:buChar char="■"/>
              <a:defRPr>
                <a:uFillTx/>
              </a:defRPr>
            </a:lvl9pPr>
          </a:lstStyle>
          <a:p/>
        </p:txBody>
      </p:sp>
      <p:sp>
        <p:nvSpPr>
          <p:cNvPr xmlns:c="http://schemas.openxmlformats.org/drawingml/2006/chart" xmlns:pic="http://schemas.openxmlformats.org/drawingml/2006/picture" xmlns:dgm="http://schemas.openxmlformats.org/drawingml/2006/diagram" id="25" name="Google Shape;25;p4"/>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8472458" y="4663217"/>
            <a:ext cx="548700" cy="3936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lvl="0">
              <a:buNone/>
              <a:defRPr>
                <a:uFillTx/>
              </a:defRPr>
            </a:lvl1pPr>
            <a:lvl2pPr lvl="1">
              <a:buNone/>
              <a:defRPr>
                <a:uFillTx/>
              </a:defRPr>
            </a:lvl2pPr>
            <a:lvl3pPr lvl="2">
              <a:buNone/>
              <a:defRPr>
                <a:uFillTx/>
              </a:defRPr>
            </a:lvl3pPr>
            <a:lvl4pPr lvl="3">
              <a:buNone/>
              <a:defRPr>
                <a:uFillTx/>
              </a:defRPr>
            </a:lvl4pPr>
            <a:lvl5pPr lvl="4">
              <a:buNone/>
              <a:defRPr>
                <a:uFillTx/>
              </a:defRPr>
            </a:lvl5pPr>
            <a:lvl6pPr lvl="5">
              <a:buNone/>
              <a:defRPr>
                <a:uFillTx/>
              </a:defRPr>
            </a:lvl6pPr>
            <a:lvl7pPr lvl="6">
              <a:buNone/>
              <a:defRPr>
                <a:uFillTx/>
              </a:defRPr>
            </a:lvl7pPr>
            <a:lvl8pPr lvl="7">
              <a:buNone/>
              <a:defRPr>
                <a:uFillTx/>
              </a:defRPr>
            </a:lvl8pPr>
            <a:lvl9pPr lvl="8">
              <a:buNone/>
              <a:defRPr>
                <a:uFillTx/>
              </a:defRPr>
            </a:lvl9pPr>
          </a:lstStyle>
          <a:p>
            <a:pPr algn="r" indent="0" lvl="0" marL="0" rtl="0">
              <a:spcBef>
                <a:spcPts val="0"/>
              </a:spcBef>
              <a:spcAft>
                <a:spcPts val="0"/>
              </a:spcAft>
              <a:buNone/>
            </a:pPr>
            <a:fld id="{00000000-1234-1234-1234-123412341234}" type="slidenum">
              <a:rPr lang="en">
                <a:uFillTx/>
              </a:rPr>
              <a:t>‹#›</a:t>
            </a:fld>
            <a:endParaRPr>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30.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BIG_NUMBER">
    <p:bg>
      <p:bgPr>
        <a:solidFill>
          <a:schemeClr val="lt1"/>
        </a:solidFill>
      </p:bgPr>
    </p:bg>
    <p:spTree>
      <p:nvGrpSpPr>
        <p:cNvPr xmlns:c="http://schemas.openxmlformats.org/drawingml/2006/chart" xmlns:pic="http://schemas.openxmlformats.org/drawingml/2006/picture" xmlns:dgm="http://schemas.openxmlformats.org/drawingml/2006/diagram" id="2311" name="Shape 2311"/>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312" name="Google Shape;2312;p32"/>
          <p:cNvSpPr xmlns:c="http://schemas.openxmlformats.org/drawingml/2006/chart" xmlns:pic="http://schemas.openxmlformats.org/drawingml/2006/picture" xmlns:dgm="http://schemas.openxmlformats.org/drawingml/2006/diagram" txBox="1">
            <a:spLocks/>
          </p:cNvSpPr>
          <p:nvPr>
            <p:ph hasCustomPrompt="1" type="title"/>
          </p:nvPr>
        </p:nvSpPr>
        <p:spPr xmlns:c="http://schemas.openxmlformats.org/drawingml/2006/chart" xmlns:pic="http://schemas.openxmlformats.org/drawingml/2006/picture" xmlns:dgm="http://schemas.openxmlformats.org/drawingml/2006/diagram">
          <a:xfrm>
            <a:off x="311750" y="831175"/>
            <a:ext cx="5334900" cy="1244700"/>
          </a:xfrm>
          <a:prstGeom prst="rect">
            <a:avLst/>
          </a:prstGeom>
          <a:noFill/>
          <a:ln>
            <a:noFill/>
          </a:ln>
        </p:spPr>
        <p:txBody xmlns:c="http://schemas.openxmlformats.org/drawingml/2006/chart" xmlns:pic="http://schemas.openxmlformats.org/drawingml/2006/picture" xmlns:dgm="http://schemas.openxmlformats.org/drawingml/2006/diagram">
          <a:bodyPr anchor="b" anchorCtr="0" bIns="91425" lIns="91425" rIns="91425" spcFirstLastPara="1" tIns="91425" wrap="square"/>
          <a:lstStyle>
            <a:lvl1pPr algn="l" lvl="0" marR="0" rtl="0">
              <a:lnSpc>
                <a:spcPct val="100000"/>
              </a:lnSpc>
              <a:spcBef>
                <a:spcPts val="0"/>
              </a:spcBef>
              <a:spcAft>
                <a:spcPts val="0"/>
              </a:spcAft>
              <a:buClr>
                <a:schemeClr val="lt1"/>
              </a:buClr>
              <a:buSzPts val="10000"/>
              <a:buFont typeface="Dosis Light"/>
              <a:buNone/>
              <a:defRPr b="0" cap="none" i="0" strike="noStrike" sz="10000" u="none">
                <a:solidFill>
                  <a:schemeClr val="lt1"/>
                </a:solidFill>
                <a:uFillTx/>
                <a:latin typeface="Trebuchet MS"/>
                <a:ea typeface="Trebuchet MS"/>
                <a:cs typeface="Trebuchet MS"/>
                <a:sym typeface="Trebuchet MS"/>
              </a:defRPr>
            </a:lvl1pPr>
            <a:lvl2pPr algn="l" lvl="1" marR="0" rtl="0">
              <a:lnSpc>
                <a:spcPct val="100000"/>
              </a:lnSpc>
              <a:spcBef>
                <a:spcPts val="0"/>
              </a:spcBef>
              <a:spcAft>
                <a:spcPts val="0"/>
              </a:spcAft>
              <a:buClr>
                <a:schemeClr val="lt1"/>
              </a:buClr>
              <a:buSzPts val="10000"/>
              <a:buFont typeface="Dosis Light"/>
              <a:buNone/>
              <a:defRPr b="0" cap="none" i="0" strike="noStrike" sz="10000" u="none">
                <a:solidFill>
                  <a:schemeClr val="lt1"/>
                </a:solidFill>
                <a:uFillTx/>
                <a:latin typeface="Dosis Light"/>
                <a:ea typeface="Dosis Light"/>
                <a:cs typeface="Dosis Light"/>
                <a:sym typeface="Dosis Light"/>
              </a:defRPr>
            </a:lvl2pPr>
            <a:lvl3pPr algn="l" lvl="2" marR="0" rtl="0">
              <a:lnSpc>
                <a:spcPct val="100000"/>
              </a:lnSpc>
              <a:spcBef>
                <a:spcPts val="0"/>
              </a:spcBef>
              <a:spcAft>
                <a:spcPts val="0"/>
              </a:spcAft>
              <a:buClr>
                <a:schemeClr val="lt1"/>
              </a:buClr>
              <a:buSzPts val="10000"/>
              <a:buFont typeface="Dosis Light"/>
              <a:buNone/>
              <a:defRPr b="0" cap="none" i="0" strike="noStrike" sz="10000" u="none">
                <a:solidFill>
                  <a:schemeClr val="lt1"/>
                </a:solidFill>
                <a:uFillTx/>
                <a:latin typeface="Dosis Light"/>
                <a:ea typeface="Dosis Light"/>
                <a:cs typeface="Dosis Light"/>
                <a:sym typeface="Dosis Light"/>
              </a:defRPr>
            </a:lvl3pPr>
            <a:lvl4pPr algn="l" lvl="3" marR="0" rtl="0">
              <a:lnSpc>
                <a:spcPct val="100000"/>
              </a:lnSpc>
              <a:spcBef>
                <a:spcPts val="0"/>
              </a:spcBef>
              <a:spcAft>
                <a:spcPts val="0"/>
              </a:spcAft>
              <a:buClr>
                <a:schemeClr val="lt1"/>
              </a:buClr>
              <a:buSzPts val="10000"/>
              <a:buFont typeface="Dosis Light"/>
              <a:buNone/>
              <a:defRPr b="0" cap="none" i="0" strike="noStrike" sz="10000" u="none">
                <a:solidFill>
                  <a:schemeClr val="lt1"/>
                </a:solidFill>
                <a:uFillTx/>
                <a:latin typeface="Dosis Light"/>
                <a:ea typeface="Dosis Light"/>
                <a:cs typeface="Dosis Light"/>
                <a:sym typeface="Dosis Light"/>
              </a:defRPr>
            </a:lvl4pPr>
            <a:lvl5pPr algn="l" lvl="4" marR="0" rtl="0">
              <a:lnSpc>
                <a:spcPct val="100000"/>
              </a:lnSpc>
              <a:spcBef>
                <a:spcPts val="0"/>
              </a:spcBef>
              <a:spcAft>
                <a:spcPts val="0"/>
              </a:spcAft>
              <a:buClr>
                <a:schemeClr val="lt1"/>
              </a:buClr>
              <a:buSzPts val="10000"/>
              <a:buFont typeface="Dosis Light"/>
              <a:buNone/>
              <a:defRPr b="0" cap="none" i="0" strike="noStrike" sz="10000" u="none">
                <a:solidFill>
                  <a:schemeClr val="lt1"/>
                </a:solidFill>
                <a:uFillTx/>
                <a:latin typeface="Dosis Light"/>
                <a:ea typeface="Dosis Light"/>
                <a:cs typeface="Dosis Light"/>
                <a:sym typeface="Dosis Light"/>
              </a:defRPr>
            </a:lvl5pPr>
            <a:lvl6pPr algn="l" lvl="5" marR="0" rtl="0">
              <a:lnSpc>
                <a:spcPct val="100000"/>
              </a:lnSpc>
              <a:spcBef>
                <a:spcPts val="0"/>
              </a:spcBef>
              <a:spcAft>
                <a:spcPts val="0"/>
              </a:spcAft>
              <a:buClr>
                <a:schemeClr val="lt1"/>
              </a:buClr>
              <a:buSzPts val="10000"/>
              <a:buFont typeface="Dosis Light"/>
              <a:buNone/>
              <a:defRPr b="0" cap="none" i="0" strike="noStrike" sz="10000" u="none">
                <a:solidFill>
                  <a:schemeClr val="lt1"/>
                </a:solidFill>
                <a:uFillTx/>
                <a:latin typeface="Dosis Light"/>
                <a:ea typeface="Dosis Light"/>
                <a:cs typeface="Dosis Light"/>
                <a:sym typeface="Dosis Light"/>
              </a:defRPr>
            </a:lvl6pPr>
            <a:lvl7pPr algn="l" lvl="6" marR="0" rtl="0">
              <a:lnSpc>
                <a:spcPct val="100000"/>
              </a:lnSpc>
              <a:spcBef>
                <a:spcPts val="0"/>
              </a:spcBef>
              <a:spcAft>
                <a:spcPts val="0"/>
              </a:spcAft>
              <a:buClr>
                <a:schemeClr val="lt1"/>
              </a:buClr>
              <a:buSzPts val="10000"/>
              <a:buFont typeface="Dosis Light"/>
              <a:buNone/>
              <a:defRPr b="0" cap="none" i="0" strike="noStrike" sz="10000" u="none">
                <a:solidFill>
                  <a:schemeClr val="lt1"/>
                </a:solidFill>
                <a:uFillTx/>
                <a:latin typeface="Dosis Light"/>
                <a:ea typeface="Dosis Light"/>
                <a:cs typeface="Dosis Light"/>
                <a:sym typeface="Dosis Light"/>
              </a:defRPr>
            </a:lvl7pPr>
            <a:lvl8pPr algn="l" lvl="7" marR="0" rtl="0">
              <a:lnSpc>
                <a:spcPct val="100000"/>
              </a:lnSpc>
              <a:spcBef>
                <a:spcPts val="0"/>
              </a:spcBef>
              <a:spcAft>
                <a:spcPts val="0"/>
              </a:spcAft>
              <a:buClr>
                <a:schemeClr val="lt1"/>
              </a:buClr>
              <a:buSzPts val="10000"/>
              <a:buFont typeface="Dosis Light"/>
              <a:buNone/>
              <a:defRPr b="0" cap="none" i="0" strike="noStrike" sz="10000" u="none">
                <a:solidFill>
                  <a:schemeClr val="lt1"/>
                </a:solidFill>
                <a:uFillTx/>
                <a:latin typeface="Dosis Light"/>
                <a:ea typeface="Dosis Light"/>
                <a:cs typeface="Dosis Light"/>
                <a:sym typeface="Dosis Light"/>
              </a:defRPr>
            </a:lvl8pPr>
            <a:lvl9pPr algn="l" lvl="8" marR="0" rtl="0">
              <a:lnSpc>
                <a:spcPct val="100000"/>
              </a:lnSpc>
              <a:spcBef>
                <a:spcPts val="0"/>
              </a:spcBef>
              <a:spcAft>
                <a:spcPts val="0"/>
              </a:spcAft>
              <a:buClr>
                <a:schemeClr val="lt1"/>
              </a:buClr>
              <a:buSzPts val="10000"/>
              <a:buFont typeface="Dosis Light"/>
              <a:buNone/>
              <a:defRPr b="0" cap="none" i="0" strike="noStrike" sz="10000" u="none">
                <a:solidFill>
                  <a:schemeClr val="lt1"/>
                </a:solidFill>
                <a:uFillTx/>
                <a:latin typeface="Dosis Light"/>
                <a:ea typeface="Dosis Light"/>
                <a:cs typeface="Dosis Light"/>
                <a:sym typeface="Dosis Light"/>
              </a:defRPr>
            </a:lvl9pPr>
          </a:lstStyle>
          <a:p>
            <a:r>
              <a:rPr>
                <a:uFillTx/>
              </a:rPr>
              <a:t>xx%</a:t>
            </a:r>
          </a:p>
        </p:txBody>
      </p:sp>
      <p:sp>
        <p:nvSpPr>
          <p:cNvPr xmlns:c="http://schemas.openxmlformats.org/drawingml/2006/chart" xmlns:pic="http://schemas.openxmlformats.org/drawingml/2006/picture" xmlns:dgm="http://schemas.openxmlformats.org/drawingml/2006/diagram" id="2313" name="Google Shape;2313;p32"/>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2121425"/>
            <a:ext cx="5334900" cy="9426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algn="l" indent="-381000" lvl="0" marL="457200" marR="0" rtl="0">
              <a:lnSpc>
                <a:spcPct val="100000"/>
              </a:lnSpc>
              <a:spcBef>
                <a:spcPts val="600"/>
              </a:spcBef>
              <a:spcAft>
                <a:spcPts val="0"/>
              </a:spcAft>
              <a:buClr>
                <a:schemeClr val="accent2"/>
              </a:buClr>
              <a:buSzPts val="2400"/>
              <a:buFont typeface="Titillium Web Light"/>
              <a:buChar char="▪"/>
              <a:defRPr b="0" cap="none" i="0" strike="noStrike" sz="2400" u="none">
                <a:solidFill>
                  <a:srgbClr val="01597F"/>
                </a:solidFill>
                <a:uFillTx/>
                <a:latin typeface="Trebuchet MS"/>
                <a:ea typeface="Trebuchet MS"/>
                <a:cs typeface="Trebuchet MS"/>
                <a:sym typeface="Trebuchet MS"/>
              </a:defRPr>
            </a:lvl1pPr>
            <a:lvl2pPr algn="l" indent="-381000" lvl="1" marL="914400" marR="0" rtl="0">
              <a:lnSpc>
                <a:spcPct val="100000"/>
              </a:lnSpc>
              <a:spcBef>
                <a:spcPts val="0"/>
              </a:spcBef>
              <a:spcAft>
                <a:spcPts val="0"/>
              </a:spcAft>
              <a:buClr>
                <a:schemeClr val="accent2"/>
              </a:buClr>
              <a:buSzPts val="2400"/>
              <a:buFont typeface="Titillium Web Light"/>
              <a:buChar char="▫"/>
              <a:defRPr b="0" cap="none" i="0" strike="noStrike" sz="2400" u="none">
                <a:solidFill>
                  <a:schemeClr val="accent2"/>
                </a:solidFill>
                <a:uFillTx/>
                <a:latin typeface="Titillium Web Light"/>
                <a:ea typeface="Titillium Web Light"/>
                <a:cs typeface="Titillium Web Light"/>
                <a:sym typeface="Titillium Web Light"/>
              </a:defRPr>
            </a:lvl2pPr>
            <a:lvl3pPr algn="l" indent="-381000" lvl="2" marL="1371600" marR="0" rtl="0">
              <a:lnSpc>
                <a:spcPct val="100000"/>
              </a:lnSpc>
              <a:spcBef>
                <a:spcPts val="0"/>
              </a:spcBef>
              <a:spcAft>
                <a:spcPts val="0"/>
              </a:spcAft>
              <a:buClr>
                <a:schemeClr val="accent2"/>
              </a:buClr>
              <a:buSzPts val="2400"/>
              <a:buFont typeface="Titillium Web Light"/>
              <a:buChar char="▫"/>
              <a:defRPr b="0" cap="none" i="0" strike="noStrike" sz="2400" u="none">
                <a:solidFill>
                  <a:schemeClr val="accent2"/>
                </a:solidFill>
                <a:uFillTx/>
                <a:latin typeface="Titillium Web Light"/>
                <a:ea typeface="Titillium Web Light"/>
                <a:cs typeface="Titillium Web Light"/>
                <a:sym typeface="Titillium Web Light"/>
              </a:defRPr>
            </a:lvl3pPr>
            <a:lvl4pPr algn="l" indent="-381000" lvl="3" marL="1828800" marR="0" rtl="0">
              <a:lnSpc>
                <a:spcPct val="100000"/>
              </a:lnSpc>
              <a:spcBef>
                <a:spcPts val="0"/>
              </a:spcBef>
              <a:spcAft>
                <a:spcPts val="0"/>
              </a:spcAft>
              <a:buClr>
                <a:schemeClr val="accent2"/>
              </a:buClr>
              <a:buSzPts val="2400"/>
              <a:buFont typeface="Titillium Web Light"/>
              <a:buChar char="▫"/>
              <a:defRPr b="0" cap="none" i="0" strike="noStrike" sz="2400" u="none">
                <a:solidFill>
                  <a:schemeClr val="accent2"/>
                </a:solidFill>
                <a:uFillTx/>
                <a:latin typeface="Titillium Web Light"/>
                <a:ea typeface="Titillium Web Light"/>
                <a:cs typeface="Titillium Web Light"/>
                <a:sym typeface="Titillium Web Light"/>
              </a:defRPr>
            </a:lvl4pPr>
            <a:lvl5pPr algn="l" indent="-381000" lvl="4" marL="2286000" marR="0" rtl="0">
              <a:lnSpc>
                <a:spcPct val="100000"/>
              </a:lnSpc>
              <a:spcBef>
                <a:spcPts val="0"/>
              </a:spcBef>
              <a:spcAft>
                <a:spcPts val="0"/>
              </a:spcAft>
              <a:buClr>
                <a:schemeClr val="accent2"/>
              </a:buClr>
              <a:buSzPts val="2400"/>
              <a:buFont typeface="Titillium Web Light"/>
              <a:buChar char="▫"/>
              <a:defRPr b="0" cap="none" i="0" strike="noStrike" sz="2400" u="none">
                <a:solidFill>
                  <a:schemeClr val="accent2"/>
                </a:solidFill>
                <a:uFillTx/>
                <a:latin typeface="Titillium Web Light"/>
                <a:ea typeface="Titillium Web Light"/>
                <a:cs typeface="Titillium Web Light"/>
                <a:sym typeface="Titillium Web Light"/>
              </a:defRPr>
            </a:lvl5pPr>
            <a:lvl6pPr algn="l" indent="-381000" lvl="5" marL="2743200" marR="0" rtl="0">
              <a:lnSpc>
                <a:spcPct val="100000"/>
              </a:lnSpc>
              <a:spcBef>
                <a:spcPts val="0"/>
              </a:spcBef>
              <a:spcAft>
                <a:spcPts val="0"/>
              </a:spcAft>
              <a:buClr>
                <a:schemeClr val="accent2"/>
              </a:buClr>
              <a:buSzPts val="2400"/>
              <a:buFont typeface="Titillium Web Light"/>
              <a:buChar char="▫"/>
              <a:defRPr b="0" cap="none" i="0" strike="noStrike" sz="2400" u="none">
                <a:solidFill>
                  <a:schemeClr val="accent2"/>
                </a:solidFill>
                <a:uFillTx/>
                <a:latin typeface="Titillium Web Light"/>
                <a:ea typeface="Titillium Web Light"/>
                <a:cs typeface="Titillium Web Light"/>
                <a:sym typeface="Titillium Web Light"/>
              </a:defRPr>
            </a:lvl6pPr>
            <a:lvl7pPr algn="l" indent="-381000" lvl="6" marL="3200400" marR="0" rtl="0">
              <a:lnSpc>
                <a:spcPct val="100000"/>
              </a:lnSpc>
              <a:spcBef>
                <a:spcPts val="0"/>
              </a:spcBef>
              <a:spcAft>
                <a:spcPts val="0"/>
              </a:spcAft>
              <a:buClr>
                <a:schemeClr val="accent2"/>
              </a:buClr>
              <a:buSzPts val="2400"/>
              <a:buFont typeface="Titillium Web Light"/>
              <a:buChar char="●"/>
              <a:defRPr b="0" cap="none" i="0" strike="noStrike" sz="2400" u="none">
                <a:solidFill>
                  <a:schemeClr val="accent2"/>
                </a:solidFill>
                <a:uFillTx/>
                <a:latin typeface="Titillium Web Light"/>
                <a:ea typeface="Titillium Web Light"/>
                <a:cs typeface="Titillium Web Light"/>
                <a:sym typeface="Titillium Web Light"/>
              </a:defRPr>
            </a:lvl7pPr>
            <a:lvl8pPr algn="l" indent="-381000" lvl="7" marL="3657600" marR="0" rtl="0">
              <a:lnSpc>
                <a:spcPct val="100000"/>
              </a:lnSpc>
              <a:spcBef>
                <a:spcPts val="0"/>
              </a:spcBef>
              <a:spcAft>
                <a:spcPts val="0"/>
              </a:spcAft>
              <a:buClr>
                <a:schemeClr val="accent2"/>
              </a:buClr>
              <a:buSzPts val="2400"/>
              <a:buFont typeface="Titillium Web Light"/>
              <a:buChar char="○"/>
              <a:defRPr b="0" cap="none" i="0" strike="noStrike" sz="2400" u="none">
                <a:solidFill>
                  <a:schemeClr val="accent2"/>
                </a:solidFill>
                <a:uFillTx/>
                <a:latin typeface="Titillium Web Light"/>
                <a:ea typeface="Titillium Web Light"/>
                <a:cs typeface="Titillium Web Light"/>
                <a:sym typeface="Titillium Web Light"/>
              </a:defRPr>
            </a:lvl8pPr>
            <a:lvl9pPr algn="l" indent="-381000" lvl="8" marL="4114800" marR="0" rtl="0">
              <a:lnSpc>
                <a:spcPct val="100000"/>
              </a:lnSpc>
              <a:spcBef>
                <a:spcPts val="0"/>
              </a:spcBef>
              <a:spcAft>
                <a:spcPts val="0"/>
              </a:spcAft>
              <a:buClr>
                <a:schemeClr val="accent2"/>
              </a:buClr>
              <a:buSzPts val="2400"/>
              <a:buFont typeface="Titillium Web Light"/>
              <a:buChar char="■"/>
              <a:defRPr b="0" cap="none" i="0" strike="noStrike" sz="2400" u="none">
                <a:solidFill>
                  <a:schemeClr val="accent2"/>
                </a:solidFill>
                <a:uFillTx/>
                <a:latin typeface="Titillium Web Light"/>
                <a:ea typeface="Titillium Web Light"/>
                <a:cs typeface="Titillium Web Light"/>
                <a:sym typeface="Titillium Web Light"/>
              </a:defRPr>
            </a:lvl9pPr>
          </a:lstStyle>
          <a:p/>
        </p:txBody>
      </p:sp>
      <p:sp>
        <p:nvSpPr>
          <p:cNvPr xmlns:c="http://schemas.openxmlformats.org/drawingml/2006/chart" xmlns:pic="http://schemas.openxmlformats.org/drawingml/2006/picture" xmlns:dgm="http://schemas.openxmlformats.org/drawingml/2006/diagram" id="2314" name="Google Shape;2314;p32"/>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8472458" y="4663217"/>
            <a:ext cx="548700" cy="393600"/>
          </a:xfrm>
          <a:prstGeom prst="rect">
            <a:avLst/>
          </a:prstGeom>
          <a:no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algn="l" indent="0" lvl="0" marL="0" marR="0" rtl="0">
              <a:lnSpc>
                <a:spcPct val="100000"/>
              </a:lnSpc>
              <a:spcBef>
                <a:spcPts val="0"/>
              </a:spcBef>
              <a:spcAft>
                <a:spcPts val="0"/>
              </a:spcAft>
              <a:buClr>
                <a:srgbClr val="000000"/>
              </a:buClr>
              <a:buSzPts val="1200"/>
              <a:buFont typeface="Arial"/>
              <a:buNone/>
              <a:defRPr b="0" cap="none" i="0" strike="noStrike" sz="1200" u="none">
                <a:solidFill>
                  <a:schemeClr val="lt1"/>
                </a:solidFill>
                <a:uFillTx/>
                <a:latin typeface="Dosis Light"/>
                <a:ea typeface="Dosis Light"/>
                <a:cs typeface="Dosis Light"/>
                <a:sym typeface="Dosis Light"/>
              </a:defRPr>
            </a:lvl1pPr>
            <a:lvl2pPr algn="l" indent="0" lvl="1" marL="0" marR="0" rtl="0">
              <a:lnSpc>
                <a:spcPct val="100000"/>
              </a:lnSpc>
              <a:spcBef>
                <a:spcPts val="0"/>
              </a:spcBef>
              <a:spcAft>
                <a:spcPts val="0"/>
              </a:spcAft>
              <a:buClr>
                <a:srgbClr val="000000"/>
              </a:buClr>
              <a:buSzPts val="1200"/>
              <a:buFont typeface="Arial"/>
              <a:buNone/>
              <a:defRPr b="0" cap="none" i="0" strike="noStrike" sz="1200" u="none">
                <a:solidFill>
                  <a:schemeClr val="lt1"/>
                </a:solidFill>
                <a:uFillTx/>
                <a:latin typeface="Dosis Light"/>
                <a:ea typeface="Dosis Light"/>
                <a:cs typeface="Dosis Light"/>
                <a:sym typeface="Dosis Light"/>
              </a:defRPr>
            </a:lvl2pPr>
            <a:lvl3pPr algn="l" indent="0" lvl="2" marL="0" marR="0" rtl="0">
              <a:lnSpc>
                <a:spcPct val="100000"/>
              </a:lnSpc>
              <a:spcBef>
                <a:spcPts val="0"/>
              </a:spcBef>
              <a:spcAft>
                <a:spcPts val="0"/>
              </a:spcAft>
              <a:buClr>
                <a:srgbClr val="000000"/>
              </a:buClr>
              <a:buSzPts val="1200"/>
              <a:buFont typeface="Arial"/>
              <a:buNone/>
              <a:defRPr b="0" cap="none" i="0" strike="noStrike" sz="1200" u="none">
                <a:solidFill>
                  <a:schemeClr val="lt1"/>
                </a:solidFill>
                <a:uFillTx/>
                <a:latin typeface="Dosis Light"/>
                <a:ea typeface="Dosis Light"/>
                <a:cs typeface="Dosis Light"/>
                <a:sym typeface="Dosis Light"/>
              </a:defRPr>
            </a:lvl3pPr>
            <a:lvl4pPr algn="l" indent="0" lvl="3" marL="0" marR="0" rtl="0">
              <a:lnSpc>
                <a:spcPct val="100000"/>
              </a:lnSpc>
              <a:spcBef>
                <a:spcPts val="0"/>
              </a:spcBef>
              <a:spcAft>
                <a:spcPts val="0"/>
              </a:spcAft>
              <a:buClr>
                <a:srgbClr val="000000"/>
              </a:buClr>
              <a:buSzPts val="1200"/>
              <a:buFont typeface="Arial"/>
              <a:buNone/>
              <a:defRPr b="0" cap="none" i="0" strike="noStrike" sz="1200" u="none">
                <a:solidFill>
                  <a:schemeClr val="lt1"/>
                </a:solidFill>
                <a:uFillTx/>
                <a:latin typeface="Dosis Light"/>
                <a:ea typeface="Dosis Light"/>
                <a:cs typeface="Dosis Light"/>
                <a:sym typeface="Dosis Light"/>
              </a:defRPr>
            </a:lvl4pPr>
            <a:lvl5pPr algn="l" indent="0" lvl="4" marL="0" marR="0" rtl="0">
              <a:lnSpc>
                <a:spcPct val="100000"/>
              </a:lnSpc>
              <a:spcBef>
                <a:spcPts val="0"/>
              </a:spcBef>
              <a:spcAft>
                <a:spcPts val="0"/>
              </a:spcAft>
              <a:buClr>
                <a:srgbClr val="000000"/>
              </a:buClr>
              <a:buSzPts val="1200"/>
              <a:buFont typeface="Arial"/>
              <a:buNone/>
              <a:defRPr b="0" cap="none" i="0" strike="noStrike" sz="1200" u="none">
                <a:solidFill>
                  <a:schemeClr val="lt1"/>
                </a:solidFill>
                <a:uFillTx/>
                <a:latin typeface="Dosis Light"/>
                <a:ea typeface="Dosis Light"/>
                <a:cs typeface="Dosis Light"/>
                <a:sym typeface="Dosis Light"/>
              </a:defRPr>
            </a:lvl5pPr>
            <a:lvl6pPr algn="l" indent="0" lvl="5" marL="0" marR="0" rtl="0">
              <a:lnSpc>
                <a:spcPct val="100000"/>
              </a:lnSpc>
              <a:spcBef>
                <a:spcPts val="0"/>
              </a:spcBef>
              <a:spcAft>
                <a:spcPts val="0"/>
              </a:spcAft>
              <a:buClr>
                <a:srgbClr val="000000"/>
              </a:buClr>
              <a:buSzPts val="1200"/>
              <a:buFont typeface="Arial"/>
              <a:buNone/>
              <a:defRPr b="0" cap="none" i="0" strike="noStrike" sz="1200" u="none">
                <a:solidFill>
                  <a:schemeClr val="lt1"/>
                </a:solidFill>
                <a:uFillTx/>
                <a:latin typeface="Dosis Light"/>
                <a:ea typeface="Dosis Light"/>
                <a:cs typeface="Dosis Light"/>
                <a:sym typeface="Dosis Light"/>
              </a:defRPr>
            </a:lvl6pPr>
            <a:lvl7pPr algn="l" indent="0" lvl="6" marL="0" marR="0" rtl="0">
              <a:lnSpc>
                <a:spcPct val="100000"/>
              </a:lnSpc>
              <a:spcBef>
                <a:spcPts val="0"/>
              </a:spcBef>
              <a:spcAft>
                <a:spcPts val="0"/>
              </a:spcAft>
              <a:buClr>
                <a:srgbClr val="000000"/>
              </a:buClr>
              <a:buSzPts val="1200"/>
              <a:buFont typeface="Arial"/>
              <a:buNone/>
              <a:defRPr b="0" cap="none" i="0" strike="noStrike" sz="1200" u="none">
                <a:solidFill>
                  <a:schemeClr val="lt1"/>
                </a:solidFill>
                <a:uFillTx/>
                <a:latin typeface="Dosis Light"/>
                <a:ea typeface="Dosis Light"/>
                <a:cs typeface="Dosis Light"/>
                <a:sym typeface="Dosis Light"/>
              </a:defRPr>
            </a:lvl7pPr>
            <a:lvl8pPr algn="l" indent="0" lvl="7" marL="0" marR="0" rtl="0">
              <a:lnSpc>
                <a:spcPct val="100000"/>
              </a:lnSpc>
              <a:spcBef>
                <a:spcPts val="0"/>
              </a:spcBef>
              <a:spcAft>
                <a:spcPts val="0"/>
              </a:spcAft>
              <a:buClr>
                <a:srgbClr val="000000"/>
              </a:buClr>
              <a:buSzPts val="1200"/>
              <a:buFont typeface="Arial"/>
              <a:buNone/>
              <a:defRPr b="0" cap="none" i="0" strike="noStrike" sz="1200" u="none">
                <a:solidFill>
                  <a:schemeClr val="lt1"/>
                </a:solidFill>
                <a:uFillTx/>
                <a:latin typeface="Dosis Light"/>
                <a:ea typeface="Dosis Light"/>
                <a:cs typeface="Dosis Light"/>
                <a:sym typeface="Dosis Light"/>
              </a:defRPr>
            </a:lvl8pPr>
            <a:lvl9pPr algn="l" indent="0" lvl="8" marL="0" marR="0" rtl="0">
              <a:lnSpc>
                <a:spcPct val="100000"/>
              </a:lnSpc>
              <a:spcBef>
                <a:spcPts val="0"/>
              </a:spcBef>
              <a:spcAft>
                <a:spcPts val="0"/>
              </a:spcAft>
              <a:buClr>
                <a:srgbClr val="000000"/>
              </a:buClr>
              <a:buSzPts val="1200"/>
              <a:buFont typeface="Arial"/>
              <a:buNone/>
              <a:defRPr b="0" cap="none" i="0" strike="noStrike" sz="1200" u="none">
                <a:solidFill>
                  <a:schemeClr val="lt1"/>
                </a:solidFill>
                <a:uFillTx/>
                <a:latin typeface="Dosis Light"/>
                <a:ea typeface="Dosis Light"/>
                <a:cs typeface="Dosis Light"/>
                <a:sym typeface="Dosis Light"/>
              </a:defRPr>
            </a:lvl9pPr>
          </a:lstStyle>
          <a:p>
            <a:pPr algn="l" indent="0" lvl="0" marL="0" rtl="0">
              <a:spcBef>
                <a:spcPts val="0"/>
              </a:spcBef>
              <a:spcAft>
                <a:spcPts val="0"/>
              </a:spcAft>
              <a:buNone/>
            </a:pPr>
            <a:fld id="{00000000-1234-1234-1234-123412341234}" type="slidenum">
              <a:rPr lang="en">
                <a:uFillTx/>
              </a:rPr>
              <a:t>‹#›</a:t>
            </a:fld>
            <a:endParaRPr>
              <a:uFillTx/>
            </a:endParaRPr>
          </a:p>
        </p:txBody>
      </p:sp>
      <p:sp>
        <p:nvSpPr>
          <p:cNvPr xmlns:c="http://schemas.openxmlformats.org/drawingml/2006/chart" xmlns:pic="http://schemas.openxmlformats.org/drawingml/2006/picture" xmlns:dgm="http://schemas.openxmlformats.org/drawingml/2006/diagram" id="2315" name="Google Shape;2315;p3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76005" y="3476587"/>
            <a:ext cx="287700" cy="287100"/>
          </a:xfrm>
          <a:prstGeom prst="rect">
            <a:avLst/>
          </a:prstGeom>
          <a:solidFill>
            <a:srgbClr val="82A7E1">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16" name="Google Shape;2316;p3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1521" y="3476587"/>
            <a:ext cx="287700" cy="287100"/>
          </a:xfrm>
          <a:prstGeom prst="rect">
            <a:avLst/>
          </a:prstGeom>
          <a:solidFill>
            <a:srgbClr val="82A7E1">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17" name="Google Shape;2317;p3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150777" y="3476717"/>
            <a:ext cx="287700" cy="287100"/>
          </a:xfrm>
          <a:prstGeom prst="rect">
            <a:avLst/>
          </a:prstGeom>
          <a:solidFill>
            <a:srgbClr val="82A7E1">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18" name="Google Shape;2318;p3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007573" y="3476717"/>
            <a:ext cx="287700" cy="287100"/>
          </a:xfrm>
          <a:prstGeom prst="rect">
            <a:avLst/>
          </a:prstGeom>
          <a:solidFill>
            <a:srgbClr val="82A7E1">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19" name="Google Shape;2319;p3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89559" y="3476717"/>
            <a:ext cx="287700" cy="2871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20" name="Google Shape;2320;p3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438532" y="3476717"/>
            <a:ext cx="287700" cy="2871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21" name="Google Shape;2321;p3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744" y="3476587"/>
            <a:ext cx="287700" cy="287100"/>
          </a:xfrm>
          <a:prstGeom prst="rect">
            <a:avLst/>
          </a:prstGeom>
          <a:solidFill>
            <a:srgbClr val="B5E4FB">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22" name="Google Shape;2322;p3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14786" y="3476587"/>
            <a:ext cx="287700" cy="287100"/>
          </a:xfrm>
          <a:prstGeom prst="rect">
            <a:avLst/>
          </a:prstGeom>
          <a:solidFill>
            <a:srgbClr val="B5E4FB">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23" name="Google Shape;2323;p3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001196" y="3476587"/>
            <a:ext cx="287700" cy="287100"/>
          </a:xfrm>
          <a:prstGeom prst="rect">
            <a:avLst/>
          </a:prstGeom>
          <a:solidFill>
            <a:srgbClr val="B5E4FB">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24" name="Google Shape;2324;p3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301797" y="3476717"/>
            <a:ext cx="287700" cy="287100"/>
          </a:xfrm>
          <a:prstGeom prst="rect">
            <a:avLst/>
          </a:prstGeom>
          <a:solidFill>
            <a:srgbClr val="B5E4FB">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25" name="Google Shape;2325;p3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863022" y="3476717"/>
            <a:ext cx="287700" cy="287100"/>
          </a:xfrm>
          <a:prstGeom prst="rect">
            <a:avLst/>
          </a:prstGeom>
          <a:solidFill>
            <a:srgbClr val="B5E4FB">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26" name="Google Shape;2326;p3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5148215" y="3476717"/>
            <a:ext cx="287700" cy="287100"/>
          </a:xfrm>
          <a:prstGeom prst="rect">
            <a:avLst/>
          </a:prstGeom>
          <a:solidFill>
            <a:srgbClr val="B5E4FB">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27" name="Google Shape;2327;p3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717348" y="3476587"/>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28" name="Google Shape;2328;p3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3766" y="3476587"/>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29" name="Google Shape;2329;p3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9276" y="3476587"/>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30" name="Google Shape;2330;p3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570236" y="3476587"/>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31" name="Google Shape;2331;p3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145746" y="3476587"/>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32" name="Google Shape;2332;p3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77308" y="3476717"/>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33" name="Google Shape;2333;p3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726287" y="3476717"/>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34" name="Google Shape;2334;p3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583083" y="3476717"/>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35" name="Google Shape;2335;p3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4576613" y="3476717"/>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36" name="Google Shape;2336;p3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02541" y="3476587"/>
            <a:ext cx="287700" cy="2871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37" name="Google Shape;2337;p3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288951" y="3476587"/>
            <a:ext cx="287700" cy="2871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38" name="Google Shape;2338;p3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295328" y="3476717"/>
            <a:ext cx="287700" cy="2871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39" name="Google Shape;2339;p3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5435970" y="3476717"/>
            <a:ext cx="287700" cy="2871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40" name="Google Shape;2340;p3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429593" y="3476587"/>
            <a:ext cx="287700" cy="287100"/>
          </a:xfrm>
          <a:prstGeom prst="rect">
            <a:avLst/>
          </a:prstGeom>
          <a:solidFill>
            <a:srgbClr val="6BA8C4">
              <a:alpha val="870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41" name="Google Shape;2341;p3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282481" y="3476587"/>
            <a:ext cx="287700" cy="287100"/>
          </a:xfrm>
          <a:prstGeom prst="rect">
            <a:avLst/>
          </a:prstGeom>
          <a:solidFill>
            <a:srgbClr val="6BA8C4">
              <a:alpha val="870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42" name="Google Shape;2342;p3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4864368" y="3476717"/>
            <a:ext cx="287700" cy="287100"/>
          </a:xfrm>
          <a:prstGeom prst="rect">
            <a:avLst/>
          </a:prstGeom>
          <a:solidFill>
            <a:srgbClr val="5B6A9E">
              <a:alpha val="870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43" name="Google Shape;2343;p3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014042" y="3476717"/>
            <a:ext cx="287700" cy="287100"/>
          </a:xfrm>
          <a:prstGeom prst="rect">
            <a:avLst/>
          </a:prstGeom>
          <a:solidFill>
            <a:srgbClr val="6BA8C4">
              <a:alpha val="870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44" name="Google Shape;2344;p3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5719818" y="3476717"/>
            <a:ext cx="287700" cy="287100"/>
          </a:xfrm>
          <a:prstGeom prst="rect">
            <a:avLst/>
          </a:prstGeom>
          <a:solidFill>
            <a:srgbClr val="5B6A9E">
              <a:alpha val="870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45" name="Google Shape;2345;p3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427031" y="3476587"/>
            <a:ext cx="287700" cy="287100"/>
          </a:xfrm>
          <a:prstGeom prst="rect">
            <a:avLst/>
          </a:prstGeom>
          <a:solidFill>
            <a:srgbClr val="5B6A9E">
              <a:alpha val="870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46" name="Google Shape;2346;p3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857991" y="3476587"/>
            <a:ext cx="287700" cy="2871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31.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obj">
  <p:cSld name="OBJECT">
    <p:spTree>
      <p:nvGrpSpPr>
        <p:cNvPr xmlns:c="http://schemas.openxmlformats.org/drawingml/2006/chart" xmlns:pic="http://schemas.openxmlformats.org/drawingml/2006/picture" xmlns:dgm="http://schemas.openxmlformats.org/drawingml/2006/diagram" id="2347" name="Shape 2347"/>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348" name="Google Shape;2348;p33"/>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483344" y="168950"/>
            <a:ext cx="8211600" cy="8574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algn="l" lvl="0" marR="0" rtl="0">
              <a:lnSpc>
                <a:spcPct val="100000"/>
              </a:lnSpc>
              <a:spcBef>
                <a:spcPts val="0"/>
              </a:spcBef>
              <a:spcAft>
                <a:spcPts val="0"/>
              </a:spcAft>
              <a:buClr>
                <a:srgbClr val="0B87A1"/>
              </a:buClr>
              <a:buSzPts val="3600"/>
              <a:buFont typeface="Dosis Light"/>
              <a:buNone/>
              <a:defRPr b="0" cap="none" i="0" strike="noStrike" sz="3600" u="none">
                <a:solidFill>
                  <a:srgbClr val="09417F"/>
                </a:solidFill>
                <a:uFillTx/>
                <a:latin typeface="Trebuchet MS"/>
                <a:ea typeface="Trebuchet MS"/>
                <a:cs typeface="Trebuchet MS"/>
                <a:sym typeface="Trebuchet MS"/>
              </a:defRPr>
            </a:lvl1pPr>
            <a:lvl2pPr algn="l" lvl="1" marR="0" rtl="0">
              <a:lnSpc>
                <a:spcPct val="100000"/>
              </a:lnSpc>
              <a:spcBef>
                <a:spcPts val="0"/>
              </a:spcBef>
              <a:spcAft>
                <a:spcPts val="0"/>
              </a:spcAft>
              <a:buClr>
                <a:srgbClr val="0B87A1"/>
              </a:buClr>
              <a:buSzPts val="3600"/>
              <a:buFont typeface="Dosis Light"/>
              <a:buNone/>
              <a:defRPr b="0" cap="none" i="0" strike="noStrike" sz="3600" u="none">
                <a:solidFill>
                  <a:schemeClr val="lt1"/>
                </a:solidFill>
                <a:uFillTx/>
                <a:latin typeface="Georgia"/>
                <a:ea typeface="Georgia"/>
                <a:cs typeface="Georgia"/>
                <a:sym typeface="Georgia"/>
              </a:defRPr>
            </a:lvl2pPr>
            <a:lvl3pPr algn="l" lvl="2" marR="0" rtl="0">
              <a:lnSpc>
                <a:spcPct val="100000"/>
              </a:lnSpc>
              <a:spcBef>
                <a:spcPts val="0"/>
              </a:spcBef>
              <a:spcAft>
                <a:spcPts val="0"/>
              </a:spcAft>
              <a:buClr>
                <a:srgbClr val="0B87A1"/>
              </a:buClr>
              <a:buSzPts val="3600"/>
              <a:buFont typeface="Dosis Light"/>
              <a:buNone/>
              <a:defRPr b="0" cap="none" i="0" strike="noStrike" sz="3600" u="none">
                <a:solidFill>
                  <a:schemeClr val="lt1"/>
                </a:solidFill>
                <a:uFillTx/>
                <a:latin typeface="Georgia"/>
                <a:ea typeface="Georgia"/>
                <a:cs typeface="Georgia"/>
                <a:sym typeface="Georgia"/>
              </a:defRPr>
            </a:lvl3pPr>
            <a:lvl4pPr algn="l" lvl="3" marR="0" rtl="0">
              <a:lnSpc>
                <a:spcPct val="100000"/>
              </a:lnSpc>
              <a:spcBef>
                <a:spcPts val="0"/>
              </a:spcBef>
              <a:spcAft>
                <a:spcPts val="0"/>
              </a:spcAft>
              <a:buClr>
                <a:srgbClr val="0B87A1"/>
              </a:buClr>
              <a:buSzPts val="3600"/>
              <a:buFont typeface="Dosis Light"/>
              <a:buNone/>
              <a:defRPr b="0" cap="none" i="0" strike="noStrike" sz="3600" u="none">
                <a:solidFill>
                  <a:schemeClr val="lt1"/>
                </a:solidFill>
                <a:uFillTx/>
                <a:latin typeface="Georgia"/>
                <a:ea typeface="Georgia"/>
                <a:cs typeface="Georgia"/>
                <a:sym typeface="Georgia"/>
              </a:defRPr>
            </a:lvl4pPr>
            <a:lvl5pPr algn="l" lvl="4" marR="0" rtl="0">
              <a:lnSpc>
                <a:spcPct val="100000"/>
              </a:lnSpc>
              <a:spcBef>
                <a:spcPts val="0"/>
              </a:spcBef>
              <a:spcAft>
                <a:spcPts val="0"/>
              </a:spcAft>
              <a:buClr>
                <a:srgbClr val="0B87A1"/>
              </a:buClr>
              <a:buSzPts val="3600"/>
              <a:buFont typeface="Dosis Light"/>
              <a:buNone/>
              <a:defRPr b="0" cap="none" i="0" strike="noStrike" sz="3600" u="none">
                <a:solidFill>
                  <a:schemeClr val="lt1"/>
                </a:solidFill>
                <a:uFillTx/>
                <a:latin typeface="Georgia"/>
                <a:ea typeface="Georgia"/>
                <a:cs typeface="Georgia"/>
                <a:sym typeface="Georgia"/>
              </a:defRPr>
            </a:lvl5pPr>
            <a:lvl6pPr algn="l" lvl="5" marR="0" rtl="0">
              <a:lnSpc>
                <a:spcPct val="100000"/>
              </a:lnSpc>
              <a:spcBef>
                <a:spcPts val="0"/>
              </a:spcBef>
              <a:spcAft>
                <a:spcPts val="0"/>
              </a:spcAft>
              <a:buClr>
                <a:srgbClr val="0B87A1"/>
              </a:buClr>
              <a:buSzPts val="3600"/>
              <a:buFont typeface="Dosis Light"/>
              <a:buNone/>
              <a:defRPr b="0" cap="none" i="0" strike="noStrike" sz="3600" u="none">
                <a:solidFill>
                  <a:schemeClr val="lt1"/>
                </a:solidFill>
                <a:uFillTx/>
                <a:latin typeface="Times New Roman"/>
                <a:ea typeface="Times New Roman"/>
                <a:cs typeface="Times New Roman"/>
                <a:sym typeface="Times New Roman"/>
              </a:defRPr>
            </a:lvl6pPr>
            <a:lvl7pPr algn="l" lvl="6" marR="0" rtl="0">
              <a:lnSpc>
                <a:spcPct val="100000"/>
              </a:lnSpc>
              <a:spcBef>
                <a:spcPts val="0"/>
              </a:spcBef>
              <a:spcAft>
                <a:spcPts val="0"/>
              </a:spcAft>
              <a:buClr>
                <a:srgbClr val="0B87A1"/>
              </a:buClr>
              <a:buSzPts val="3600"/>
              <a:buFont typeface="Dosis Light"/>
              <a:buNone/>
              <a:defRPr b="0" cap="none" i="0" strike="noStrike" sz="3600" u="none">
                <a:solidFill>
                  <a:schemeClr val="lt1"/>
                </a:solidFill>
                <a:uFillTx/>
                <a:latin typeface="Times New Roman"/>
                <a:ea typeface="Times New Roman"/>
                <a:cs typeface="Times New Roman"/>
                <a:sym typeface="Times New Roman"/>
              </a:defRPr>
            </a:lvl7pPr>
            <a:lvl8pPr algn="l" lvl="7" marR="0" rtl="0">
              <a:lnSpc>
                <a:spcPct val="100000"/>
              </a:lnSpc>
              <a:spcBef>
                <a:spcPts val="0"/>
              </a:spcBef>
              <a:spcAft>
                <a:spcPts val="0"/>
              </a:spcAft>
              <a:buClr>
                <a:srgbClr val="0B87A1"/>
              </a:buClr>
              <a:buSzPts val="3600"/>
              <a:buFont typeface="Dosis Light"/>
              <a:buNone/>
              <a:defRPr b="0" cap="none" i="0" strike="noStrike" sz="3600" u="none">
                <a:solidFill>
                  <a:schemeClr val="lt1"/>
                </a:solidFill>
                <a:uFillTx/>
                <a:latin typeface="Times New Roman"/>
                <a:ea typeface="Times New Roman"/>
                <a:cs typeface="Times New Roman"/>
                <a:sym typeface="Times New Roman"/>
              </a:defRPr>
            </a:lvl8pPr>
            <a:lvl9pPr algn="l" lvl="8" marR="0" rtl="0">
              <a:lnSpc>
                <a:spcPct val="100000"/>
              </a:lnSpc>
              <a:spcBef>
                <a:spcPts val="0"/>
              </a:spcBef>
              <a:spcAft>
                <a:spcPts val="0"/>
              </a:spcAft>
              <a:buClr>
                <a:srgbClr val="0B87A1"/>
              </a:buClr>
              <a:buSzPts val="3600"/>
              <a:buFont typeface="Dosis Light"/>
              <a:buNone/>
              <a:defRPr b="0" cap="none" i="0" strike="noStrike" sz="3600" u="none">
                <a:solidFill>
                  <a:schemeClr val="lt1"/>
                </a:solidFill>
                <a:uFillTx/>
                <a:latin typeface="Times New Roman"/>
                <a:ea typeface="Times New Roman"/>
                <a:cs typeface="Times New Roman"/>
                <a:sym typeface="Times New Roman"/>
              </a:defRPr>
            </a:lvl9pPr>
          </a:lstStyle>
          <a:p/>
        </p:txBody>
      </p:sp>
      <p:sp>
        <p:nvSpPr>
          <p:cNvPr xmlns:c="http://schemas.openxmlformats.org/drawingml/2006/chart" xmlns:pic="http://schemas.openxmlformats.org/drawingml/2006/picture" xmlns:dgm="http://schemas.openxmlformats.org/drawingml/2006/diagram" id="2349" name="Google Shape;2349;p33"/>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483343" y="1313579"/>
            <a:ext cx="8211600" cy="34188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algn="l" indent="-228600" lvl="0" marL="457200" marR="0" rtl="0">
              <a:lnSpc>
                <a:spcPct val="100000"/>
              </a:lnSpc>
              <a:spcBef>
                <a:spcPts val="480"/>
              </a:spcBef>
              <a:spcAft>
                <a:spcPts val="0"/>
              </a:spcAft>
              <a:buClr>
                <a:srgbClr val="D3EBD5"/>
              </a:buClr>
              <a:buSzPts val="2400"/>
              <a:buFont typeface="Titillium Web Light"/>
              <a:buNone/>
              <a:defRPr b="0" cap="none" i="0" strike="noStrike" sz="2400" u="none">
                <a:solidFill>
                  <a:srgbClr val="606060"/>
                </a:solidFill>
                <a:uFillTx/>
                <a:latin typeface="Trebuchet MS"/>
                <a:ea typeface="Trebuchet MS"/>
                <a:cs typeface="Trebuchet MS"/>
                <a:sym typeface="Trebuchet MS"/>
              </a:defRPr>
            </a:lvl1pPr>
            <a:lvl2pPr algn="l" indent="-350519" lvl="1" marL="914400" marR="0" rtl="0">
              <a:lnSpc>
                <a:spcPct val="100000"/>
              </a:lnSpc>
              <a:spcBef>
                <a:spcPts val="480"/>
              </a:spcBef>
              <a:spcAft>
                <a:spcPts val="0"/>
              </a:spcAft>
              <a:buClr>
                <a:srgbClr val="606060"/>
              </a:buClr>
              <a:buSzPts val="1920"/>
              <a:buFont typeface="Times New Roman"/>
              <a:buChar char="•"/>
              <a:defRPr b="0" cap="none" i="0" strike="noStrike" sz="2400" u="none">
                <a:solidFill>
                  <a:srgbClr val="606060"/>
                </a:solidFill>
                <a:uFillTx/>
                <a:latin typeface="Trebuchet MS"/>
                <a:ea typeface="Trebuchet MS"/>
                <a:cs typeface="Trebuchet MS"/>
                <a:sym typeface="Trebuchet MS"/>
              </a:defRPr>
            </a:lvl2pPr>
            <a:lvl3pPr algn="l" indent="-355600" lvl="2" marL="1371600" marR="0" rtl="0">
              <a:lnSpc>
                <a:spcPct val="100000"/>
              </a:lnSpc>
              <a:spcBef>
                <a:spcPts val="400"/>
              </a:spcBef>
              <a:spcAft>
                <a:spcPts val="0"/>
              </a:spcAft>
              <a:buClr>
                <a:srgbClr val="606060"/>
              </a:buClr>
              <a:buSzPts val="2000"/>
              <a:buFont typeface="Trebuchet MS"/>
              <a:buChar char="•"/>
              <a:defRPr b="0" cap="none" i="0" strike="noStrike" sz="2000" u="none">
                <a:solidFill>
                  <a:srgbClr val="606060"/>
                </a:solidFill>
                <a:uFillTx/>
                <a:latin typeface="Trebuchet MS"/>
                <a:ea typeface="Trebuchet MS"/>
                <a:cs typeface="Trebuchet MS"/>
                <a:sym typeface="Trebuchet MS"/>
              </a:defRPr>
            </a:lvl3pPr>
            <a:lvl4pPr algn="l" indent="-349250" lvl="3" marL="1828800" marR="0" rtl="0">
              <a:lnSpc>
                <a:spcPct val="100000"/>
              </a:lnSpc>
              <a:spcBef>
                <a:spcPts val="400"/>
              </a:spcBef>
              <a:spcAft>
                <a:spcPts val="0"/>
              </a:spcAft>
              <a:buClr>
                <a:srgbClr val="606060"/>
              </a:buClr>
              <a:buSzPts val="1900"/>
              <a:buFont typeface="Times New Roman"/>
              <a:buChar char="•"/>
              <a:defRPr b="0" cap="none" i="0" strike="noStrike" sz="2000" u="none">
                <a:solidFill>
                  <a:srgbClr val="606060"/>
                </a:solidFill>
                <a:uFillTx/>
                <a:latin typeface="Trebuchet MS"/>
                <a:ea typeface="Trebuchet MS"/>
                <a:cs typeface="Trebuchet MS"/>
                <a:sym typeface="Trebuchet MS"/>
              </a:defRPr>
            </a:lvl4pPr>
            <a:lvl5pPr algn="l" indent="-228600" lvl="4" marL="2286000" marR="0" rtl="0">
              <a:lnSpc>
                <a:spcPct val="100000"/>
              </a:lnSpc>
              <a:spcBef>
                <a:spcPts val="400"/>
              </a:spcBef>
              <a:spcAft>
                <a:spcPts val="0"/>
              </a:spcAft>
              <a:buClr>
                <a:srgbClr val="D3EBD5"/>
              </a:buClr>
              <a:buSzPts val="2400"/>
              <a:buFont typeface="Titillium Web Light"/>
              <a:buNone/>
              <a:defRPr b="0" cap="none" i="1" strike="noStrike" sz="2000" u="none">
                <a:solidFill>
                  <a:srgbClr val="606060"/>
                </a:solidFill>
                <a:uFillTx/>
                <a:latin typeface="Trebuchet MS"/>
                <a:ea typeface="Trebuchet MS"/>
                <a:cs typeface="Trebuchet MS"/>
                <a:sym typeface="Trebuchet MS"/>
              </a:defRPr>
            </a:lvl5pPr>
            <a:lvl6pPr algn="l" indent="-228600" lvl="5" marL="2743200" marR="0" rtl="0">
              <a:lnSpc>
                <a:spcPct val="100000"/>
              </a:lnSpc>
              <a:spcBef>
                <a:spcPts val="400"/>
              </a:spcBef>
              <a:spcAft>
                <a:spcPts val="0"/>
              </a:spcAft>
              <a:buClr>
                <a:srgbClr val="D3EBD5"/>
              </a:buClr>
              <a:buSzPts val="2400"/>
              <a:buFont typeface="Titillium Web Light"/>
              <a:buNone/>
              <a:defRPr b="0" cap="none" i="0" strike="noStrike" sz="2000" u="none">
                <a:solidFill>
                  <a:schemeClr val="lt1"/>
                </a:solidFill>
                <a:uFillTx/>
                <a:latin typeface="Georgia"/>
                <a:ea typeface="Georgia"/>
                <a:cs typeface="Georgia"/>
                <a:sym typeface="Georgia"/>
              </a:defRPr>
            </a:lvl6pPr>
            <a:lvl7pPr algn="l" indent="-228600" lvl="6" marL="3200400" marR="0" rtl="0">
              <a:lnSpc>
                <a:spcPct val="100000"/>
              </a:lnSpc>
              <a:spcBef>
                <a:spcPts val="400"/>
              </a:spcBef>
              <a:spcAft>
                <a:spcPts val="0"/>
              </a:spcAft>
              <a:buClr>
                <a:srgbClr val="D3EBD5"/>
              </a:buClr>
              <a:buSzPts val="2400"/>
              <a:buFont typeface="Titillium Web Light"/>
              <a:buNone/>
              <a:defRPr b="0" cap="none" i="0" strike="noStrike" sz="2000" u="none">
                <a:solidFill>
                  <a:schemeClr val="lt1"/>
                </a:solidFill>
                <a:uFillTx/>
                <a:latin typeface="Georgia"/>
                <a:ea typeface="Georgia"/>
                <a:cs typeface="Georgia"/>
                <a:sym typeface="Georgia"/>
              </a:defRPr>
            </a:lvl7pPr>
            <a:lvl8pPr algn="l" indent="-228600" lvl="7" marL="3657600" marR="0" rtl="0">
              <a:lnSpc>
                <a:spcPct val="100000"/>
              </a:lnSpc>
              <a:spcBef>
                <a:spcPts val="400"/>
              </a:spcBef>
              <a:spcAft>
                <a:spcPts val="0"/>
              </a:spcAft>
              <a:buClr>
                <a:srgbClr val="D3EBD5"/>
              </a:buClr>
              <a:buSzPts val="2400"/>
              <a:buFont typeface="Titillium Web Light"/>
              <a:buNone/>
              <a:defRPr b="0" cap="none" i="0" strike="noStrike" sz="2000" u="none">
                <a:solidFill>
                  <a:schemeClr val="lt1"/>
                </a:solidFill>
                <a:uFillTx/>
                <a:latin typeface="Georgia"/>
                <a:ea typeface="Georgia"/>
                <a:cs typeface="Georgia"/>
                <a:sym typeface="Georgia"/>
              </a:defRPr>
            </a:lvl8pPr>
            <a:lvl9pPr algn="l" indent="-228600" lvl="8" marL="4114800" marR="0" rtl="0">
              <a:lnSpc>
                <a:spcPct val="100000"/>
              </a:lnSpc>
              <a:spcBef>
                <a:spcPts val="400"/>
              </a:spcBef>
              <a:spcAft>
                <a:spcPts val="0"/>
              </a:spcAft>
              <a:buClr>
                <a:srgbClr val="D3EBD5"/>
              </a:buClr>
              <a:buSzPts val="2400"/>
              <a:buFont typeface="Titillium Web Light"/>
              <a:buNone/>
              <a:defRPr b="0" cap="none" i="0" strike="noStrike" sz="2000" u="none">
                <a:solidFill>
                  <a:schemeClr val="lt1"/>
                </a:solidFill>
                <a:uFillTx/>
                <a:latin typeface="Georgia"/>
                <a:ea typeface="Georgia"/>
                <a:cs typeface="Georgia"/>
                <a:sym typeface="Georgia"/>
              </a:defRPr>
            </a:lvl9pPr>
          </a:lstStyle>
          <a:p/>
        </p:txBody>
      </p:sp>
      <p:sp>
        <p:nvSpPr>
          <p:cNvPr xmlns:c="http://schemas.openxmlformats.org/drawingml/2006/chart" xmlns:pic="http://schemas.openxmlformats.org/drawingml/2006/picture" xmlns:dgm="http://schemas.openxmlformats.org/drawingml/2006/diagram" id="2350" name="Google Shape;2350;p3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54997" y="1026480"/>
            <a:ext cx="287700" cy="287100"/>
          </a:xfrm>
          <a:prstGeom prst="rect">
            <a:avLst/>
          </a:prstGeom>
          <a:solidFill>
            <a:srgbClr val="82A7E1">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51" name="Google Shape;2351;p3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0513" y="1026480"/>
            <a:ext cx="287700" cy="287100"/>
          </a:xfrm>
          <a:prstGeom prst="rect">
            <a:avLst/>
          </a:prstGeom>
          <a:solidFill>
            <a:srgbClr val="82A7E1">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52" name="Google Shape;2352;p3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129769" y="1026610"/>
            <a:ext cx="287700" cy="287100"/>
          </a:xfrm>
          <a:prstGeom prst="rect">
            <a:avLst/>
          </a:prstGeom>
          <a:solidFill>
            <a:srgbClr val="82A7E1">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53" name="Google Shape;2353;p3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5986565" y="1026610"/>
            <a:ext cx="287700" cy="287100"/>
          </a:xfrm>
          <a:prstGeom prst="rect">
            <a:avLst/>
          </a:prstGeom>
          <a:solidFill>
            <a:srgbClr val="82A7E1">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54" name="Google Shape;2354;p3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68551" y="1026610"/>
            <a:ext cx="287700" cy="2871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55" name="Google Shape;2355;p3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417524" y="1026610"/>
            <a:ext cx="287700" cy="2871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56" name="Google Shape;2356;p3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2752" y="1026480"/>
            <a:ext cx="287700" cy="287100"/>
          </a:xfrm>
          <a:prstGeom prst="rect">
            <a:avLst/>
          </a:prstGeom>
          <a:solidFill>
            <a:srgbClr val="B5E4FB">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57" name="Google Shape;2357;p3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693778" y="1026480"/>
            <a:ext cx="287700" cy="287100"/>
          </a:xfrm>
          <a:prstGeom prst="rect">
            <a:avLst/>
          </a:prstGeom>
          <a:solidFill>
            <a:srgbClr val="B5E4FB">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58" name="Google Shape;2358;p3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980188" y="1026480"/>
            <a:ext cx="287700" cy="287100"/>
          </a:xfrm>
          <a:prstGeom prst="rect">
            <a:avLst/>
          </a:prstGeom>
          <a:solidFill>
            <a:srgbClr val="B5E4FB">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59" name="Google Shape;2359;p3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80789" y="1026610"/>
            <a:ext cx="287700" cy="287100"/>
          </a:xfrm>
          <a:prstGeom prst="rect">
            <a:avLst/>
          </a:prstGeom>
          <a:solidFill>
            <a:srgbClr val="B5E4FB">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60" name="Google Shape;2360;p3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842014" y="1026610"/>
            <a:ext cx="287700" cy="287100"/>
          </a:xfrm>
          <a:prstGeom prst="rect">
            <a:avLst/>
          </a:prstGeom>
          <a:solidFill>
            <a:srgbClr val="B5E4FB">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61" name="Google Shape;2361;p3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5127207" y="1026610"/>
            <a:ext cx="287700" cy="287100"/>
          </a:xfrm>
          <a:prstGeom prst="rect">
            <a:avLst/>
          </a:prstGeom>
          <a:solidFill>
            <a:srgbClr val="B5E4FB">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62" name="Google Shape;2362;p3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696340" y="1026480"/>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63" name="Google Shape;2363;p3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2758" y="1026480"/>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64" name="Google Shape;2364;p3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18268" y="1026480"/>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65" name="Google Shape;2365;p3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549228" y="1026480"/>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66" name="Google Shape;2366;p3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124738" y="1026480"/>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67" name="Google Shape;2367;p3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6300" y="1026610"/>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68" name="Google Shape;2368;p3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705279" y="1026610"/>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69" name="Google Shape;2369;p3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562075" y="1026610"/>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70" name="Google Shape;2370;p3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4555605" y="1026610"/>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71" name="Google Shape;2371;p3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981533" y="1026480"/>
            <a:ext cx="287700" cy="2871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72" name="Google Shape;2372;p3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267943" y="1026480"/>
            <a:ext cx="287700" cy="2871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73" name="Google Shape;2373;p3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274320" y="1026610"/>
            <a:ext cx="287700" cy="2871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74" name="Google Shape;2374;p3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5414962" y="1026610"/>
            <a:ext cx="287700" cy="2871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75" name="Google Shape;2375;p3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408585" y="1026480"/>
            <a:ext cx="287700" cy="287100"/>
          </a:xfrm>
          <a:prstGeom prst="rect">
            <a:avLst/>
          </a:prstGeom>
          <a:solidFill>
            <a:srgbClr val="6BA8C4">
              <a:alpha val="870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76" name="Google Shape;2376;p3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261473" y="1026480"/>
            <a:ext cx="287700" cy="287100"/>
          </a:xfrm>
          <a:prstGeom prst="rect">
            <a:avLst/>
          </a:prstGeom>
          <a:solidFill>
            <a:srgbClr val="6BA8C4">
              <a:alpha val="870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77" name="Google Shape;2377;p3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4843360" y="1026610"/>
            <a:ext cx="287700" cy="287100"/>
          </a:xfrm>
          <a:prstGeom prst="rect">
            <a:avLst/>
          </a:prstGeom>
          <a:solidFill>
            <a:srgbClr val="5B6A9E">
              <a:alpha val="870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78" name="Google Shape;2378;p3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93034" y="1026610"/>
            <a:ext cx="287700" cy="287100"/>
          </a:xfrm>
          <a:prstGeom prst="rect">
            <a:avLst/>
          </a:prstGeom>
          <a:solidFill>
            <a:srgbClr val="6BA8C4">
              <a:alpha val="870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79" name="Google Shape;2379;p3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5698810" y="1026610"/>
            <a:ext cx="287700" cy="287100"/>
          </a:xfrm>
          <a:prstGeom prst="rect">
            <a:avLst/>
          </a:prstGeom>
          <a:solidFill>
            <a:srgbClr val="5B6A9E">
              <a:alpha val="870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80" name="Google Shape;2380;p3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406023" y="1026480"/>
            <a:ext cx="287700" cy="287100"/>
          </a:xfrm>
          <a:prstGeom prst="rect">
            <a:avLst/>
          </a:prstGeom>
          <a:solidFill>
            <a:srgbClr val="5B6A9E">
              <a:alpha val="870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81" name="Google Shape;2381;p3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836983" y="1026480"/>
            <a:ext cx="287700" cy="2871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32.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BLANK_1">
    <p:bg>
      <p:bgPr>
        <a:solidFill>
          <a:srgbClr val="09417F"/>
        </a:solidFill>
      </p:bgPr>
    </p:bg>
    <p:spTree>
      <p:nvGrpSpPr>
        <p:cNvPr xmlns:c="http://schemas.openxmlformats.org/drawingml/2006/chart" xmlns:pic="http://schemas.openxmlformats.org/drawingml/2006/picture" xmlns:dgm="http://schemas.openxmlformats.org/drawingml/2006/diagram" id="2382" name="Shape 2382"/>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383" name="Google Shape;2383;p34"/>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91531" y="4720201"/>
            <a:ext cx="548700" cy="393600"/>
          </a:xfrm>
          <a:prstGeom prst="rect">
            <a:avLst/>
          </a:prstGeom>
          <a:no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algn="l" indent="0" lvl="0" marL="0" marR="0" rtl="0">
              <a:lnSpc>
                <a:spcPct val="100000"/>
              </a:lnSpc>
              <a:spcBef>
                <a:spcPts val="0"/>
              </a:spcBef>
              <a:spcAft>
                <a:spcPts val="0"/>
              </a:spcAft>
              <a:buClr>
                <a:srgbClr val="000000"/>
              </a:buClr>
              <a:buSzPts val="1200"/>
              <a:buFont typeface="Arial"/>
              <a:buNone/>
              <a:defRPr b="0" cap="none" i="0" strike="noStrike" sz="1200" u="none">
                <a:solidFill>
                  <a:srgbClr val="80BFB7"/>
                </a:solidFill>
                <a:uFillTx/>
                <a:latin typeface="Dosis Light"/>
                <a:ea typeface="Dosis Light"/>
                <a:cs typeface="Dosis Light"/>
                <a:sym typeface="Dosis Light"/>
              </a:defRPr>
            </a:lvl1pPr>
            <a:lvl2pPr algn="l" indent="0" lvl="1" marL="0" marR="0" rtl="0">
              <a:lnSpc>
                <a:spcPct val="100000"/>
              </a:lnSpc>
              <a:spcBef>
                <a:spcPts val="0"/>
              </a:spcBef>
              <a:spcAft>
                <a:spcPts val="0"/>
              </a:spcAft>
              <a:buClr>
                <a:srgbClr val="000000"/>
              </a:buClr>
              <a:buSzPts val="1200"/>
              <a:buFont typeface="Arial"/>
              <a:buNone/>
              <a:defRPr b="0" cap="none" i="0" strike="noStrike" sz="1200" u="none">
                <a:solidFill>
                  <a:srgbClr val="80BFB7"/>
                </a:solidFill>
                <a:uFillTx/>
                <a:latin typeface="Dosis Light"/>
                <a:ea typeface="Dosis Light"/>
                <a:cs typeface="Dosis Light"/>
                <a:sym typeface="Dosis Light"/>
              </a:defRPr>
            </a:lvl2pPr>
            <a:lvl3pPr algn="l" indent="0" lvl="2" marL="0" marR="0" rtl="0">
              <a:lnSpc>
                <a:spcPct val="100000"/>
              </a:lnSpc>
              <a:spcBef>
                <a:spcPts val="0"/>
              </a:spcBef>
              <a:spcAft>
                <a:spcPts val="0"/>
              </a:spcAft>
              <a:buClr>
                <a:srgbClr val="000000"/>
              </a:buClr>
              <a:buSzPts val="1200"/>
              <a:buFont typeface="Arial"/>
              <a:buNone/>
              <a:defRPr b="0" cap="none" i="0" strike="noStrike" sz="1200" u="none">
                <a:solidFill>
                  <a:srgbClr val="80BFB7"/>
                </a:solidFill>
                <a:uFillTx/>
                <a:latin typeface="Dosis Light"/>
                <a:ea typeface="Dosis Light"/>
                <a:cs typeface="Dosis Light"/>
                <a:sym typeface="Dosis Light"/>
              </a:defRPr>
            </a:lvl3pPr>
            <a:lvl4pPr algn="l" indent="0" lvl="3" marL="0" marR="0" rtl="0">
              <a:lnSpc>
                <a:spcPct val="100000"/>
              </a:lnSpc>
              <a:spcBef>
                <a:spcPts val="0"/>
              </a:spcBef>
              <a:spcAft>
                <a:spcPts val="0"/>
              </a:spcAft>
              <a:buClr>
                <a:srgbClr val="000000"/>
              </a:buClr>
              <a:buSzPts val="1200"/>
              <a:buFont typeface="Arial"/>
              <a:buNone/>
              <a:defRPr b="0" cap="none" i="0" strike="noStrike" sz="1200" u="none">
                <a:solidFill>
                  <a:srgbClr val="80BFB7"/>
                </a:solidFill>
                <a:uFillTx/>
                <a:latin typeface="Dosis Light"/>
                <a:ea typeface="Dosis Light"/>
                <a:cs typeface="Dosis Light"/>
                <a:sym typeface="Dosis Light"/>
              </a:defRPr>
            </a:lvl4pPr>
            <a:lvl5pPr algn="l" indent="0" lvl="4" marL="0" marR="0" rtl="0">
              <a:lnSpc>
                <a:spcPct val="100000"/>
              </a:lnSpc>
              <a:spcBef>
                <a:spcPts val="0"/>
              </a:spcBef>
              <a:spcAft>
                <a:spcPts val="0"/>
              </a:spcAft>
              <a:buClr>
                <a:srgbClr val="000000"/>
              </a:buClr>
              <a:buSzPts val="1200"/>
              <a:buFont typeface="Arial"/>
              <a:buNone/>
              <a:defRPr b="0" cap="none" i="0" strike="noStrike" sz="1200" u="none">
                <a:solidFill>
                  <a:srgbClr val="80BFB7"/>
                </a:solidFill>
                <a:uFillTx/>
                <a:latin typeface="Dosis Light"/>
                <a:ea typeface="Dosis Light"/>
                <a:cs typeface="Dosis Light"/>
                <a:sym typeface="Dosis Light"/>
              </a:defRPr>
            </a:lvl5pPr>
            <a:lvl6pPr algn="l" indent="0" lvl="5" marL="0" marR="0" rtl="0">
              <a:lnSpc>
                <a:spcPct val="100000"/>
              </a:lnSpc>
              <a:spcBef>
                <a:spcPts val="0"/>
              </a:spcBef>
              <a:spcAft>
                <a:spcPts val="0"/>
              </a:spcAft>
              <a:buClr>
                <a:srgbClr val="000000"/>
              </a:buClr>
              <a:buSzPts val="1200"/>
              <a:buFont typeface="Arial"/>
              <a:buNone/>
              <a:defRPr b="0" cap="none" i="0" strike="noStrike" sz="1200" u="none">
                <a:solidFill>
                  <a:srgbClr val="80BFB7"/>
                </a:solidFill>
                <a:uFillTx/>
                <a:latin typeface="Dosis Light"/>
                <a:ea typeface="Dosis Light"/>
                <a:cs typeface="Dosis Light"/>
                <a:sym typeface="Dosis Light"/>
              </a:defRPr>
            </a:lvl6pPr>
            <a:lvl7pPr algn="l" indent="0" lvl="6" marL="0" marR="0" rtl="0">
              <a:lnSpc>
                <a:spcPct val="100000"/>
              </a:lnSpc>
              <a:spcBef>
                <a:spcPts val="0"/>
              </a:spcBef>
              <a:spcAft>
                <a:spcPts val="0"/>
              </a:spcAft>
              <a:buClr>
                <a:srgbClr val="000000"/>
              </a:buClr>
              <a:buSzPts val="1200"/>
              <a:buFont typeface="Arial"/>
              <a:buNone/>
              <a:defRPr b="0" cap="none" i="0" strike="noStrike" sz="1200" u="none">
                <a:solidFill>
                  <a:srgbClr val="80BFB7"/>
                </a:solidFill>
                <a:uFillTx/>
                <a:latin typeface="Dosis Light"/>
                <a:ea typeface="Dosis Light"/>
                <a:cs typeface="Dosis Light"/>
                <a:sym typeface="Dosis Light"/>
              </a:defRPr>
            </a:lvl7pPr>
            <a:lvl8pPr algn="l" indent="0" lvl="7" marL="0" marR="0" rtl="0">
              <a:lnSpc>
                <a:spcPct val="100000"/>
              </a:lnSpc>
              <a:spcBef>
                <a:spcPts val="0"/>
              </a:spcBef>
              <a:spcAft>
                <a:spcPts val="0"/>
              </a:spcAft>
              <a:buClr>
                <a:srgbClr val="000000"/>
              </a:buClr>
              <a:buSzPts val="1200"/>
              <a:buFont typeface="Arial"/>
              <a:buNone/>
              <a:defRPr b="0" cap="none" i="0" strike="noStrike" sz="1200" u="none">
                <a:solidFill>
                  <a:srgbClr val="80BFB7"/>
                </a:solidFill>
                <a:uFillTx/>
                <a:latin typeface="Dosis Light"/>
                <a:ea typeface="Dosis Light"/>
                <a:cs typeface="Dosis Light"/>
                <a:sym typeface="Dosis Light"/>
              </a:defRPr>
            </a:lvl8pPr>
            <a:lvl9pPr algn="l" indent="0" lvl="8" marL="0" marR="0" rtl="0">
              <a:lnSpc>
                <a:spcPct val="100000"/>
              </a:lnSpc>
              <a:spcBef>
                <a:spcPts val="0"/>
              </a:spcBef>
              <a:spcAft>
                <a:spcPts val="0"/>
              </a:spcAft>
              <a:buClr>
                <a:srgbClr val="000000"/>
              </a:buClr>
              <a:buSzPts val="1200"/>
              <a:buFont typeface="Arial"/>
              <a:buNone/>
              <a:defRPr b="0" cap="none" i="0" strike="noStrike" sz="1200" u="none">
                <a:solidFill>
                  <a:srgbClr val="80BFB7"/>
                </a:solidFill>
                <a:uFillTx/>
                <a:latin typeface="Dosis Light"/>
                <a:ea typeface="Dosis Light"/>
                <a:cs typeface="Dosis Light"/>
                <a:sym typeface="Dosis Light"/>
              </a:defRPr>
            </a:lvl9pPr>
          </a:lstStyle>
          <a:p>
            <a:pPr algn="l" indent="0" lvl="0" marL="0" rtl="0">
              <a:spcBef>
                <a:spcPts val="0"/>
              </a:spcBef>
              <a:spcAft>
                <a:spcPts val="0"/>
              </a:spcAft>
              <a:buNone/>
            </a:pPr>
            <a:fld id="{00000000-1234-1234-1234-123412341234}" type="slidenum">
              <a:rPr lang="en">
                <a:uFillTx/>
              </a:rPr>
              <a:t>‹#›</a:t>
            </a:fld>
            <a:endParaRPr>
              <a:uFillTx/>
            </a:endParaRPr>
          </a:p>
        </p:txBody>
      </p:sp>
      <p:grpSp>
        <p:nvGrpSpPr>
          <p:cNvPr xmlns:c="http://schemas.openxmlformats.org/drawingml/2006/chart" xmlns:pic="http://schemas.openxmlformats.org/drawingml/2006/picture" xmlns:dgm="http://schemas.openxmlformats.org/drawingml/2006/diagram" id="2384" name="Google Shape;2384;p34"/>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rot="10800000">
            <a:off x="8851487" y="28707"/>
            <a:ext cx="264012" cy="5086302"/>
            <a:chOff x="5307800" y="238125"/>
            <a:chExt cx="271925" cy="5238750"/>
          </a:xfrm>
        </p:grpSpPr>
        <p:sp>
          <p:nvSpPr>
            <p:cNvPr xmlns:c="http://schemas.openxmlformats.org/drawingml/2006/chart" xmlns:pic="http://schemas.openxmlformats.org/drawingml/2006/picture" xmlns:dgm="http://schemas.openxmlformats.org/drawingml/2006/diagram" id="2385" name="Google Shape;2385;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3812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86" name="Google Shape;2386;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8862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87" name="Google Shape;2387;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539125"/>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88" name="Google Shape;2388;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6896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89" name="Google Shape;2389;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84015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90" name="Google Shape;2390;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99067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91" name="Google Shape;2391;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114117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92" name="Google Shape;2392;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129170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93" name="Google Shape;2393;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1442200"/>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94" name="Google Shape;2394;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1592700"/>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95" name="Google Shape;2395;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174322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96" name="Google Shape;2396;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189372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97" name="Google Shape;2397;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0442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98" name="Google Shape;2398;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19475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399" name="Google Shape;2399;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34527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00" name="Google Shape;2400;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49577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01" name="Google Shape;2401;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646275"/>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02" name="Google Shape;2402;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796800"/>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03" name="Google Shape;2403;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947300"/>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04" name="Google Shape;2404;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09782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05" name="Google Shape;2405;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24832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06" name="Google Shape;2406;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3988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07" name="Google Shape;2407;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54935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08" name="Google Shape;2408;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69987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09" name="Google Shape;2409;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85037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10" name="Google Shape;2410;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000875"/>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11" name="Google Shape;2411;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151400"/>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12" name="Google Shape;2412;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30190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13" name="Google Shape;2413;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45242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14" name="Google Shape;2414;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60292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15" name="Google Shape;2415;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7534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16" name="Google Shape;2416;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90395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17" name="Google Shape;2417;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5054450"/>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18" name="Google Shape;2418;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520497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19" name="Google Shape;2419;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535547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20" name="Google Shape;2420;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38125"/>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21" name="Google Shape;2421;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539125"/>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22" name="Google Shape;2422;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990675"/>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23" name="Google Shape;2423;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114117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24" name="Google Shape;2424;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1442200"/>
              <a:ext cx="121400" cy="121400"/>
            </a:xfrm>
            <a:custGeom>
              <a:ahLst/>
              <a:cxnLst/>
              <a:rect b="b" l="l" r="r" t="t"/>
              <a:pathLst>
                <a:path extrusionOk="0" h="4856" w="4856">
                  <a:moveTo>
                    <a:pt x="0" y="0"/>
                  </a:moveTo>
                  <a:lnTo>
                    <a:pt x="0"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25" name="Google Shape;2425;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1592700"/>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26" name="Google Shape;2426;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194750"/>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27" name="Google Shape;2427;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345275"/>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28" name="Google Shape;2428;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49577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29" name="Google Shape;2429;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646275"/>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30" name="Google Shape;2430;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947300"/>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31" name="Google Shape;2431;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24832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32" name="Google Shape;2432;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398850"/>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33" name="Google Shape;2433;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699875"/>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34" name="Google Shape;2434;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850375"/>
              <a:ext cx="121400" cy="121400"/>
            </a:xfrm>
            <a:custGeom>
              <a:ahLst/>
              <a:cxnLst/>
              <a:rect b="b" l="l" r="r" t="t"/>
              <a:pathLst>
                <a:path extrusionOk="0" h="4856" w="4856">
                  <a:moveTo>
                    <a:pt x="0" y="0"/>
                  </a:moveTo>
                  <a:lnTo>
                    <a:pt x="0"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35" name="Google Shape;2435;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000875"/>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36" name="Google Shape;2436;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151400"/>
              <a:ext cx="121400" cy="121400"/>
            </a:xfrm>
            <a:custGeom>
              <a:ahLst/>
              <a:cxnLst/>
              <a:rect b="b" l="l" r="r" t="t"/>
              <a:pathLst>
                <a:path extrusionOk="0" h="4856" w="4856">
                  <a:moveTo>
                    <a:pt x="0" y="0"/>
                  </a:moveTo>
                  <a:lnTo>
                    <a:pt x="0"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37" name="Google Shape;2437;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60292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38" name="Google Shape;2438;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753450"/>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39" name="Google Shape;2439;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5054450"/>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40" name="Google Shape;2440;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5204975"/>
              <a:ext cx="121400" cy="121400"/>
            </a:xfrm>
            <a:custGeom>
              <a:ahLst/>
              <a:cxnLst/>
              <a:rect b="b" l="l" r="r" t="t"/>
              <a:pathLst>
                <a:path extrusionOk="0" h="4856" w="4856">
                  <a:moveTo>
                    <a:pt x="0" y="0"/>
                  </a:moveTo>
                  <a:lnTo>
                    <a:pt x="0"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41" name="Google Shape;2441;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535547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grpSp>
      <p:grpSp>
        <p:nvGrpSpPr>
          <p:cNvPr xmlns:c="http://schemas.openxmlformats.org/drawingml/2006/chart" xmlns:pic="http://schemas.openxmlformats.org/drawingml/2006/picture" xmlns:dgm="http://schemas.openxmlformats.org/drawingml/2006/diagram" id="2442" name="Google Shape;2442;p34"/>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rot="10800000">
            <a:off x="7828570" y="28707"/>
            <a:ext cx="1140783" cy="5086302"/>
            <a:chOff x="5458325" y="238125"/>
            <a:chExt cx="1174975" cy="5238750"/>
          </a:xfrm>
        </p:grpSpPr>
        <p:sp>
          <p:nvSpPr>
            <p:cNvPr xmlns:c="http://schemas.openxmlformats.org/drawingml/2006/chart" xmlns:pic="http://schemas.openxmlformats.org/drawingml/2006/picture" xmlns:dgm="http://schemas.openxmlformats.org/drawingml/2006/diagram" id="2443" name="Google Shape;2443;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88625"/>
              <a:ext cx="121400" cy="121400"/>
            </a:xfrm>
            <a:custGeom>
              <a:ahLst/>
              <a:cxnLst/>
              <a:rect b="b" l="l" r="r" t="t"/>
              <a:pathLst>
                <a:path extrusionOk="0" h="4856" w="4856">
                  <a:moveTo>
                    <a:pt x="0" y="0"/>
                  </a:moveTo>
                  <a:lnTo>
                    <a:pt x="0"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44" name="Google Shape;2444;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689650"/>
              <a:ext cx="121400" cy="121400"/>
            </a:xfrm>
            <a:custGeom>
              <a:ahLst/>
              <a:cxnLst/>
              <a:rect b="b" l="l" r="r" t="t"/>
              <a:pathLst>
                <a:path extrusionOk="0" h="4856" w="4856">
                  <a:moveTo>
                    <a:pt x="0" y="0"/>
                  </a:moveTo>
                  <a:lnTo>
                    <a:pt x="0"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45" name="Google Shape;2445;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840150"/>
              <a:ext cx="121400" cy="121400"/>
            </a:xfrm>
            <a:custGeom>
              <a:ahLst/>
              <a:cxnLst/>
              <a:rect b="b" l="l" r="r" t="t"/>
              <a:pathLst>
                <a:path extrusionOk="0" h="4856" w="4856">
                  <a:moveTo>
                    <a:pt x="0" y="1"/>
                  </a:moveTo>
                  <a:lnTo>
                    <a:pt x="0"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46" name="Google Shape;2446;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1291700"/>
              <a:ext cx="121400" cy="121400"/>
            </a:xfrm>
            <a:custGeom>
              <a:ahLst/>
              <a:cxnLst/>
              <a:rect b="b" l="l" r="r" t="t"/>
              <a:pathLst>
                <a:path extrusionOk="0" h="4856" w="4856">
                  <a:moveTo>
                    <a:pt x="0" y="0"/>
                  </a:moveTo>
                  <a:lnTo>
                    <a:pt x="0"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47" name="Google Shape;2447;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1743225"/>
              <a:ext cx="121400" cy="121400"/>
            </a:xfrm>
            <a:custGeom>
              <a:ahLst/>
              <a:cxnLst/>
              <a:rect b="b" l="l" r="r" t="t"/>
              <a:pathLst>
                <a:path extrusionOk="0" h="4856" w="4856">
                  <a:moveTo>
                    <a:pt x="0" y="0"/>
                  </a:moveTo>
                  <a:lnTo>
                    <a:pt x="0"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48" name="Google Shape;2448;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1893725"/>
              <a:ext cx="121400" cy="121400"/>
            </a:xfrm>
            <a:custGeom>
              <a:ahLst/>
              <a:cxnLst/>
              <a:rect b="b" l="l" r="r" t="t"/>
              <a:pathLst>
                <a:path extrusionOk="0" h="4856" w="4856">
                  <a:moveTo>
                    <a:pt x="0" y="1"/>
                  </a:moveTo>
                  <a:lnTo>
                    <a:pt x="0"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49" name="Google Shape;2449;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044250"/>
              <a:ext cx="121400" cy="121400"/>
            </a:xfrm>
            <a:custGeom>
              <a:ahLst/>
              <a:cxnLst/>
              <a:rect b="b" l="l" r="r" t="t"/>
              <a:pathLst>
                <a:path extrusionOk="0" h="4856" w="4856">
                  <a:moveTo>
                    <a:pt x="0" y="0"/>
                  </a:moveTo>
                  <a:lnTo>
                    <a:pt x="0"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50" name="Google Shape;2450;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796800"/>
              <a:ext cx="121400" cy="121400"/>
            </a:xfrm>
            <a:custGeom>
              <a:ahLst/>
              <a:cxnLst/>
              <a:rect b="b" l="l" r="r" t="t"/>
              <a:pathLst>
                <a:path extrusionOk="0" h="4856" w="4856">
                  <a:moveTo>
                    <a:pt x="0" y="0"/>
                  </a:moveTo>
                  <a:lnTo>
                    <a:pt x="0"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51" name="Google Shape;2451;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097825"/>
              <a:ext cx="121400" cy="121400"/>
            </a:xfrm>
            <a:custGeom>
              <a:ahLst/>
              <a:cxnLst/>
              <a:rect b="b" l="l" r="r" t="t"/>
              <a:pathLst>
                <a:path extrusionOk="0" h="4856" w="4856">
                  <a:moveTo>
                    <a:pt x="0" y="0"/>
                  </a:moveTo>
                  <a:lnTo>
                    <a:pt x="0"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52" name="Google Shape;2452;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549350"/>
              <a:ext cx="121400" cy="121400"/>
            </a:xfrm>
            <a:custGeom>
              <a:ahLst/>
              <a:cxnLst/>
              <a:rect b="b" l="l" r="r" t="t"/>
              <a:pathLst>
                <a:path extrusionOk="0" h="4856" w="4856">
                  <a:moveTo>
                    <a:pt x="0" y="1"/>
                  </a:moveTo>
                  <a:lnTo>
                    <a:pt x="0"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53" name="Google Shape;2453;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301900"/>
              <a:ext cx="121400" cy="121400"/>
            </a:xfrm>
            <a:custGeom>
              <a:ahLst/>
              <a:cxnLst/>
              <a:rect b="b" l="l" r="r" t="t"/>
              <a:pathLst>
                <a:path extrusionOk="0" h="4856" w="4856">
                  <a:moveTo>
                    <a:pt x="0" y="1"/>
                  </a:moveTo>
                  <a:lnTo>
                    <a:pt x="0"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54" name="Google Shape;2454;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452425"/>
              <a:ext cx="121400" cy="121400"/>
            </a:xfrm>
            <a:custGeom>
              <a:ahLst/>
              <a:cxnLst/>
              <a:rect b="b" l="l" r="r" t="t"/>
              <a:pathLst>
                <a:path extrusionOk="0" h="4856" w="4856">
                  <a:moveTo>
                    <a:pt x="0" y="0"/>
                  </a:moveTo>
                  <a:lnTo>
                    <a:pt x="0"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55" name="Google Shape;2455;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903950"/>
              <a:ext cx="121400" cy="121400"/>
            </a:xfrm>
            <a:custGeom>
              <a:ahLst/>
              <a:cxnLst/>
              <a:rect b="b" l="l" r="r" t="t"/>
              <a:pathLst>
                <a:path extrusionOk="0" h="4856" w="4856">
                  <a:moveTo>
                    <a:pt x="0" y="1"/>
                  </a:moveTo>
                  <a:lnTo>
                    <a:pt x="0"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56" name="Google Shape;2456;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3812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57" name="Google Shape;2457;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539125"/>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58" name="Google Shape;2458;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68965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59" name="Google Shape;2459;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840150"/>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60" name="Google Shape;2460;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99067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61" name="Google Shape;2461;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114117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62" name="Google Shape;2462;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129170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63" name="Google Shape;2463;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1442200"/>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64" name="Google Shape;2464;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1592700"/>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65" name="Google Shape;2465;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1743225"/>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66" name="Google Shape;2466;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189372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67" name="Google Shape;2467;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04425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68" name="Google Shape;2468;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194750"/>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69" name="Google Shape;2469;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49577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70" name="Google Shape;2470;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646275"/>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71" name="Google Shape;2471;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947300"/>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72" name="Google Shape;2472;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09782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73" name="Google Shape;2473;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24832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74" name="Google Shape;2474;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39885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75" name="Google Shape;2475;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549350"/>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76" name="Google Shape;2476;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69987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77" name="Google Shape;2477;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850375"/>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78" name="Google Shape;2478;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000875"/>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79" name="Google Shape;2479;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301900"/>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80" name="Google Shape;2480;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45242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81" name="Google Shape;2481;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60292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82" name="Google Shape;2482;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75345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83" name="Google Shape;2483;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903950"/>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84" name="Google Shape;2484;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5054450"/>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85" name="Google Shape;2485;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5204975"/>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86" name="Google Shape;2486;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535547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87" name="Google Shape;2487;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238125"/>
              <a:ext cx="121400" cy="121400"/>
            </a:xfrm>
            <a:custGeom>
              <a:ahLst/>
              <a:cxnLst/>
              <a:rect b="b" l="l" r="r" t="t"/>
              <a:pathLst>
                <a:path extrusionOk="0" h="4856" w="4856">
                  <a:moveTo>
                    <a:pt x="0" y="0"/>
                  </a:moveTo>
                  <a:lnTo>
                    <a:pt x="0" y="4855"/>
                  </a:lnTo>
                  <a:lnTo>
                    <a:pt x="4855" y="4855"/>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88" name="Google Shape;2488;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840150"/>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89" name="Google Shape;2489;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1141175"/>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90" name="Google Shape;2490;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1442200"/>
              <a:ext cx="121400" cy="121400"/>
            </a:xfrm>
            <a:custGeom>
              <a:ahLst/>
              <a:cxnLst/>
              <a:rect b="b" l="l" r="r" t="t"/>
              <a:pathLst>
                <a:path extrusionOk="0" h="4856" w="4856">
                  <a:moveTo>
                    <a:pt x="0" y="0"/>
                  </a:moveTo>
                  <a:lnTo>
                    <a:pt x="0" y="4856"/>
                  </a:lnTo>
                  <a:lnTo>
                    <a:pt x="4855" y="4856"/>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91" name="Google Shape;2491;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1893725"/>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92" name="Google Shape;2492;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2495775"/>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93" name="Google Shape;2493;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2646275"/>
              <a:ext cx="121400" cy="121425"/>
            </a:xfrm>
            <a:custGeom>
              <a:ahLst/>
              <a:cxnLst/>
              <a:rect b="b" l="l" r="r" t="t"/>
              <a:pathLst>
                <a:path extrusionOk="0" h="4857"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94" name="Google Shape;2494;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3699875"/>
              <a:ext cx="121400" cy="121400"/>
            </a:xfrm>
            <a:custGeom>
              <a:ahLst/>
              <a:cxnLst/>
              <a:rect b="b" l="l" r="r" t="t"/>
              <a:pathLst>
                <a:path extrusionOk="0" h="4856" w="4856">
                  <a:moveTo>
                    <a:pt x="0" y="0"/>
                  </a:moveTo>
                  <a:lnTo>
                    <a:pt x="0" y="4855"/>
                  </a:lnTo>
                  <a:lnTo>
                    <a:pt x="4855" y="4855"/>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95" name="Google Shape;2495;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4151400"/>
              <a:ext cx="121400" cy="121400"/>
            </a:xfrm>
            <a:custGeom>
              <a:ahLst/>
              <a:cxnLst/>
              <a:rect b="b" l="l" r="r" t="t"/>
              <a:pathLst>
                <a:path extrusionOk="0" h="4856" w="4856">
                  <a:moveTo>
                    <a:pt x="0" y="0"/>
                  </a:moveTo>
                  <a:lnTo>
                    <a:pt x="0" y="4856"/>
                  </a:lnTo>
                  <a:lnTo>
                    <a:pt x="4855" y="4856"/>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96" name="Google Shape;2496;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4903950"/>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97" name="Google Shape;2497;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5355475"/>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98" name="Google Shape;2498;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68965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499" name="Google Shape;2499;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189372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00" name="Google Shape;2500;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2796800"/>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01" name="Google Shape;2501;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4753450"/>
              <a:ext cx="121400" cy="121400"/>
            </a:xfrm>
            <a:custGeom>
              <a:ahLst/>
              <a:cxnLst/>
              <a:rect b="b" l="l" r="r" t="t"/>
              <a:pathLst>
                <a:path extrusionOk="0" h="4856" w="4856">
                  <a:moveTo>
                    <a:pt x="0" y="0"/>
                  </a:moveTo>
                  <a:lnTo>
                    <a:pt x="0" y="4855"/>
                  </a:lnTo>
                  <a:lnTo>
                    <a:pt x="4855" y="4855"/>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02" name="Google Shape;2502;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2646275"/>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03" name="Google Shape;2503;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5204975"/>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04" name="Google Shape;2504;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511900" y="990675"/>
              <a:ext cx="121400" cy="121400"/>
            </a:xfrm>
            <a:custGeom>
              <a:ahLst/>
              <a:cxnLst/>
              <a:rect b="b" l="l" r="r" t="t"/>
              <a:pathLst>
                <a:path extrusionOk="0" h="4856" w="4856">
                  <a:moveTo>
                    <a:pt x="0" y="0"/>
                  </a:moveTo>
                  <a:lnTo>
                    <a:pt x="0"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grpSp>
      <p:grpSp>
        <p:nvGrpSpPr>
          <p:cNvPr xmlns:c="http://schemas.openxmlformats.org/drawingml/2006/chart" xmlns:pic="http://schemas.openxmlformats.org/drawingml/2006/picture" xmlns:dgm="http://schemas.openxmlformats.org/drawingml/2006/diagram" id="2505" name="Google Shape;2505;p34"/>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7682451" y="28707"/>
            <a:ext cx="994639" cy="4940182"/>
            <a:chOff x="7682451" y="28707"/>
            <a:chExt cx="994639" cy="4940182"/>
          </a:xfrm>
        </p:grpSpPr>
        <p:sp>
          <p:nvSpPr>
            <p:cNvPr xmlns:c="http://schemas.openxmlformats.org/drawingml/2006/chart" xmlns:pic="http://schemas.openxmlformats.org/drawingml/2006/picture" xmlns:dgm="http://schemas.openxmlformats.org/drawingml/2006/diagram" id="2506" name="Google Shape;2506;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3" y="4704878"/>
              <a:ext cx="117867" cy="117892"/>
            </a:xfrm>
            <a:custGeom>
              <a:ahLst/>
              <a:cxnLst/>
              <a:rect b="b" l="l" r="r" t="t"/>
              <a:pathLst>
                <a:path extrusionOk="0" h="4857"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07" name="Google Shape;2507;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3" y="3974226"/>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08" name="Google Shape;2508;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3" y="2512925"/>
              <a:ext cx="117867" cy="117867"/>
            </a:xfrm>
            <a:custGeom>
              <a:ahLst/>
              <a:cxnLst/>
              <a:rect b="b" l="l" r="r" t="t"/>
              <a:pathLst>
                <a:path extrusionOk="0" h="4856" w="4856">
                  <a:moveTo>
                    <a:pt x="0" y="0"/>
                  </a:moveTo>
                  <a:lnTo>
                    <a:pt x="0" y="4856"/>
                  </a:lnTo>
                  <a:lnTo>
                    <a:pt x="4855" y="4856"/>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09" name="Google Shape;2509;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3" y="1928394"/>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10" name="Google Shape;2510;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3" y="1782274"/>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11" name="Google Shape;2511;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3" y="1051623"/>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12" name="Google Shape;2512;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3" y="174827"/>
              <a:ext cx="117867" cy="117867"/>
            </a:xfrm>
            <a:custGeom>
              <a:ahLst/>
              <a:cxnLst/>
              <a:rect b="b" l="l" r="r" t="t"/>
              <a:pathLst>
                <a:path extrusionOk="0" h="4856" w="4856">
                  <a:moveTo>
                    <a:pt x="0" y="0"/>
                  </a:moveTo>
                  <a:lnTo>
                    <a:pt x="0" y="4856"/>
                  </a:lnTo>
                  <a:lnTo>
                    <a:pt x="4855" y="4856"/>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13" name="Google Shape;2513;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4851022"/>
              <a:ext cx="117867" cy="117867"/>
            </a:xfrm>
            <a:custGeom>
              <a:ahLst/>
              <a:cxnLst/>
              <a:rect b="b" l="l" r="r" t="t"/>
              <a:pathLst>
                <a:path extrusionOk="0" h="4856" w="4856">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14" name="Google Shape;2514;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4120371"/>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15" name="Google Shape;2515;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3974226"/>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16" name="Google Shape;2516;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3828106"/>
              <a:ext cx="117867" cy="117867"/>
            </a:xfrm>
            <a:custGeom>
              <a:ahLst/>
              <a:cxnLst/>
              <a:rect b="b" l="l" r="r" t="t"/>
              <a:pathLst>
                <a:path extrusionOk="0" h="4856" w="4856">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17" name="Google Shape;2517;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3535841"/>
              <a:ext cx="117867" cy="117867"/>
            </a:xfrm>
            <a:custGeom>
              <a:ahLst/>
              <a:cxnLst/>
              <a:rect b="b" l="l" r="r" t="t"/>
              <a:pathLst>
                <a:path extrusionOk="0" h="4856" w="4856">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18" name="Google Shape;2518;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3243575"/>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19" name="Google Shape;2519;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2659045"/>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20" name="Google Shape;2520;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2366781"/>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21" name="Google Shape;2521;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2220659"/>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22" name="Google Shape;2522;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2074539"/>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23" name="Google Shape;2523;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1782274"/>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24" name="Google Shape;2524;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1636129"/>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25" name="Google Shape;2525;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1490009"/>
              <a:ext cx="117867" cy="117867"/>
            </a:xfrm>
            <a:custGeom>
              <a:ahLst/>
              <a:cxnLst/>
              <a:rect b="b" l="l" r="r" t="t"/>
              <a:pathLst>
                <a:path extrusionOk="0" h="4856" w="4856">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26" name="Google Shape;2526;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1343864"/>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27" name="Google Shape;2527;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1051623"/>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28" name="Google Shape;2528;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905478"/>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29" name="Google Shape;2529;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467093"/>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30" name="Google Shape;2530;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320948"/>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31" name="Google Shape;2531;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174827"/>
              <a:ext cx="117867" cy="117867"/>
            </a:xfrm>
            <a:custGeom>
              <a:ahLst/>
              <a:cxnLst/>
              <a:rect b="b" l="l" r="r" t="t"/>
              <a:pathLst>
                <a:path extrusionOk="0" h="4856" w="4856">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32" name="Google Shape;2532;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4704878"/>
              <a:ext cx="117867" cy="117892"/>
            </a:xfrm>
            <a:custGeom>
              <a:ahLst/>
              <a:cxnLst/>
              <a:rect b="b" l="l" r="r" t="t"/>
              <a:pathLst>
                <a:path extrusionOk="0" h="4857"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33" name="Google Shape;2533;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4558757"/>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34" name="Google Shape;2534;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4266491"/>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35" name="Google Shape;2535;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3974226"/>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36" name="Google Shape;2536;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3828106"/>
              <a:ext cx="117867" cy="117867"/>
            </a:xfrm>
            <a:custGeom>
              <a:ahLst/>
              <a:cxnLst/>
              <a:rect b="b" l="l" r="r" t="t"/>
              <a:pathLst>
                <a:path extrusionOk="0" h="4856" w="4856">
                  <a:moveTo>
                    <a:pt x="0" y="0"/>
                  </a:moveTo>
                  <a:lnTo>
                    <a:pt x="0" y="4856"/>
                  </a:lnTo>
                  <a:lnTo>
                    <a:pt x="4855" y="4856"/>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37" name="Google Shape;2537;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3681962"/>
              <a:ext cx="117867" cy="117892"/>
            </a:xfrm>
            <a:custGeom>
              <a:ahLst/>
              <a:cxnLst/>
              <a:rect b="b" l="l" r="r" t="t"/>
              <a:pathLst>
                <a:path extrusionOk="0" h="4857"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38" name="Google Shape;2538;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3535841"/>
              <a:ext cx="117867" cy="117867"/>
            </a:xfrm>
            <a:custGeom>
              <a:ahLst/>
              <a:cxnLst/>
              <a:rect b="b" l="l" r="r" t="t"/>
              <a:pathLst>
                <a:path extrusionOk="0" h="4856" w="4856">
                  <a:moveTo>
                    <a:pt x="0" y="0"/>
                  </a:moveTo>
                  <a:lnTo>
                    <a:pt x="0" y="4856"/>
                  </a:lnTo>
                  <a:lnTo>
                    <a:pt x="4855" y="4856"/>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39" name="Google Shape;2539;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3097455"/>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40" name="Google Shape;2540;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2951310"/>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41" name="Google Shape;2541;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2805190"/>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42" name="Google Shape;2542;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2659045"/>
              <a:ext cx="117867" cy="117892"/>
            </a:xfrm>
            <a:custGeom>
              <a:ahLst/>
              <a:cxnLst/>
              <a:rect b="b" l="l" r="r" t="t"/>
              <a:pathLst>
                <a:path extrusionOk="0" h="4857"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43" name="Google Shape;2543;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2512925"/>
              <a:ext cx="117867" cy="117867"/>
            </a:xfrm>
            <a:custGeom>
              <a:ahLst/>
              <a:cxnLst/>
              <a:rect b="b" l="l" r="r" t="t"/>
              <a:pathLst>
                <a:path extrusionOk="0" h="4856" w="4856">
                  <a:moveTo>
                    <a:pt x="0" y="0"/>
                  </a:moveTo>
                  <a:lnTo>
                    <a:pt x="0" y="4856"/>
                  </a:lnTo>
                  <a:lnTo>
                    <a:pt x="4855" y="4856"/>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44" name="Google Shape;2544;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2366781"/>
              <a:ext cx="117867" cy="117892"/>
            </a:xfrm>
            <a:custGeom>
              <a:ahLst/>
              <a:cxnLst/>
              <a:rect b="b" l="l" r="r" t="t"/>
              <a:pathLst>
                <a:path extrusionOk="0" h="4857"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45" name="Google Shape;2545;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2220659"/>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46" name="Google Shape;2546;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2074539"/>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47" name="Google Shape;2547;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1928394"/>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48" name="Google Shape;2548;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1782274"/>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49" name="Google Shape;2549;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1490009"/>
              <a:ext cx="117867" cy="117867"/>
            </a:xfrm>
            <a:custGeom>
              <a:ahLst/>
              <a:cxnLst/>
              <a:rect b="b" l="l" r="r" t="t"/>
              <a:pathLst>
                <a:path extrusionOk="0" h="4856" w="4856">
                  <a:moveTo>
                    <a:pt x="0" y="0"/>
                  </a:moveTo>
                  <a:lnTo>
                    <a:pt x="0" y="4856"/>
                  </a:lnTo>
                  <a:lnTo>
                    <a:pt x="4855" y="4856"/>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50" name="Google Shape;2550;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1197743"/>
              <a:ext cx="117867" cy="117867"/>
            </a:xfrm>
            <a:custGeom>
              <a:ahLst/>
              <a:cxnLst/>
              <a:rect b="b" l="l" r="r" t="t"/>
              <a:pathLst>
                <a:path extrusionOk="0" h="4856" w="4856">
                  <a:moveTo>
                    <a:pt x="0" y="0"/>
                  </a:moveTo>
                  <a:lnTo>
                    <a:pt x="0" y="4856"/>
                  </a:lnTo>
                  <a:lnTo>
                    <a:pt x="4855" y="4856"/>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51" name="Google Shape;2551;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1051623"/>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52" name="Google Shape;2552;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905478"/>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53" name="Google Shape;2553;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759358"/>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54" name="Google Shape;2554;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467093"/>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55" name="Google Shape;2555;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320948"/>
              <a:ext cx="117867" cy="117892"/>
            </a:xfrm>
            <a:custGeom>
              <a:ahLst/>
              <a:cxnLst/>
              <a:rect b="b" l="l" r="r" t="t"/>
              <a:pathLst>
                <a:path extrusionOk="0" h="4857"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56" name="Google Shape;2556;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174827"/>
              <a:ext cx="117867" cy="117867"/>
            </a:xfrm>
            <a:custGeom>
              <a:ahLst/>
              <a:cxnLst/>
              <a:rect b="b" l="l" r="r" t="t"/>
              <a:pathLst>
                <a:path extrusionOk="0" h="4856" w="4856">
                  <a:moveTo>
                    <a:pt x="0" y="0"/>
                  </a:moveTo>
                  <a:lnTo>
                    <a:pt x="0" y="4856"/>
                  </a:lnTo>
                  <a:lnTo>
                    <a:pt x="4855" y="4856"/>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57" name="Google Shape;2557;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28707"/>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58" name="Google Shape;2558;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4704878"/>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59" name="Google Shape;2559;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4266491"/>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60" name="Google Shape;2560;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4120371"/>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61" name="Google Shape;2561;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3974226"/>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62" name="Google Shape;2562;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3681962"/>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63" name="Google Shape;2563;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3389720"/>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64" name="Google Shape;2564;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3243575"/>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65" name="Google Shape;2565;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3097455"/>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66" name="Google Shape;2566;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2805190"/>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67" name="Google Shape;2567;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2512925"/>
              <a:ext cx="117867" cy="117867"/>
            </a:xfrm>
            <a:custGeom>
              <a:ahLst/>
              <a:cxnLst/>
              <a:rect b="b" l="l" r="r" t="t"/>
              <a:pathLst>
                <a:path extrusionOk="0" h="4856" w="4856">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68" name="Google Shape;2568;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2220659"/>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69" name="Google Shape;2569;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1928394"/>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70" name="Google Shape;2570;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1782274"/>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71" name="Google Shape;2571;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1343864"/>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72" name="Google Shape;2572;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1197743"/>
              <a:ext cx="117867" cy="117867"/>
            </a:xfrm>
            <a:custGeom>
              <a:ahLst/>
              <a:cxnLst/>
              <a:rect b="b" l="l" r="r" t="t"/>
              <a:pathLst>
                <a:path extrusionOk="0" h="4856" w="4856">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73" name="Google Shape;2573;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1051623"/>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74" name="Google Shape;2574;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905478"/>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75" name="Google Shape;2575;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759358"/>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76" name="Google Shape;2576;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467093"/>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77" name="Google Shape;2577;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320948"/>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78" name="Google Shape;2578;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4851022"/>
              <a:ext cx="117892" cy="117867"/>
            </a:xfrm>
            <a:custGeom>
              <a:ahLst/>
              <a:cxnLst/>
              <a:rect b="b" l="l" r="r" t="t"/>
              <a:pathLst>
                <a:path extrusionOk="0" h="4856" w="4857">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79" name="Google Shape;2579;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4704878"/>
              <a:ext cx="117892" cy="117892"/>
            </a:xfrm>
            <a:custGeom>
              <a:ahLst/>
              <a:cxnLst/>
              <a:rect b="b" l="l" r="r" t="t"/>
              <a:pathLst>
                <a:path extrusionOk="0" h="4857" w="4857">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80" name="Google Shape;2580;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4266491"/>
              <a:ext cx="117892" cy="117867"/>
            </a:xfrm>
            <a:custGeom>
              <a:ahLst/>
              <a:cxnLst/>
              <a:rect b="b" l="l" r="r" t="t"/>
              <a:pathLst>
                <a:path extrusionOk="0" h="4856" w="4857">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81" name="Google Shape;2581;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3974226"/>
              <a:ext cx="117892" cy="117867"/>
            </a:xfrm>
            <a:custGeom>
              <a:ahLst/>
              <a:cxnLst/>
              <a:rect b="b" l="l" r="r" t="t"/>
              <a:pathLst>
                <a:path extrusionOk="0" h="4856" w="4857">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82" name="Google Shape;2582;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3681962"/>
              <a:ext cx="117892" cy="117892"/>
            </a:xfrm>
            <a:custGeom>
              <a:ahLst/>
              <a:cxnLst/>
              <a:rect b="b" l="l" r="r" t="t"/>
              <a:pathLst>
                <a:path extrusionOk="0" h="4857" w="4857">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83" name="Google Shape;2583;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3243575"/>
              <a:ext cx="117892" cy="117867"/>
            </a:xfrm>
            <a:custGeom>
              <a:ahLst/>
              <a:cxnLst/>
              <a:rect b="b" l="l" r="r" t="t"/>
              <a:pathLst>
                <a:path extrusionOk="0" h="4856" w="4857">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84" name="Google Shape;2584;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2951310"/>
              <a:ext cx="117892" cy="117867"/>
            </a:xfrm>
            <a:custGeom>
              <a:ahLst/>
              <a:cxnLst/>
              <a:rect b="b" l="l" r="r" t="t"/>
              <a:pathLst>
                <a:path extrusionOk="0" h="4856" w="4857">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85" name="Google Shape;2585;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2512925"/>
              <a:ext cx="117892" cy="117867"/>
            </a:xfrm>
            <a:custGeom>
              <a:ahLst/>
              <a:cxnLst/>
              <a:rect b="b" l="l" r="r" t="t"/>
              <a:pathLst>
                <a:path extrusionOk="0" h="4856" w="4857">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86" name="Google Shape;2586;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2220659"/>
              <a:ext cx="117892" cy="117867"/>
            </a:xfrm>
            <a:custGeom>
              <a:ahLst/>
              <a:cxnLst/>
              <a:rect b="b" l="l" r="r" t="t"/>
              <a:pathLst>
                <a:path extrusionOk="0" h="4856" w="4857">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87" name="Google Shape;2587;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2074539"/>
              <a:ext cx="117892" cy="117867"/>
            </a:xfrm>
            <a:custGeom>
              <a:ahLst/>
              <a:cxnLst/>
              <a:rect b="b" l="l" r="r" t="t"/>
              <a:pathLst>
                <a:path extrusionOk="0" h="4856" w="4857">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88" name="Google Shape;2588;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1782274"/>
              <a:ext cx="117892" cy="117867"/>
            </a:xfrm>
            <a:custGeom>
              <a:ahLst/>
              <a:cxnLst/>
              <a:rect b="b" l="l" r="r" t="t"/>
              <a:pathLst>
                <a:path extrusionOk="0" h="4856" w="4857">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89" name="Google Shape;2589;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1636129"/>
              <a:ext cx="117892" cy="117867"/>
            </a:xfrm>
            <a:custGeom>
              <a:ahLst/>
              <a:cxnLst/>
              <a:rect b="b" l="l" r="r" t="t"/>
              <a:pathLst>
                <a:path extrusionOk="0" h="4856" w="4857">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90" name="Google Shape;2590;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1490009"/>
              <a:ext cx="117892" cy="117867"/>
            </a:xfrm>
            <a:custGeom>
              <a:ahLst/>
              <a:cxnLst/>
              <a:rect b="b" l="l" r="r" t="t"/>
              <a:pathLst>
                <a:path extrusionOk="0" h="4856" w="4857">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91" name="Google Shape;2591;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1197743"/>
              <a:ext cx="117892" cy="117867"/>
            </a:xfrm>
            <a:custGeom>
              <a:ahLst/>
              <a:cxnLst/>
              <a:rect b="b" l="l" r="r" t="t"/>
              <a:pathLst>
                <a:path extrusionOk="0" h="4856" w="4857">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92" name="Google Shape;2592;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1051623"/>
              <a:ext cx="117892" cy="117867"/>
            </a:xfrm>
            <a:custGeom>
              <a:ahLst/>
              <a:cxnLst/>
              <a:rect b="b" l="l" r="r" t="t"/>
              <a:pathLst>
                <a:path extrusionOk="0" h="4856" w="4857">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93" name="Google Shape;2593;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613213"/>
              <a:ext cx="117892" cy="117867"/>
            </a:xfrm>
            <a:custGeom>
              <a:ahLst/>
              <a:cxnLst/>
              <a:rect b="b" l="l" r="r" t="t"/>
              <a:pathLst>
                <a:path extrusionOk="0" h="4856" w="4857">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94" name="Google Shape;2594;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320948"/>
              <a:ext cx="117892" cy="117892"/>
            </a:xfrm>
            <a:custGeom>
              <a:ahLst/>
              <a:cxnLst/>
              <a:rect b="b" l="l" r="r" t="t"/>
              <a:pathLst>
                <a:path extrusionOk="0" h="4857" w="4857">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95" name="Google Shape;2595;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174827"/>
              <a:ext cx="117892" cy="117867"/>
            </a:xfrm>
            <a:custGeom>
              <a:ahLst/>
              <a:cxnLst/>
              <a:rect b="b" l="l" r="r" t="t"/>
              <a:pathLst>
                <a:path extrusionOk="0" h="4856" w="4857">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96" name="Google Shape;2596;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72" y="4851022"/>
              <a:ext cx="117867" cy="117867"/>
            </a:xfrm>
            <a:custGeom>
              <a:ahLst/>
              <a:cxnLst/>
              <a:rect b="b" l="l" r="r" t="t"/>
              <a:pathLst>
                <a:path extrusionOk="0" h="4856" w="4856">
                  <a:moveTo>
                    <a:pt x="0" y="0"/>
                  </a:moveTo>
                  <a:lnTo>
                    <a:pt x="0"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97" name="Google Shape;2597;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72" y="3974226"/>
              <a:ext cx="117867" cy="117867"/>
            </a:xfrm>
            <a:custGeom>
              <a:ahLst/>
              <a:cxnLst/>
              <a:rect b="b" l="l" r="r" t="t"/>
              <a:pathLst>
                <a:path extrusionOk="0" h="4856" w="4856">
                  <a:moveTo>
                    <a:pt x="0" y="0"/>
                  </a:moveTo>
                  <a:lnTo>
                    <a:pt x="0"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98" name="Google Shape;2598;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72" y="3243575"/>
              <a:ext cx="117867" cy="117867"/>
            </a:xfrm>
            <a:custGeom>
              <a:ahLst/>
              <a:cxnLst/>
              <a:rect b="b" l="l" r="r" t="t"/>
              <a:pathLst>
                <a:path extrusionOk="0" h="4856" w="4856">
                  <a:moveTo>
                    <a:pt x="0" y="0"/>
                  </a:moveTo>
                  <a:lnTo>
                    <a:pt x="0"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599" name="Google Shape;2599;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72" y="2512925"/>
              <a:ext cx="117867" cy="117867"/>
            </a:xfrm>
            <a:custGeom>
              <a:ahLst/>
              <a:cxnLst/>
              <a:rect b="b" l="l" r="r" t="t"/>
              <a:pathLst>
                <a:path extrusionOk="0" h="4856" w="4856">
                  <a:moveTo>
                    <a:pt x="0" y="0"/>
                  </a:moveTo>
                  <a:lnTo>
                    <a:pt x="0"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00" name="Google Shape;2600;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72" y="1636129"/>
              <a:ext cx="117867" cy="117867"/>
            </a:xfrm>
            <a:custGeom>
              <a:ahLst/>
              <a:cxnLst/>
              <a:rect b="b" l="l" r="r" t="t"/>
              <a:pathLst>
                <a:path extrusionOk="0" h="4856" w="4856">
                  <a:moveTo>
                    <a:pt x="0" y="0"/>
                  </a:moveTo>
                  <a:lnTo>
                    <a:pt x="0"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01" name="Google Shape;2601;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72" y="905478"/>
              <a:ext cx="117867" cy="117867"/>
            </a:xfrm>
            <a:custGeom>
              <a:ahLst/>
              <a:cxnLst/>
              <a:rect b="b" l="l" r="r" t="t"/>
              <a:pathLst>
                <a:path extrusionOk="0" h="4856" w="4856">
                  <a:moveTo>
                    <a:pt x="0" y="0"/>
                  </a:moveTo>
                  <a:lnTo>
                    <a:pt x="0"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02" name="Google Shape;2602;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72" y="759358"/>
              <a:ext cx="117867" cy="117867"/>
            </a:xfrm>
            <a:custGeom>
              <a:ahLst/>
              <a:cxnLst/>
              <a:rect b="b" l="l" r="r" t="t"/>
              <a:pathLst>
                <a:path extrusionOk="0" h="4856" w="4856">
                  <a:moveTo>
                    <a:pt x="0" y="1"/>
                  </a:moveTo>
                  <a:lnTo>
                    <a:pt x="0"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03" name="Google Shape;2603;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72" y="174827"/>
              <a:ext cx="117867" cy="117867"/>
            </a:xfrm>
            <a:custGeom>
              <a:ahLst/>
              <a:cxnLst/>
              <a:rect b="b" l="l" r="r" t="t"/>
              <a:pathLst>
                <a:path extrusionOk="0" h="4856" w="4856">
                  <a:moveTo>
                    <a:pt x="0" y="0"/>
                  </a:moveTo>
                  <a:lnTo>
                    <a:pt x="0"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04" name="Google Shape;2604;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4558757"/>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05" name="Google Shape;2605;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3681962"/>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06" name="Google Shape;2606;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2659045"/>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grpSp>
      <p:grpSp>
        <p:nvGrpSpPr>
          <p:cNvPr xmlns:c="http://schemas.openxmlformats.org/drawingml/2006/chart" xmlns:pic="http://schemas.openxmlformats.org/drawingml/2006/picture" xmlns:dgm="http://schemas.openxmlformats.org/drawingml/2006/diagram" id="2607" name="Google Shape;2607;p34"/>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7682451" y="28707"/>
            <a:ext cx="1140784" cy="5086302"/>
            <a:chOff x="7682451" y="28707"/>
            <a:chExt cx="1140784" cy="5086302"/>
          </a:xfrm>
        </p:grpSpPr>
        <p:sp>
          <p:nvSpPr>
            <p:cNvPr xmlns:c="http://schemas.openxmlformats.org/drawingml/2006/chart" xmlns:pic="http://schemas.openxmlformats.org/drawingml/2006/picture" xmlns:dgm="http://schemas.openxmlformats.org/drawingml/2006/diagram" id="2608" name="Google Shape;2608;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7" y="4851021"/>
              <a:ext cx="117867" cy="117867"/>
            </a:xfrm>
            <a:custGeom>
              <a:ahLst/>
              <a:cxnLst/>
              <a:rect b="b" l="l" r="r" t="t"/>
              <a:pathLst>
                <a:path extrusionOk="0" h="4856" w="4856">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09" name="Google Shape;2609;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7" y="2951310"/>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10" name="Google Shape;2610;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7" y="2512924"/>
              <a:ext cx="117867" cy="117867"/>
            </a:xfrm>
            <a:custGeom>
              <a:ahLst/>
              <a:cxnLst/>
              <a:rect b="b" l="l" r="r" t="t"/>
              <a:pathLst>
                <a:path extrusionOk="0" h="4856" w="4856">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11" name="Google Shape;2611;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7" y="1197743"/>
              <a:ext cx="117867" cy="117867"/>
            </a:xfrm>
            <a:custGeom>
              <a:ahLst/>
              <a:cxnLst/>
              <a:rect b="b" l="l" r="r" t="t"/>
              <a:pathLst>
                <a:path extrusionOk="0" h="4856" w="4856">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12" name="Google Shape;2612;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4851021"/>
              <a:ext cx="117867" cy="117867"/>
            </a:xfrm>
            <a:custGeom>
              <a:ahLst/>
              <a:cxnLst/>
              <a:rect b="b" l="l" r="r" t="t"/>
              <a:pathLst>
                <a:path extrusionOk="0" h="4856" w="4856">
                  <a:moveTo>
                    <a:pt x="0" y="0"/>
                  </a:moveTo>
                  <a:lnTo>
                    <a:pt x="0" y="4856"/>
                  </a:lnTo>
                  <a:lnTo>
                    <a:pt x="4855" y="4856"/>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13" name="Google Shape;2613;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4558756"/>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14" name="Google Shape;2614;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4266491"/>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15" name="Google Shape;2615;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3681962"/>
              <a:ext cx="117867" cy="117892"/>
            </a:xfrm>
            <a:custGeom>
              <a:ahLst/>
              <a:cxnLst/>
              <a:rect b="b" l="l" r="r" t="t"/>
              <a:pathLst>
                <a:path extrusionOk="0" h="4857"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16" name="Google Shape;2616;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3535840"/>
              <a:ext cx="117867" cy="117867"/>
            </a:xfrm>
            <a:custGeom>
              <a:ahLst/>
              <a:cxnLst/>
              <a:rect b="b" l="l" r="r" t="t"/>
              <a:pathLst>
                <a:path extrusionOk="0" h="4856" w="4856">
                  <a:moveTo>
                    <a:pt x="0" y="0"/>
                  </a:moveTo>
                  <a:lnTo>
                    <a:pt x="0" y="4856"/>
                  </a:lnTo>
                  <a:lnTo>
                    <a:pt x="4855" y="4856"/>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17" name="Google Shape;2617;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3243575"/>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18" name="Google Shape;2618;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3097455"/>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19" name="Google Shape;2619;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2951310"/>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20" name="Google Shape;2620;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2366781"/>
              <a:ext cx="117867" cy="117892"/>
            </a:xfrm>
            <a:custGeom>
              <a:ahLst/>
              <a:cxnLst/>
              <a:rect b="b" l="l" r="r" t="t"/>
              <a:pathLst>
                <a:path extrusionOk="0" h="4857"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21" name="Google Shape;2621;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2220659"/>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22" name="Google Shape;2622;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2074539"/>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23" name="Google Shape;2623;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1490008"/>
              <a:ext cx="117867" cy="117867"/>
            </a:xfrm>
            <a:custGeom>
              <a:ahLst/>
              <a:cxnLst/>
              <a:rect b="b" l="l" r="r" t="t"/>
              <a:pathLst>
                <a:path extrusionOk="0" h="4856" w="4856">
                  <a:moveTo>
                    <a:pt x="0" y="0"/>
                  </a:moveTo>
                  <a:lnTo>
                    <a:pt x="0" y="4856"/>
                  </a:lnTo>
                  <a:lnTo>
                    <a:pt x="4855" y="4856"/>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24" name="Google Shape;2624;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1343864"/>
              <a:ext cx="117867" cy="117892"/>
            </a:xfrm>
            <a:custGeom>
              <a:ahLst/>
              <a:cxnLst/>
              <a:rect b="b" l="l" r="r" t="t"/>
              <a:pathLst>
                <a:path extrusionOk="0" h="4857"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25" name="Google Shape;2625;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905478"/>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26" name="Google Shape;2626;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759358"/>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27" name="Google Shape;2627;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613213"/>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28" name="Google Shape;2628;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320948"/>
              <a:ext cx="117867" cy="117892"/>
            </a:xfrm>
            <a:custGeom>
              <a:ahLst/>
              <a:cxnLst/>
              <a:rect b="b" l="l" r="r" t="t"/>
              <a:pathLst>
                <a:path extrusionOk="0" h="4857"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29" name="Google Shape;2629;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4997142"/>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30" name="Google Shape;2630;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4704878"/>
              <a:ext cx="117867" cy="117892"/>
            </a:xfrm>
            <a:custGeom>
              <a:ahLst/>
              <a:cxnLst/>
              <a:rect b="b" l="l" r="r" t="t"/>
              <a:pathLst>
                <a:path extrusionOk="0" h="4857"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31" name="Google Shape;2631;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4412636"/>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32" name="Google Shape;2632;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4266491"/>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33" name="Google Shape;2633;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3681962"/>
              <a:ext cx="117867" cy="117892"/>
            </a:xfrm>
            <a:custGeom>
              <a:ahLst/>
              <a:cxnLst/>
              <a:rect b="b" l="l" r="r" t="t"/>
              <a:pathLst>
                <a:path extrusionOk="0" h="4857"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34" name="Google Shape;2634;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3097455"/>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35" name="Google Shape;2635;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2951310"/>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36" name="Google Shape;2636;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2805190"/>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37" name="Google Shape;2637;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1928394"/>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38" name="Google Shape;2638;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1197743"/>
              <a:ext cx="117867" cy="117867"/>
            </a:xfrm>
            <a:custGeom>
              <a:ahLst/>
              <a:cxnLst/>
              <a:rect b="b" l="l" r="r" t="t"/>
              <a:pathLst>
                <a:path extrusionOk="0" h="4856" w="4856">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39" name="Google Shape;2639;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759358"/>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40" name="Google Shape;2640;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613213"/>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41" name="Google Shape;2641;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28707"/>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42" name="Google Shape;2642;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4997142"/>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43" name="Google Shape;2643;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4851021"/>
              <a:ext cx="117867" cy="117867"/>
            </a:xfrm>
            <a:custGeom>
              <a:ahLst/>
              <a:cxnLst/>
              <a:rect b="b" l="l" r="r" t="t"/>
              <a:pathLst>
                <a:path extrusionOk="0" h="4856" w="4856">
                  <a:moveTo>
                    <a:pt x="0" y="0"/>
                  </a:moveTo>
                  <a:lnTo>
                    <a:pt x="0" y="4856"/>
                  </a:lnTo>
                  <a:lnTo>
                    <a:pt x="4855" y="4856"/>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44" name="Google Shape;2644;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4412636"/>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45" name="Google Shape;2645;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4120371"/>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46" name="Google Shape;2646;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3389720"/>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47" name="Google Shape;2647;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3243575"/>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48" name="Google Shape;2648;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1636129"/>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49" name="Google Shape;2649;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1343864"/>
              <a:ext cx="117867" cy="117892"/>
            </a:xfrm>
            <a:custGeom>
              <a:ahLst/>
              <a:cxnLst/>
              <a:rect b="b" l="l" r="r" t="t"/>
              <a:pathLst>
                <a:path extrusionOk="0" h="4857"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50" name="Google Shape;2650;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4997142"/>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51" name="Google Shape;2651;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4558756"/>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52" name="Google Shape;2652;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2951310"/>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53" name="Google Shape;2653;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2074539"/>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54" name="Google Shape;2654;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1636129"/>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55" name="Google Shape;2655;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3828105"/>
              <a:ext cx="117892" cy="117867"/>
            </a:xfrm>
            <a:custGeom>
              <a:ahLst/>
              <a:cxnLst/>
              <a:rect b="b" l="l" r="r" t="t"/>
              <a:pathLst>
                <a:path extrusionOk="0" h="4856" w="4857">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56" name="Google Shape;2656;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2659045"/>
              <a:ext cx="117892" cy="117892"/>
            </a:xfrm>
            <a:custGeom>
              <a:ahLst/>
              <a:cxnLst/>
              <a:rect b="b" l="l" r="r" t="t"/>
              <a:pathLst>
                <a:path extrusionOk="0" h="4857" w="4857">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57" name="Google Shape;2657;p3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467093"/>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grpSp>
    </p:spTree>
  </p:cSld>
  <p:clrMapOvr xmlns:c="http://schemas.openxmlformats.org/drawingml/2006/chart" xmlns:pic="http://schemas.openxmlformats.org/drawingml/2006/picture" xmlns:dgm="http://schemas.openxmlformats.org/drawingml/2006/diagram">
    <a:masterClrMapping/>
  </p:clrMapOvr>
</p:sldLayout>
</file>

<file path=ppt/slideLayouts/slideLayout33.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TITLE_2">
    <p:bg>
      <p:bgPr>
        <a:solidFill>
          <a:srgbClr val="FFFFFF"/>
        </a:solidFill>
      </p:bgPr>
    </p:bg>
    <p:spTree>
      <p:nvGrpSpPr>
        <p:cNvPr xmlns:c="http://schemas.openxmlformats.org/drawingml/2006/chart" xmlns:pic="http://schemas.openxmlformats.org/drawingml/2006/picture" xmlns:dgm="http://schemas.openxmlformats.org/drawingml/2006/diagram" id="2658" name="Shape 2658"/>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659" name="Google Shape;2659;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3446" y="1146603"/>
            <a:ext cx="573300" cy="573300"/>
          </a:xfrm>
          <a:prstGeom prst="rect">
            <a:avLst/>
          </a:prstGeom>
          <a:solidFill>
            <a:srgbClr val="5F8FC5">
              <a:alpha val="8745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60" name="Google Shape;2660;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3446" y="4013084"/>
            <a:ext cx="573300" cy="573300"/>
          </a:xfrm>
          <a:prstGeom prst="rect">
            <a:avLst/>
          </a:prstGeom>
          <a:solidFill>
            <a:srgbClr val="8CB0D7">
              <a:alpha val="8745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61" name="Google Shape;2661;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2866492"/>
            <a:ext cx="573300" cy="573300"/>
          </a:xfrm>
          <a:prstGeom prst="rect">
            <a:avLst/>
          </a:prstGeom>
          <a:solidFill>
            <a:srgbClr val="5F8FC5">
              <a:alpha val="8745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62" name="Google Shape;2662;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20337" y="2866492"/>
            <a:ext cx="573300" cy="573300"/>
          </a:xfrm>
          <a:prstGeom prst="rect">
            <a:avLst/>
          </a:prstGeom>
          <a:solidFill>
            <a:srgbClr val="5F8FC5">
              <a:alpha val="8745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63" name="Google Shape;2663;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46892" y="3439787"/>
            <a:ext cx="573300" cy="573300"/>
          </a:xfrm>
          <a:prstGeom prst="rect">
            <a:avLst/>
          </a:prstGeom>
          <a:solidFill>
            <a:srgbClr val="5F8FC5">
              <a:alpha val="8745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64" name="Google Shape;2664;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46892" y="4570317"/>
            <a:ext cx="573300" cy="573300"/>
          </a:xfrm>
          <a:prstGeom prst="rect">
            <a:avLst/>
          </a:prstGeom>
          <a:solidFill>
            <a:srgbClr val="5F8FC5">
              <a:alpha val="8745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65" name="Google Shape;2665;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859441" y="2866492"/>
            <a:ext cx="573300" cy="573300"/>
          </a:xfrm>
          <a:prstGeom prst="rect">
            <a:avLst/>
          </a:prstGeom>
          <a:solidFill>
            <a:srgbClr val="8CB0D7">
              <a:alpha val="8745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66" name="Google Shape;2666;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285996" y="1146603"/>
            <a:ext cx="573300" cy="573300"/>
          </a:xfrm>
          <a:prstGeom prst="rect">
            <a:avLst/>
          </a:prstGeom>
          <a:solidFill>
            <a:srgbClr val="5F8FC5">
              <a:alpha val="8745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67" name="Google Shape;2667;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998545" y="2866492"/>
            <a:ext cx="573300" cy="573300"/>
          </a:xfrm>
          <a:prstGeom prst="rect">
            <a:avLst/>
          </a:prstGeom>
          <a:solidFill>
            <a:srgbClr val="5F8FC5">
              <a:alpha val="8745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68" name="Google Shape;2668;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998545" y="4013084"/>
            <a:ext cx="573300" cy="5733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69" name="Google Shape;2669;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425100" y="1719900"/>
            <a:ext cx="573300" cy="573300"/>
          </a:xfrm>
          <a:prstGeom prst="rect">
            <a:avLst/>
          </a:prstGeom>
          <a:solidFill>
            <a:srgbClr val="5F8FC5">
              <a:alpha val="8745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70" name="Google Shape;2670;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1703836"/>
            <a:ext cx="573300" cy="5733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71" name="Google Shape;2671;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4013084"/>
            <a:ext cx="573300" cy="5733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72" name="Google Shape;2672;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1146603"/>
            <a:ext cx="573300" cy="5733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73" name="Google Shape;2673;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859441" y="11"/>
            <a:ext cx="573300" cy="5733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74" name="Google Shape;2674;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3446" y="11"/>
            <a:ext cx="573300" cy="5733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75" name="Google Shape;2675;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3446" y="1719900"/>
            <a:ext cx="573300" cy="5733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76" name="Google Shape;2676;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573308"/>
            <a:ext cx="573300" cy="5733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77" name="Google Shape;2677;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4570317"/>
            <a:ext cx="573300" cy="5733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78" name="Google Shape;2678;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20337" y="11"/>
            <a:ext cx="573300" cy="5733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79" name="Google Shape;2679;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20337" y="1146603"/>
            <a:ext cx="573300" cy="5733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80" name="Google Shape;2680;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46892" y="2293195"/>
            <a:ext cx="573300" cy="5733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81" name="Google Shape;2681;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859441" y="2293195"/>
            <a:ext cx="573300" cy="5733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82" name="Google Shape;2682;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859441" y="3439787"/>
            <a:ext cx="573300" cy="5733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83" name="Google Shape;2683;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285996" y="4013084"/>
            <a:ext cx="573300" cy="5733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84" name="Google Shape;2684;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998545" y="573308"/>
            <a:ext cx="573300" cy="5733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85" name="Google Shape;2685;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998545" y="4570317"/>
            <a:ext cx="573300" cy="5733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86" name="Google Shape;2686;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425100" y="1146603"/>
            <a:ext cx="573300" cy="5733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87" name="Google Shape;2687;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425100" y="2866492"/>
            <a:ext cx="573300" cy="5733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88" name="Google Shape;2688;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3446" y="3439787"/>
            <a:ext cx="573300" cy="573300"/>
          </a:xfrm>
          <a:prstGeom prst="rect">
            <a:avLst/>
          </a:prstGeom>
          <a:solidFill>
            <a:srgbClr val="3D7EC4">
              <a:alpha val="788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89" name="Google Shape;2689;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3446" y="4570317"/>
            <a:ext cx="573300" cy="573300"/>
          </a:xfrm>
          <a:prstGeom prst="rect">
            <a:avLst/>
          </a:prstGeom>
          <a:solidFill>
            <a:srgbClr val="BFE7FB">
              <a:alpha val="788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90" name="Google Shape;2690;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2277018"/>
            <a:ext cx="573300" cy="589500"/>
          </a:xfrm>
          <a:prstGeom prst="rect">
            <a:avLst/>
          </a:prstGeom>
          <a:solidFill>
            <a:srgbClr val="3D7EC4">
              <a:alpha val="788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91" name="Google Shape;2691;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20337" y="1719900"/>
            <a:ext cx="573300" cy="573300"/>
          </a:xfrm>
          <a:prstGeom prst="rect">
            <a:avLst/>
          </a:prstGeom>
          <a:solidFill>
            <a:srgbClr val="3D7EC4">
              <a:alpha val="788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92" name="Google Shape;2692;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46892" y="573308"/>
            <a:ext cx="573300" cy="573300"/>
          </a:xfrm>
          <a:prstGeom prst="rect">
            <a:avLst/>
          </a:prstGeom>
          <a:solidFill>
            <a:srgbClr val="3D7EC4">
              <a:alpha val="788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93" name="Google Shape;2693;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859441" y="1719900"/>
            <a:ext cx="573300" cy="573300"/>
          </a:xfrm>
          <a:prstGeom prst="rect">
            <a:avLst/>
          </a:prstGeom>
          <a:solidFill>
            <a:srgbClr val="3D7EC4">
              <a:alpha val="788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94" name="Google Shape;2694;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285996" y="2866492"/>
            <a:ext cx="573300" cy="573300"/>
          </a:xfrm>
          <a:prstGeom prst="rect">
            <a:avLst/>
          </a:prstGeom>
          <a:solidFill>
            <a:srgbClr val="3D7EC4">
              <a:alpha val="788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95" name="Google Shape;2695;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285996" y="4570317"/>
            <a:ext cx="573300" cy="573300"/>
          </a:xfrm>
          <a:prstGeom prst="rect">
            <a:avLst/>
          </a:prstGeom>
          <a:solidFill>
            <a:srgbClr val="3D7EC4">
              <a:alpha val="788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96" name="Google Shape;2696;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998545" y="11"/>
            <a:ext cx="573300" cy="573300"/>
          </a:xfrm>
          <a:prstGeom prst="rect">
            <a:avLst/>
          </a:prstGeom>
          <a:solidFill>
            <a:srgbClr val="3D7EC4">
              <a:alpha val="788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97" name="Google Shape;2697;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998545" y="3439787"/>
            <a:ext cx="573300" cy="573300"/>
          </a:xfrm>
          <a:prstGeom prst="rect">
            <a:avLst/>
          </a:prstGeom>
          <a:solidFill>
            <a:srgbClr val="8CB0D7">
              <a:alpha val="788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98" name="Google Shape;2698;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425100" y="573308"/>
            <a:ext cx="573300" cy="573300"/>
          </a:xfrm>
          <a:prstGeom prst="rect">
            <a:avLst/>
          </a:prstGeom>
          <a:solidFill>
            <a:srgbClr val="3D7EC4">
              <a:alpha val="788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699" name="Google Shape;2699;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425100" y="4013084"/>
            <a:ext cx="573300" cy="573300"/>
          </a:xfrm>
          <a:prstGeom prst="rect">
            <a:avLst/>
          </a:prstGeom>
          <a:solidFill>
            <a:srgbClr val="3D7EC4">
              <a:alpha val="788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00" name="Google Shape;2700;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425100" y="4570317"/>
            <a:ext cx="573300" cy="573300"/>
          </a:xfrm>
          <a:prstGeom prst="rect">
            <a:avLst/>
          </a:prstGeom>
          <a:solidFill>
            <a:srgbClr val="5D96C5">
              <a:alpha val="419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01" name="Google Shape;2701;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3446" y="2866492"/>
            <a:ext cx="573300" cy="573300"/>
          </a:xfrm>
          <a:prstGeom prst="rect">
            <a:avLst/>
          </a:prstGeom>
          <a:solidFill>
            <a:srgbClr val="5D96C5">
              <a:alpha val="419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02" name="Google Shape;2702;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3439787"/>
            <a:ext cx="573300" cy="573300"/>
          </a:xfrm>
          <a:prstGeom prst="rect">
            <a:avLst/>
          </a:prstGeom>
          <a:solidFill>
            <a:srgbClr val="5D96C5">
              <a:alpha val="419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03" name="Google Shape;2703;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20337" y="4570317"/>
            <a:ext cx="573300" cy="573300"/>
          </a:xfrm>
          <a:prstGeom prst="rect">
            <a:avLst/>
          </a:prstGeom>
          <a:solidFill>
            <a:srgbClr val="5D96C5">
              <a:alpha val="419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04" name="Google Shape;2704;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46892" y="1146603"/>
            <a:ext cx="573300" cy="573300"/>
          </a:xfrm>
          <a:prstGeom prst="rect">
            <a:avLst/>
          </a:prstGeom>
          <a:solidFill>
            <a:srgbClr val="5D96C5">
              <a:alpha val="419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05" name="Google Shape;2705;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859441" y="573308"/>
            <a:ext cx="573300" cy="573300"/>
          </a:xfrm>
          <a:prstGeom prst="rect">
            <a:avLst/>
          </a:prstGeom>
          <a:solidFill>
            <a:srgbClr val="5D96C5">
              <a:alpha val="419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06" name="Google Shape;2706;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285996" y="11"/>
            <a:ext cx="573300" cy="573300"/>
          </a:xfrm>
          <a:prstGeom prst="rect">
            <a:avLst/>
          </a:prstGeom>
          <a:solidFill>
            <a:srgbClr val="5D96C5">
              <a:alpha val="419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07" name="Google Shape;2707;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285996" y="1719900"/>
            <a:ext cx="573300" cy="573300"/>
          </a:xfrm>
          <a:prstGeom prst="rect">
            <a:avLst/>
          </a:prstGeom>
          <a:solidFill>
            <a:srgbClr val="5D96C5">
              <a:alpha val="419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08" name="Google Shape;2708;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998545" y="2293195"/>
            <a:ext cx="573300" cy="573300"/>
          </a:xfrm>
          <a:prstGeom prst="rect">
            <a:avLst/>
          </a:prstGeom>
          <a:solidFill>
            <a:srgbClr val="5D96C5">
              <a:alpha val="419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09" name="Google Shape;2709;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425100" y="3439787"/>
            <a:ext cx="573300" cy="573300"/>
          </a:xfrm>
          <a:prstGeom prst="rect">
            <a:avLst/>
          </a:prstGeom>
          <a:solidFill>
            <a:srgbClr val="5D96C5">
              <a:alpha val="419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10" name="Google Shape;2710;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11"/>
            <a:ext cx="573300" cy="573300"/>
          </a:xfrm>
          <a:prstGeom prst="rect">
            <a:avLst/>
          </a:prstGeom>
          <a:solidFill>
            <a:srgbClr val="5D96C5">
              <a:alpha val="419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11" name="Google Shape;2711;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20337" y="573308"/>
            <a:ext cx="573300" cy="5733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12" name="Google Shape;2712;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20337" y="2293195"/>
            <a:ext cx="573300" cy="5733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13" name="Google Shape;2713;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20337" y="4013084"/>
            <a:ext cx="573300" cy="5733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14" name="Google Shape;2714;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46892" y="11"/>
            <a:ext cx="573300" cy="5733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15" name="Google Shape;2715;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46892" y="1719900"/>
            <a:ext cx="573300" cy="5733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16" name="Google Shape;2716;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859441" y="4013084"/>
            <a:ext cx="573300" cy="5733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17" name="Google Shape;2717;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285996" y="3439787"/>
            <a:ext cx="573300" cy="5733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18" name="Google Shape;2718;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998545" y="1719900"/>
            <a:ext cx="573300" cy="5733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19" name="Google Shape;2719;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46892" y="2866492"/>
            <a:ext cx="573300" cy="5733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20" name="Google Shape;2720;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3446" y="573308"/>
            <a:ext cx="573300" cy="5733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21" name="Google Shape;2721;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3446" y="2293195"/>
            <a:ext cx="573300" cy="5733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22" name="Google Shape;2722;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20337" y="3439787"/>
            <a:ext cx="573300" cy="5733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23" name="Google Shape;2723;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46892" y="4013084"/>
            <a:ext cx="573300" cy="5733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24" name="Google Shape;2724;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859441" y="1146603"/>
            <a:ext cx="573300" cy="5733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25" name="Google Shape;2725;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859441" y="4570317"/>
            <a:ext cx="573300" cy="5733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26" name="Google Shape;2726;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285996" y="573308"/>
            <a:ext cx="573300" cy="5733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27" name="Google Shape;2727;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285996" y="2293195"/>
            <a:ext cx="573300" cy="5733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28" name="Google Shape;2728;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998545" y="1146603"/>
            <a:ext cx="573300" cy="5733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29" name="Google Shape;2729;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425100" y="11"/>
            <a:ext cx="573300" cy="5733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30" name="Google Shape;2730;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425100" y="2293195"/>
            <a:ext cx="573300" cy="5733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31" name="Google Shape;2731;p35"/>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3998585" y="4565801"/>
            <a:ext cx="573300" cy="573300"/>
          </a:xfrm>
          <a:prstGeom prst="rect">
            <a:avLst/>
          </a:prstGeom>
          <a:no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200"/>
              <a:buFont typeface="Arial"/>
              <a:buNone/>
            </a:pPr>
            <a:fld id="{00000000-1234-1234-1234-123412341234}" type="slidenum">
              <a:rPr b="0" cap="none" i="0" lang="en" strike="noStrike" sz="1200" u="none">
                <a:solidFill>
                  <a:srgbClr val="0B87A1"/>
                </a:solidFill>
                <a:uFillTx/>
                <a:latin typeface="Dosis Light"/>
                <a:ea typeface="Dosis Light"/>
                <a:cs typeface="Dosis Light"/>
                <a:sym typeface="Dosis Light"/>
              </a:rPr>
              <a:t>‹#›</a:t>
            </a:fld>
            <a:endParaRPr b="0" cap="none" i="0" strike="noStrike" sz="1200" u="none">
              <a:solidFill>
                <a:srgbClr val="0B87A1"/>
              </a:solidFill>
              <a:uFillTx/>
              <a:latin typeface="Dosis Light"/>
              <a:ea typeface="Dosis Light"/>
              <a:cs typeface="Dosis Light"/>
              <a:sym typeface="Dosis Light"/>
            </a:endParaRPr>
          </a:p>
        </p:txBody>
      </p:sp>
      <p:sp>
        <p:nvSpPr>
          <p:cNvPr xmlns:c="http://schemas.openxmlformats.org/drawingml/2006/chart" xmlns:pic="http://schemas.openxmlformats.org/drawingml/2006/picture" xmlns:dgm="http://schemas.openxmlformats.org/drawingml/2006/diagram" id="2732" name="Google Shape;2732;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153224" y="1137582"/>
            <a:ext cx="573300" cy="573300"/>
          </a:xfrm>
          <a:prstGeom prst="rect">
            <a:avLst/>
          </a:prstGeom>
          <a:solidFill>
            <a:srgbClr val="5F8FC5">
              <a:alpha val="8745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33" name="Google Shape;2733;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153224" y="3987999"/>
            <a:ext cx="573300" cy="573300"/>
          </a:xfrm>
          <a:prstGeom prst="rect">
            <a:avLst/>
          </a:prstGeom>
          <a:solidFill>
            <a:srgbClr val="8CB0D7">
              <a:alpha val="8745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34" name="Google Shape;2734;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579778" y="2841407"/>
            <a:ext cx="573300" cy="573300"/>
          </a:xfrm>
          <a:prstGeom prst="rect">
            <a:avLst/>
          </a:prstGeom>
          <a:solidFill>
            <a:srgbClr val="BFE7FB">
              <a:alpha val="8745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35" name="Google Shape;2735;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00115" y="2841407"/>
            <a:ext cx="573300" cy="573300"/>
          </a:xfrm>
          <a:prstGeom prst="rect">
            <a:avLst/>
          </a:prstGeom>
          <a:solidFill>
            <a:srgbClr val="5F8FC5">
              <a:alpha val="8745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36" name="Google Shape;2736;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26670" y="3414702"/>
            <a:ext cx="573300" cy="573300"/>
          </a:xfrm>
          <a:prstGeom prst="rect">
            <a:avLst/>
          </a:prstGeom>
          <a:solidFill>
            <a:srgbClr val="5F8FC5">
              <a:alpha val="8745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37" name="Google Shape;2737;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26670" y="4561294"/>
            <a:ext cx="573300" cy="582300"/>
          </a:xfrm>
          <a:prstGeom prst="rect">
            <a:avLst/>
          </a:prstGeom>
          <a:solidFill>
            <a:srgbClr val="5F8FC5">
              <a:alpha val="8745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38" name="Google Shape;2738;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9219" y="2841407"/>
            <a:ext cx="573300" cy="573300"/>
          </a:xfrm>
          <a:prstGeom prst="rect">
            <a:avLst/>
          </a:prstGeom>
          <a:solidFill>
            <a:srgbClr val="8CB0D7">
              <a:alpha val="8745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39" name="Google Shape;2739;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65774" y="1137582"/>
            <a:ext cx="573300" cy="573300"/>
          </a:xfrm>
          <a:prstGeom prst="rect">
            <a:avLst/>
          </a:prstGeom>
          <a:solidFill>
            <a:srgbClr val="5F8FC5">
              <a:alpha val="8745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40" name="Google Shape;2740;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8323" y="2841407"/>
            <a:ext cx="573300" cy="573300"/>
          </a:xfrm>
          <a:prstGeom prst="rect">
            <a:avLst/>
          </a:prstGeom>
          <a:solidFill>
            <a:srgbClr val="5F8FC5">
              <a:alpha val="8745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41" name="Google Shape;2741;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8323" y="3987999"/>
            <a:ext cx="573300" cy="5733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42" name="Google Shape;2742;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004878" y="1694815"/>
            <a:ext cx="573300" cy="573300"/>
          </a:xfrm>
          <a:prstGeom prst="rect">
            <a:avLst/>
          </a:prstGeom>
          <a:solidFill>
            <a:srgbClr val="5F8FC5">
              <a:alpha val="8745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43" name="Google Shape;2743;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579778" y="1694815"/>
            <a:ext cx="573300" cy="5733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44" name="Google Shape;2744;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579778" y="3987999"/>
            <a:ext cx="573300" cy="5733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45" name="Google Shape;2745;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579778" y="1137582"/>
            <a:ext cx="573300" cy="5733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46" name="Google Shape;2746;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9219" y="-9010"/>
            <a:ext cx="573300" cy="5733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47" name="Google Shape;2747;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153224" y="-9010"/>
            <a:ext cx="573300" cy="5733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48" name="Google Shape;2748;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153224" y="1694815"/>
            <a:ext cx="573300" cy="5733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49" name="Google Shape;2749;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579778" y="564287"/>
            <a:ext cx="573300" cy="5733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50" name="Google Shape;2750;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579778" y="4561294"/>
            <a:ext cx="573300" cy="5823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51" name="Google Shape;2751;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00115" y="-9010"/>
            <a:ext cx="573300" cy="5733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52" name="Google Shape;2752;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00115" y="1137582"/>
            <a:ext cx="573300" cy="5733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53" name="Google Shape;2753;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26670" y="2268110"/>
            <a:ext cx="573300" cy="5733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54" name="Google Shape;2754;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9219" y="2268110"/>
            <a:ext cx="573300" cy="5733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55" name="Google Shape;2755;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9219" y="3414702"/>
            <a:ext cx="573300" cy="5733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56" name="Google Shape;2756;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65774" y="3987999"/>
            <a:ext cx="573300" cy="5733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57" name="Google Shape;2757;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8323" y="564287"/>
            <a:ext cx="573300" cy="5733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58" name="Google Shape;2758;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8323" y="4561295"/>
            <a:ext cx="573300" cy="5733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59" name="Google Shape;2759;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004878" y="1137582"/>
            <a:ext cx="573300" cy="5733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60" name="Google Shape;2760;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004878" y="2841407"/>
            <a:ext cx="573300" cy="5733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61" name="Google Shape;2761;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153224" y="3414702"/>
            <a:ext cx="573300" cy="573300"/>
          </a:xfrm>
          <a:prstGeom prst="rect">
            <a:avLst/>
          </a:prstGeom>
          <a:solidFill>
            <a:srgbClr val="3D7EC4">
              <a:alpha val="788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62" name="Google Shape;2762;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153224" y="4561294"/>
            <a:ext cx="573300" cy="582300"/>
          </a:xfrm>
          <a:prstGeom prst="rect">
            <a:avLst/>
          </a:prstGeom>
          <a:solidFill>
            <a:srgbClr val="3D7EC4">
              <a:alpha val="788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63" name="Google Shape;2763;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579778" y="2251933"/>
            <a:ext cx="573300" cy="589500"/>
          </a:xfrm>
          <a:prstGeom prst="rect">
            <a:avLst/>
          </a:prstGeom>
          <a:solidFill>
            <a:srgbClr val="3D7EC4">
              <a:alpha val="788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64" name="Google Shape;2764;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00115" y="1694815"/>
            <a:ext cx="573300" cy="573300"/>
          </a:xfrm>
          <a:prstGeom prst="rect">
            <a:avLst/>
          </a:prstGeom>
          <a:solidFill>
            <a:srgbClr val="3D7EC4">
              <a:alpha val="788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65" name="Google Shape;2765;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26670" y="564287"/>
            <a:ext cx="573300" cy="573300"/>
          </a:xfrm>
          <a:prstGeom prst="rect">
            <a:avLst/>
          </a:prstGeom>
          <a:solidFill>
            <a:srgbClr val="3D7EC4">
              <a:alpha val="788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66" name="Google Shape;2766;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9219" y="1694815"/>
            <a:ext cx="573300" cy="573300"/>
          </a:xfrm>
          <a:prstGeom prst="rect">
            <a:avLst/>
          </a:prstGeom>
          <a:solidFill>
            <a:srgbClr val="3D7EC4">
              <a:alpha val="788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67" name="Google Shape;2767;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65774" y="2841407"/>
            <a:ext cx="573300" cy="573300"/>
          </a:xfrm>
          <a:prstGeom prst="rect">
            <a:avLst/>
          </a:prstGeom>
          <a:solidFill>
            <a:srgbClr val="3D7EC4">
              <a:alpha val="788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68" name="Google Shape;2768;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65774" y="4561294"/>
            <a:ext cx="573300" cy="582300"/>
          </a:xfrm>
          <a:prstGeom prst="rect">
            <a:avLst/>
          </a:prstGeom>
          <a:solidFill>
            <a:srgbClr val="3D7EC4">
              <a:alpha val="788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69" name="Google Shape;2769;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8323" y="-9010"/>
            <a:ext cx="573300" cy="573300"/>
          </a:xfrm>
          <a:prstGeom prst="rect">
            <a:avLst/>
          </a:prstGeom>
          <a:solidFill>
            <a:srgbClr val="3D7EC4">
              <a:alpha val="788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70" name="Google Shape;2770;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8323" y="3414702"/>
            <a:ext cx="573300" cy="573300"/>
          </a:xfrm>
          <a:prstGeom prst="rect">
            <a:avLst/>
          </a:prstGeom>
          <a:solidFill>
            <a:srgbClr val="8CB0D7">
              <a:alpha val="788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71" name="Google Shape;2771;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004878" y="564287"/>
            <a:ext cx="573300" cy="573300"/>
          </a:xfrm>
          <a:prstGeom prst="rect">
            <a:avLst/>
          </a:prstGeom>
          <a:solidFill>
            <a:srgbClr val="3D7EC4">
              <a:alpha val="788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72" name="Google Shape;2772;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004878" y="3987999"/>
            <a:ext cx="573300" cy="573300"/>
          </a:xfrm>
          <a:prstGeom prst="rect">
            <a:avLst/>
          </a:prstGeom>
          <a:solidFill>
            <a:srgbClr val="3D7EC4">
              <a:alpha val="788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73" name="Google Shape;2773;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004878" y="4561294"/>
            <a:ext cx="573300" cy="582300"/>
          </a:xfrm>
          <a:prstGeom prst="rect">
            <a:avLst/>
          </a:prstGeom>
          <a:solidFill>
            <a:srgbClr val="5D96C5">
              <a:alpha val="419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74" name="Google Shape;2774;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153224" y="2841407"/>
            <a:ext cx="573300" cy="573300"/>
          </a:xfrm>
          <a:prstGeom prst="rect">
            <a:avLst/>
          </a:prstGeom>
          <a:solidFill>
            <a:srgbClr val="5D96C5">
              <a:alpha val="419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75" name="Google Shape;2775;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579778" y="3414702"/>
            <a:ext cx="573300" cy="573300"/>
          </a:xfrm>
          <a:prstGeom prst="rect">
            <a:avLst/>
          </a:prstGeom>
          <a:solidFill>
            <a:srgbClr val="5D96C5">
              <a:alpha val="419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76" name="Google Shape;2776;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00115" y="4561294"/>
            <a:ext cx="573300" cy="582300"/>
          </a:xfrm>
          <a:prstGeom prst="rect">
            <a:avLst/>
          </a:prstGeom>
          <a:solidFill>
            <a:srgbClr val="5D96C5">
              <a:alpha val="419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77" name="Google Shape;2777;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26670" y="1137582"/>
            <a:ext cx="573300" cy="573300"/>
          </a:xfrm>
          <a:prstGeom prst="rect">
            <a:avLst/>
          </a:prstGeom>
          <a:solidFill>
            <a:srgbClr val="5D96C5">
              <a:alpha val="419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78" name="Google Shape;2778;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9219" y="564287"/>
            <a:ext cx="573300" cy="573300"/>
          </a:xfrm>
          <a:prstGeom prst="rect">
            <a:avLst/>
          </a:prstGeom>
          <a:solidFill>
            <a:srgbClr val="5D96C5">
              <a:alpha val="419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79" name="Google Shape;2779;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65774" y="-9010"/>
            <a:ext cx="573300" cy="573300"/>
          </a:xfrm>
          <a:prstGeom prst="rect">
            <a:avLst/>
          </a:prstGeom>
          <a:solidFill>
            <a:srgbClr val="5D96C5">
              <a:alpha val="419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80" name="Google Shape;2780;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65774" y="1694815"/>
            <a:ext cx="573300" cy="573300"/>
          </a:xfrm>
          <a:prstGeom prst="rect">
            <a:avLst/>
          </a:prstGeom>
          <a:solidFill>
            <a:srgbClr val="5D96C5">
              <a:alpha val="419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81" name="Google Shape;2781;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8323" y="2268110"/>
            <a:ext cx="573300" cy="573300"/>
          </a:xfrm>
          <a:prstGeom prst="rect">
            <a:avLst/>
          </a:prstGeom>
          <a:solidFill>
            <a:srgbClr val="5D96C5">
              <a:alpha val="419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82" name="Google Shape;2782;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004878" y="3414702"/>
            <a:ext cx="573300" cy="573300"/>
          </a:xfrm>
          <a:prstGeom prst="rect">
            <a:avLst/>
          </a:prstGeom>
          <a:solidFill>
            <a:srgbClr val="5D96C5">
              <a:alpha val="419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83" name="Google Shape;2783;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579778" y="-9010"/>
            <a:ext cx="573300" cy="573300"/>
          </a:xfrm>
          <a:prstGeom prst="rect">
            <a:avLst/>
          </a:prstGeom>
          <a:solidFill>
            <a:srgbClr val="5D96C5">
              <a:alpha val="419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84" name="Google Shape;2784;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00115" y="564287"/>
            <a:ext cx="573300" cy="5733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85" name="Google Shape;2785;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00115" y="2268110"/>
            <a:ext cx="573300" cy="5733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86" name="Google Shape;2786;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00115" y="3987999"/>
            <a:ext cx="573300" cy="5733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87" name="Google Shape;2787;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26670" y="-9010"/>
            <a:ext cx="573300" cy="5733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88" name="Google Shape;2788;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26670" y="1694815"/>
            <a:ext cx="573300" cy="5733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89" name="Google Shape;2789;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9219" y="3987999"/>
            <a:ext cx="573300" cy="5733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90" name="Google Shape;2790;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65774" y="3414702"/>
            <a:ext cx="573300" cy="5733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91" name="Google Shape;2791;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8323" y="1694815"/>
            <a:ext cx="573300" cy="5733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92" name="Google Shape;2792;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26670" y="2841407"/>
            <a:ext cx="573300" cy="5733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93" name="Google Shape;2793;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153224" y="564287"/>
            <a:ext cx="573300" cy="5733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94" name="Google Shape;2794;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153224" y="2268110"/>
            <a:ext cx="573300" cy="5733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95" name="Google Shape;2795;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00115" y="3414702"/>
            <a:ext cx="573300" cy="5733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96" name="Google Shape;2796;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26670" y="3987999"/>
            <a:ext cx="573300" cy="5733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97" name="Google Shape;2797;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9219" y="1137582"/>
            <a:ext cx="573300" cy="5733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98" name="Google Shape;2798;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9219" y="4561294"/>
            <a:ext cx="573300" cy="5823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799" name="Google Shape;2799;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65774" y="564287"/>
            <a:ext cx="573300" cy="5733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00" name="Google Shape;2800;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65774" y="2268110"/>
            <a:ext cx="573300" cy="5733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01" name="Google Shape;2801;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8323" y="1137582"/>
            <a:ext cx="573300" cy="5733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02" name="Google Shape;2802;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004878" y="-9010"/>
            <a:ext cx="573300" cy="5733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03" name="Google Shape;2803;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004878" y="2268110"/>
            <a:ext cx="573300" cy="5733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04" name="Google Shape;2804;p35"/>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8578363" y="4556780"/>
            <a:ext cx="573300" cy="586800"/>
          </a:xfrm>
          <a:prstGeom prst="rect">
            <a:avLst/>
          </a:prstGeom>
          <a:no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200"/>
              <a:buFont typeface="Arial"/>
              <a:buNone/>
            </a:pPr>
            <a:fld id="{00000000-1234-1234-1234-123412341234}" type="slidenum">
              <a:rPr b="0" cap="none" i="0" lang="en" strike="noStrike" sz="1200" u="none">
                <a:solidFill>
                  <a:srgbClr val="0B87A1"/>
                </a:solidFill>
                <a:uFillTx/>
                <a:latin typeface="Dosis Light"/>
                <a:ea typeface="Dosis Light"/>
                <a:cs typeface="Dosis Light"/>
                <a:sym typeface="Dosis Light"/>
              </a:rPr>
              <a:t>‹#›</a:t>
            </a:fld>
            <a:endParaRPr b="0" cap="none" i="0" strike="noStrike" sz="1200" u="none">
              <a:solidFill>
                <a:srgbClr val="0B87A1"/>
              </a:solidFill>
              <a:uFillTx/>
              <a:latin typeface="Dosis Light"/>
              <a:ea typeface="Dosis Light"/>
              <a:cs typeface="Dosis Light"/>
              <a:sym typeface="Dosis Light"/>
            </a:endParaRPr>
          </a:p>
        </p:txBody>
      </p:sp>
      <p:sp>
        <p:nvSpPr>
          <p:cNvPr xmlns:c="http://schemas.openxmlformats.org/drawingml/2006/chart" xmlns:pic="http://schemas.openxmlformats.org/drawingml/2006/picture" xmlns:dgm="http://schemas.openxmlformats.org/drawingml/2006/diagram" id="2805" name="Google Shape;2805;p3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1122947"/>
            <a:ext cx="6304500" cy="2887500"/>
          </a:xfrm>
          <a:prstGeom prst="rect">
            <a:avLst/>
          </a:prstGeom>
          <a:solidFill>
            <a:schemeClr val="lt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2806" name="Google Shape;2806;p35"/>
          <p:cNvSpPr xmlns:c="http://schemas.openxmlformats.org/drawingml/2006/chart" xmlns:pic="http://schemas.openxmlformats.org/drawingml/2006/picture" xmlns:dgm="http://schemas.openxmlformats.org/drawingml/2006/diagram" txBox="1">
            <a:spLocks/>
          </p:cNvSpPr>
          <p:nvPr>
            <p:ph type="ctrTitle"/>
          </p:nvPr>
        </p:nvSpPr>
        <p:spPr xmlns:c="http://schemas.openxmlformats.org/drawingml/2006/chart" xmlns:pic="http://schemas.openxmlformats.org/drawingml/2006/picture" xmlns:dgm="http://schemas.openxmlformats.org/drawingml/2006/diagram">
          <a:xfrm>
            <a:off x="562302" y="1986836"/>
            <a:ext cx="5179800" cy="1159800"/>
          </a:xfrm>
          <a:prstGeom prst="rect">
            <a:avLst/>
          </a:prstGeom>
          <a:noFill/>
          <a:ln>
            <a:noFill/>
          </a:ln>
        </p:spPr>
        <p:txBody xmlns:c="http://schemas.openxmlformats.org/drawingml/2006/chart" xmlns:pic="http://schemas.openxmlformats.org/drawingml/2006/picture" xmlns:dgm="http://schemas.openxmlformats.org/drawingml/2006/diagram">
          <a:bodyPr anchor="b" anchorCtr="0" bIns="91425" lIns="91425" rIns="91425" spcFirstLastPara="1" tIns="91425" wrap="square"/>
          <a:lstStyle>
            <a:lvl1pPr algn="l" lvl="0" marR="0" rtl="0">
              <a:lnSpc>
                <a:spcPct val="100000"/>
              </a:lnSpc>
              <a:spcBef>
                <a:spcPts val="0"/>
              </a:spcBef>
              <a:spcAft>
                <a:spcPts val="0"/>
              </a:spcAft>
              <a:buClr>
                <a:srgbClr val="FFFFFF"/>
              </a:buClr>
              <a:buSzPts val="4800"/>
              <a:buFont typeface="Dosis Light"/>
              <a:buNone/>
              <a:defRPr b="1" cap="none" i="0" strike="noStrike" sz="4800" u="none">
                <a:solidFill>
                  <a:srgbClr val="09417F"/>
                </a:solidFill>
                <a:uFillTx/>
                <a:latin typeface="Trebuchet MS"/>
                <a:ea typeface="Trebuchet MS"/>
                <a:cs typeface="Trebuchet MS"/>
                <a:sym typeface="Trebuchet MS"/>
              </a:defRPr>
            </a:lvl1pPr>
            <a:lvl2pPr algn="l" lvl="1" marR="0" rtl="0">
              <a:lnSpc>
                <a:spcPct val="100000"/>
              </a:lnSpc>
              <a:spcBef>
                <a:spcPts val="0"/>
              </a:spcBef>
              <a:spcAft>
                <a:spcPts val="0"/>
              </a:spcAft>
              <a:buClr>
                <a:srgbClr val="FFFFFF"/>
              </a:buClr>
              <a:buSzPts val="4800"/>
              <a:buFont typeface="Dosis Light"/>
              <a:buNone/>
              <a:defRPr b="0" cap="none" i="0" strike="noStrike" sz="4800" u="none">
                <a:solidFill>
                  <a:srgbClr val="FFFFFF"/>
                </a:solidFill>
                <a:uFillTx/>
                <a:latin typeface="Dosis Light"/>
                <a:ea typeface="Dosis Light"/>
                <a:cs typeface="Dosis Light"/>
                <a:sym typeface="Dosis Light"/>
              </a:defRPr>
            </a:lvl2pPr>
            <a:lvl3pPr algn="l" lvl="2" marR="0" rtl="0">
              <a:lnSpc>
                <a:spcPct val="100000"/>
              </a:lnSpc>
              <a:spcBef>
                <a:spcPts val="0"/>
              </a:spcBef>
              <a:spcAft>
                <a:spcPts val="0"/>
              </a:spcAft>
              <a:buClr>
                <a:srgbClr val="FFFFFF"/>
              </a:buClr>
              <a:buSzPts val="4800"/>
              <a:buFont typeface="Dosis Light"/>
              <a:buNone/>
              <a:defRPr b="0" cap="none" i="0" strike="noStrike" sz="4800" u="none">
                <a:solidFill>
                  <a:srgbClr val="FFFFFF"/>
                </a:solidFill>
                <a:uFillTx/>
                <a:latin typeface="Dosis Light"/>
                <a:ea typeface="Dosis Light"/>
                <a:cs typeface="Dosis Light"/>
                <a:sym typeface="Dosis Light"/>
              </a:defRPr>
            </a:lvl3pPr>
            <a:lvl4pPr algn="l" lvl="3" marR="0" rtl="0">
              <a:lnSpc>
                <a:spcPct val="100000"/>
              </a:lnSpc>
              <a:spcBef>
                <a:spcPts val="0"/>
              </a:spcBef>
              <a:spcAft>
                <a:spcPts val="0"/>
              </a:spcAft>
              <a:buClr>
                <a:srgbClr val="FFFFFF"/>
              </a:buClr>
              <a:buSzPts val="4800"/>
              <a:buFont typeface="Dosis Light"/>
              <a:buNone/>
              <a:defRPr b="0" cap="none" i="0" strike="noStrike" sz="4800" u="none">
                <a:solidFill>
                  <a:srgbClr val="FFFFFF"/>
                </a:solidFill>
                <a:uFillTx/>
                <a:latin typeface="Dosis Light"/>
                <a:ea typeface="Dosis Light"/>
                <a:cs typeface="Dosis Light"/>
                <a:sym typeface="Dosis Light"/>
              </a:defRPr>
            </a:lvl4pPr>
            <a:lvl5pPr algn="l" lvl="4" marR="0" rtl="0">
              <a:lnSpc>
                <a:spcPct val="100000"/>
              </a:lnSpc>
              <a:spcBef>
                <a:spcPts val="0"/>
              </a:spcBef>
              <a:spcAft>
                <a:spcPts val="0"/>
              </a:spcAft>
              <a:buClr>
                <a:srgbClr val="FFFFFF"/>
              </a:buClr>
              <a:buSzPts val="4800"/>
              <a:buFont typeface="Dosis Light"/>
              <a:buNone/>
              <a:defRPr b="0" cap="none" i="0" strike="noStrike" sz="4800" u="none">
                <a:solidFill>
                  <a:srgbClr val="FFFFFF"/>
                </a:solidFill>
                <a:uFillTx/>
                <a:latin typeface="Dosis Light"/>
                <a:ea typeface="Dosis Light"/>
                <a:cs typeface="Dosis Light"/>
                <a:sym typeface="Dosis Light"/>
              </a:defRPr>
            </a:lvl5pPr>
            <a:lvl6pPr algn="l" lvl="5" marR="0" rtl="0">
              <a:lnSpc>
                <a:spcPct val="100000"/>
              </a:lnSpc>
              <a:spcBef>
                <a:spcPts val="0"/>
              </a:spcBef>
              <a:spcAft>
                <a:spcPts val="0"/>
              </a:spcAft>
              <a:buClr>
                <a:srgbClr val="FFFFFF"/>
              </a:buClr>
              <a:buSzPts val="4800"/>
              <a:buFont typeface="Dosis Light"/>
              <a:buNone/>
              <a:defRPr b="0" cap="none" i="0" strike="noStrike" sz="4800" u="none">
                <a:solidFill>
                  <a:srgbClr val="FFFFFF"/>
                </a:solidFill>
                <a:uFillTx/>
                <a:latin typeface="Dosis Light"/>
                <a:ea typeface="Dosis Light"/>
                <a:cs typeface="Dosis Light"/>
                <a:sym typeface="Dosis Light"/>
              </a:defRPr>
            </a:lvl6pPr>
            <a:lvl7pPr algn="l" lvl="6" marR="0" rtl="0">
              <a:lnSpc>
                <a:spcPct val="100000"/>
              </a:lnSpc>
              <a:spcBef>
                <a:spcPts val="0"/>
              </a:spcBef>
              <a:spcAft>
                <a:spcPts val="0"/>
              </a:spcAft>
              <a:buClr>
                <a:srgbClr val="FFFFFF"/>
              </a:buClr>
              <a:buSzPts val="4800"/>
              <a:buFont typeface="Dosis Light"/>
              <a:buNone/>
              <a:defRPr b="0" cap="none" i="0" strike="noStrike" sz="4800" u="none">
                <a:solidFill>
                  <a:srgbClr val="FFFFFF"/>
                </a:solidFill>
                <a:uFillTx/>
                <a:latin typeface="Dosis Light"/>
                <a:ea typeface="Dosis Light"/>
                <a:cs typeface="Dosis Light"/>
                <a:sym typeface="Dosis Light"/>
              </a:defRPr>
            </a:lvl7pPr>
            <a:lvl8pPr algn="l" lvl="7" marR="0" rtl="0">
              <a:lnSpc>
                <a:spcPct val="100000"/>
              </a:lnSpc>
              <a:spcBef>
                <a:spcPts val="0"/>
              </a:spcBef>
              <a:spcAft>
                <a:spcPts val="0"/>
              </a:spcAft>
              <a:buClr>
                <a:srgbClr val="FFFFFF"/>
              </a:buClr>
              <a:buSzPts val="4800"/>
              <a:buFont typeface="Dosis Light"/>
              <a:buNone/>
              <a:defRPr b="0" cap="none" i="0" strike="noStrike" sz="4800" u="none">
                <a:solidFill>
                  <a:srgbClr val="FFFFFF"/>
                </a:solidFill>
                <a:uFillTx/>
                <a:latin typeface="Dosis Light"/>
                <a:ea typeface="Dosis Light"/>
                <a:cs typeface="Dosis Light"/>
                <a:sym typeface="Dosis Light"/>
              </a:defRPr>
            </a:lvl8pPr>
            <a:lvl9pPr algn="l" lvl="8" marR="0" rtl="0">
              <a:lnSpc>
                <a:spcPct val="100000"/>
              </a:lnSpc>
              <a:spcBef>
                <a:spcPts val="0"/>
              </a:spcBef>
              <a:spcAft>
                <a:spcPts val="0"/>
              </a:spcAft>
              <a:buClr>
                <a:srgbClr val="FFFFFF"/>
              </a:buClr>
              <a:buSzPts val="4800"/>
              <a:buFont typeface="Dosis Light"/>
              <a:buNone/>
              <a:defRPr b="0" cap="none" i="0" strike="noStrike" sz="4800" u="none">
                <a:solidFill>
                  <a:srgbClr val="FFFFFF"/>
                </a:solidFill>
                <a:uFillTx/>
                <a:latin typeface="Dosis Light"/>
                <a:ea typeface="Dosis Light"/>
                <a:cs typeface="Dosis Light"/>
                <a:sym typeface="Dosis Light"/>
              </a:defRPr>
            </a:lvl9pPr>
          </a:lstStyle>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34.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CUSTOM">
    <p:spTree>
      <p:nvGrpSpPr>
        <p:cNvPr xmlns:c="http://schemas.openxmlformats.org/drawingml/2006/chart" xmlns:pic="http://schemas.openxmlformats.org/drawingml/2006/picture" xmlns:dgm="http://schemas.openxmlformats.org/drawingml/2006/diagram" id="2807" name="Shape 2807"/>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808" name="Google Shape;2808;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87749" y="-4550"/>
            <a:ext cx="287700" cy="287100"/>
          </a:xfrm>
          <a:prstGeom prst="rect">
            <a:avLst/>
          </a:prstGeom>
          <a:solidFill>
            <a:srgbClr val="82A7E1">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09" name="Google Shape;2809;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282737"/>
            <a:ext cx="287700" cy="287100"/>
          </a:xfrm>
          <a:prstGeom prst="rect">
            <a:avLst/>
          </a:prstGeom>
          <a:solidFill>
            <a:srgbClr val="82A7E1">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10" name="Google Shape;2810;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2006461"/>
            <a:ext cx="287700" cy="287100"/>
          </a:xfrm>
          <a:prstGeom prst="rect">
            <a:avLst/>
          </a:prstGeom>
          <a:solidFill>
            <a:srgbClr val="82A7E1">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11" name="Google Shape;2811;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63265" y="-4550"/>
            <a:ext cx="287700" cy="287100"/>
          </a:xfrm>
          <a:prstGeom prst="rect">
            <a:avLst/>
          </a:prstGeom>
          <a:solidFill>
            <a:srgbClr val="82A7E1">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12" name="Google Shape;2812;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162521" y="-4420"/>
            <a:ext cx="287700" cy="287100"/>
          </a:xfrm>
          <a:prstGeom prst="rect">
            <a:avLst/>
          </a:prstGeom>
          <a:solidFill>
            <a:srgbClr val="82A7E1">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13" name="Google Shape;2813;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89052" y="2006592"/>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14" name="Google Shape;2814;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89052" y="282868"/>
            <a:ext cx="287700" cy="287100"/>
          </a:xfrm>
          <a:prstGeom prst="rect">
            <a:avLst/>
          </a:prstGeom>
          <a:solidFill>
            <a:srgbClr val="82A7E1">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15" name="Google Shape;2815;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019317" y="-4420"/>
            <a:ext cx="287700" cy="287100"/>
          </a:xfrm>
          <a:prstGeom prst="rect">
            <a:avLst/>
          </a:prstGeom>
          <a:solidFill>
            <a:srgbClr val="82A7E1">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16" name="Google Shape;2816;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26530" y="4879274"/>
            <a:ext cx="287700" cy="287100"/>
          </a:xfrm>
          <a:prstGeom prst="rect">
            <a:avLst/>
          </a:prstGeom>
          <a:solidFill>
            <a:srgbClr val="82A7E1">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17" name="Google Shape;2817;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2868262"/>
            <a:ext cx="287700" cy="287100"/>
          </a:xfrm>
          <a:prstGeom prst="rect">
            <a:avLst/>
          </a:prstGeom>
          <a:solidFill>
            <a:srgbClr val="82A7E1">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18" name="Google Shape;2818;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4591986"/>
            <a:ext cx="287700" cy="287100"/>
          </a:xfrm>
          <a:prstGeom prst="rect">
            <a:avLst/>
          </a:prstGeom>
          <a:solidFill>
            <a:srgbClr val="82A7E1">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19" name="Google Shape;2819;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869735" y="4879274"/>
            <a:ext cx="287700" cy="287100"/>
          </a:xfrm>
          <a:prstGeom prst="rect">
            <a:avLst/>
          </a:prstGeom>
          <a:solidFill>
            <a:srgbClr val="82A7E1">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20" name="Google Shape;2820;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4876124" y="4879404"/>
            <a:ext cx="287700" cy="287100"/>
          </a:xfrm>
          <a:prstGeom prst="rect">
            <a:avLst/>
          </a:prstGeom>
          <a:solidFill>
            <a:srgbClr val="82A7E1">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21" name="Google Shape;2821;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5451640" y="4879404"/>
            <a:ext cx="287700" cy="287100"/>
          </a:xfrm>
          <a:prstGeom prst="rect">
            <a:avLst/>
          </a:prstGeom>
          <a:solidFill>
            <a:srgbClr val="82A7E1">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22" name="Google Shape;2822;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8889070" y="3442967"/>
            <a:ext cx="287700" cy="287100"/>
          </a:xfrm>
          <a:prstGeom prst="rect">
            <a:avLst/>
          </a:prstGeom>
          <a:solidFill>
            <a:srgbClr val="82A7E1">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23" name="Google Shape;2823;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8889070" y="2868393"/>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24" name="Google Shape;2824;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01303" y="-4420"/>
            <a:ext cx="287700" cy="2871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25" name="Google Shape;2825;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89052" y="1144730"/>
            <a:ext cx="287700" cy="2871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26" name="Google Shape;2826;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450276" y="-4420"/>
            <a:ext cx="287700" cy="2871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27" name="Google Shape;2827;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87749" y="4879274"/>
            <a:ext cx="287700" cy="287100"/>
          </a:xfrm>
          <a:prstGeom prst="rect">
            <a:avLst/>
          </a:prstGeom>
          <a:solidFill>
            <a:srgbClr val="266D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28" name="Google Shape;2828;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3730124"/>
            <a:ext cx="287700" cy="287100"/>
          </a:xfrm>
          <a:prstGeom prst="rect">
            <a:avLst/>
          </a:prstGeom>
          <a:solidFill>
            <a:srgbClr val="266D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29" name="Google Shape;2829;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438775" y="4879274"/>
            <a:ext cx="287700" cy="2871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30" name="Google Shape;2830;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6027150" y="4879404"/>
            <a:ext cx="287700" cy="2871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31" name="Google Shape;2831;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7458110" y="4879404"/>
            <a:ext cx="287700" cy="2871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32" name="Google Shape;2832;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8889070" y="4017542"/>
            <a:ext cx="287700" cy="2871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33" name="Google Shape;2833;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4550"/>
            <a:ext cx="287700" cy="287100"/>
          </a:xfrm>
          <a:prstGeom prst="rect">
            <a:avLst/>
          </a:prstGeom>
          <a:solidFill>
            <a:srgbClr val="B5E4FB">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34" name="Google Shape;2834;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1719174"/>
            <a:ext cx="287700" cy="287100"/>
          </a:xfrm>
          <a:prstGeom prst="rect">
            <a:avLst/>
          </a:prstGeom>
          <a:solidFill>
            <a:srgbClr val="B5E4FB">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35" name="Google Shape;2835;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26530" y="-4550"/>
            <a:ext cx="287700" cy="287100"/>
          </a:xfrm>
          <a:prstGeom prst="rect">
            <a:avLst/>
          </a:prstGeom>
          <a:solidFill>
            <a:srgbClr val="B5E4FB">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36" name="Google Shape;2836;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012940" y="-4550"/>
            <a:ext cx="287700" cy="287100"/>
          </a:xfrm>
          <a:prstGeom prst="rect">
            <a:avLst/>
          </a:prstGeom>
          <a:solidFill>
            <a:srgbClr val="B5E4FB">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37" name="Google Shape;2837;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89052" y="2293879"/>
            <a:ext cx="287700" cy="287100"/>
          </a:xfrm>
          <a:prstGeom prst="rect">
            <a:avLst/>
          </a:prstGeom>
          <a:solidFill>
            <a:srgbClr val="B5E4FB">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38" name="Google Shape;2838;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89052" y="570155"/>
            <a:ext cx="287700" cy="287100"/>
          </a:xfrm>
          <a:prstGeom prst="rect">
            <a:avLst/>
          </a:prstGeom>
          <a:solidFill>
            <a:srgbClr val="B5E4FB">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39" name="Google Shape;2839;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313541" y="-4420"/>
            <a:ext cx="287700" cy="287100"/>
          </a:xfrm>
          <a:prstGeom prst="rect">
            <a:avLst/>
          </a:prstGeom>
          <a:solidFill>
            <a:srgbClr val="B5E4FB">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40" name="Google Shape;2840;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874766" y="-4420"/>
            <a:ext cx="287700" cy="287100"/>
          </a:xfrm>
          <a:prstGeom prst="rect">
            <a:avLst/>
          </a:prstGeom>
          <a:solidFill>
            <a:srgbClr val="B5E4FB">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41" name="Google Shape;2841;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5159959" y="-4420"/>
            <a:ext cx="287700" cy="287100"/>
          </a:xfrm>
          <a:prstGeom prst="rect">
            <a:avLst/>
          </a:prstGeom>
          <a:solidFill>
            <a:srgbClr val="B5E4FB">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42" name="Google Shape;2842;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2580975"/>
            <a:ext cx="287700" cy="287100"/>
          </a:xfrm>
          <a:prstGeom prst="rect">
            <a:avLst/>
          </a:prstGeom>
          <a:solidFill>
            <a:srgbClr val="B5E4FB">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43" name="Google Shape;2843;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4304699"/>
            <a:ext cx="287700" cy="287100"/>
          </a:xfrm>
          <a:prstGeom prst="rect">
            <a:avLst/>
          </a:prstGeom>
          <a:solidFill>
            <a:srgbClr val="B5E4FB">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44" name="Google Shape;2844;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510" y="4879274"/>
            <a:ext cx="287700" cy="287100"/>
          </a:xfrm>
          <a:prstGeom prst="rect">
            <a:avLst/>
          </a:prstGeom>
          <a:solidFill>
            <a:srgbClr val="B5E4FB">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45" name="Google Shape;2845;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14285" y="4879274"/>
            <a:ext cx="287700" cy="287100"/>
          </a:xfrm>
          <a:prstGeom prst="rect">
            <a:avLst/>
          </a:prstGeom>
          <a:solidFill>
            <a:srgbClr val="B5E4FB">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46" name="Google Shape;2846;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729092" y="4879274"/>
            <a:ext cx="287700" cy="287100"/>
          </a:xfrm>
          <a:prstGeom prst="rect">
            <a:avLst/>
          </a:prstGeom>
          <a:solidFill>
            <a:srgbClr val="B5E4FB">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47" name="Google Shape;2847;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4588375" y="4879404"/>
            <a:ext cx="287700" cy="287100"/>
          </a:xfrm>
          <a:prstGeom prst="rect">
            <a:avLst/>
          </a:prstGeom>
          <a:solidFill>
            <a:srgbClr val="B5E4FB">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48" name="Google Shape;2848;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6314905" y="4879404"/>
            <a:ext cx="287700" cy="287100"/>
          </a:xfrm>
          <a:prstGeom prst="rect">
            <a:avLst/>
          </a:prstGeom>
          <a:solidFill>
            <a:srgbClr val="B5E4FB">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49" name="Google Shape;2849;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8889070" y="4304829"/>
            <a:ext cx="287700" cy="287100"/>
          </a:xfrm>
          <a:prstGeom prst="rect">
            <a:avLst/>
          </a:prstGeom>
          <a:solidFill>
            <a:srgbClr val="B5E4FB">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50" name="Google Shape;2850;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8601315" y="4879404"/>
            <a:ext cx="287700" cy="287100"/>
          </a:xfrm>
          <a:prstGeom prst="rect">
            <a:avLst/>
          </a:prstGeom>
          <a:solidFill>
            <a:srgbClr val="B5E4FB">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51" name="Google Shape;2851;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729092" y="-4550"/>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52" name="Google Shape;2852;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2293749"/>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53" name="Google Shape;2853;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510" y="-4550"/>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54" name="Google Shape;2854;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51020" y="-4550"/>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55" name="Google Shape;2855;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581980" y="-4550"/>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56" name="Google Shape;2856;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157490" y="-4550"/>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57" name="Google Shape;2857;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89052" y="-4420"/>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58" name="Google Shape;2858;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738031" y="-4420"/>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59" name="Google Shape;2859;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594827" y="-4420"/>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60" name="Google Shape;2860;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4588357" y="-4420"/>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61" name="Google Shape;2861;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4879274"/>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62" name="Google Shape;2862;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51020" y="4879274"/>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63" name="Google Shape;2863;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294225" y="4879274"/>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64" name="Google Shape;2864;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300695" y="4879274"/>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65" name="Google Shape;2865;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8317467" y="4879404"/>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66" name="Google Shape;2866;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5163885" y="4879404"/>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67" name="Google Shape;2867;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5739395" y="4879404"/>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68" name="Google Shape;2868;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7170355" y="4879404"/>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69" name="Google Shape;2869;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7745865" y="4879404"/>
            <a:ext cx="287700" cy="2871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70" name="Google Shape;2870;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8889070" y="4592117"/>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71" name="Google Shape;2871;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8889070" y="2581105"/>
            <a:ext cx="287700" cy="287100"/>
          </a:xfrm>
          <a:prstGeom prst="rect">
            <a:avLst/>
          </a:prstGeom>
          <a:solidFill>
            <a:srgbClr val="5B6A9E">
              <a:alpha val="870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72" name="Google Shape;2872;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857312"/>
            <a:ext cx="287700" cy="2871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73" name="Google Shape;2873;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1431887"/>
            <a:ext cx="287700" cy="2871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74" name="Google Shape;2874;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14285" y="-4550"/>
            <a:ext cx="287700" cy="2871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75" name="Google Shape;2875;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300695" y="-4550"/>
            <a:ext cx="287700" cy="2871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76" name="Google Shape;2876;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89052" y="1432017"/>
            <a:ext cx="287700" cy="287100"/>
          </a:xfrm>
          <a:prstGeom prst="rect">
            <a:avLst/>
          </a:prstGeom>
          <a:solidFill>
            <a:srgbClr val="6BA8C4">
              <a:alpha val="870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77" name="Google Shape;2877;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89052" y="857442"/>
            <a:ext cx="287700" cy="2871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78" name="Google Shape;2878;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307072" y="-4420"/>
            <a:ext cx="287700" cy="2871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79" name="Google Shape;2879;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5447714" y="-4420"/>
            <a:ext cx="287700" cy="2871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80" name="Google Shape;2880;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3442837"/>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81" name="Google Shape;2881;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4017412"/>
            <a:ext cx="287700" cy="2871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82" name="Google Shape;2882;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581980" y="4879274"/>
            <a:ext cx="287700" cy="2871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83" name="Google Shape;2883;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441337" y="4879274"/>
            <a:ext cx="287700" cy="2871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84" name="Google Shape;2884;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6602660" y="4879404"/>
            <a:ext cx="287700" cy="287100"/>
          </a:xfrm>
          <a:prstGeom prst="rect">
            <a:avLst/>
          </a:prstGeom>
          <a:solidFill>
            <a:srgbClr val="6BA8C4">
              <a:alpha val="870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85" name="Google Shape;2885;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8889070" y="4879404"/>
            <a:ext cx="287700" cy="2871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86" name="Google Shape;2886;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8889070" y="3155680"/>
            <a:ext cx="287700" cy="2871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87" name="Google Shape;2887;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570025"/>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88" name="Google Shape;2888;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441337" y="-4550"/>
            <a:ext cx="287700" cy="287100"/>
          </a:xfrm>
          <a:prstGeom prst="rect">
            <a:avLst/>
          </a:prstGeom>
          <a:solidFill>
            <a:srgbClr val="6BA8C4">
              <a:alpha val="870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89" name="Google Shape;2889;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294225" y="-4550"/>
            <a:ext cx="287700" cy="287100"/>
          </a:xfrm>
          <a:prstGeom prst="rect">
            <a:avLst/>
          </a:prstGeom>
          <a:solidFill>
            <a:srgbClr val="6BA8C4">
              <a:alpha val="870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90" name="Google Shape;2890;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4876112" y="-4420"/>
            <a:ext cx="287700" cy="287100"/>
          </a:xfrm>
          <a:prstGeom prst="rect">
            <a:avLst/>
          </a:prstGeom>
          <a:solidFill>
            <a:srgbClr val="5B6A9E">
              <a:alpha val="870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91" name="Google Shape;2891;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89052" y="1719304"/>
            <a:ext cx="287700" cy="2871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92" name="Google Shape;2892;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025786" y="-4420"/>
            <a:ext cx="287700" cy="287100"/>
          </a:xfrm>
          <a:prstGeom prst="rect">
            <a:avLst/>
          </a:prstGeom>
          <a:solidFill>
            <a:srgbClr val="6BA8C4">
              <a:alpha val="870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93" name="Google Shape;2893;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5731562" y="-4420"/>
            <a:ext cx="287700" cy="287100"/>
          </a:xfrm>
          <a:prstGeom prst="rect">
            <a:avLst/>
          </a:prstGeom>
          <a:solidFill>
            <a:srgbClr val="5B6A9E">
              <a:alpha val="870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94" name="Google Shape;2894;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012940" y="4879274"/>
            <a:ext cx="287700" cy="287100"/>
          </a:xfrm>
          <a:prstGeom prst="rect">
            <a:avLst/>
          </a:prstGeom>
          <a:solidFill>
            <a:srgbClr val="5B6A9E"/>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95" name="Google Shape;2895;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3155550"/>
            <a:ext cx="287700" cy="287100"/>
          </a:xfrm>
          <a:prstGeom prst="rect">
            <a:avLst/>
          </a:prstGeom>
          <a:solidFill>
            <a:srgbClr val="5B6A9E">
              <a:alpha val="870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96" name="Google Shape;2896;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63265" y="4879274"/>
            <a:ext cx="287700" cy="287100"/>
          </a:xfrm>
          <a:prstGeom prst="rect">
            <a:avLst/>
          </a:prstGeom>
          <a:solidFill>
            <a:srgbClr val="6BA8C4">
              <a:alpha val="870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97" name="Google Shape;2897;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157490" y="4879274"/>
            <a:ext cx="287700" cy="287100"/>
          </a:xfrm>
          <a:prstGeom prst="rect">
            <a:avLst/>
          </a:prstGeom>
          <a:solidFill>
            <a:srgbClr val="6BA8C4">
              <a:alpha val="870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98" name="Google Shape;2898;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8029712" y="4879404"/>
            <a:ext cx="287700" cy="287100"/>
          </a:xfrm>
          <a:prstGeom prst="rect">
            <a:avLst/>
          </a:prstGeom>
          <a:solidFill>
            <a:srgbClr val="5B6A9E"/>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899" name="Google Shape;2899;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8889070" y="3730255"/>
            <a:ext cx="287700" cy="287100"/>
          </a:xfrm>
          <a:prstGeom prst="rect">
            <a:avLst/>
          </a:prstGeom>
          <a:solidFill>
            <a:srgbClr val="6BA8C4">
              <a:alpha val="870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00" name="Google Shape;2900;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6882600" y="4879404"/>
            <a:ext cx="287700" cy="287100"/>
          </a:xfrm>
          <a:prstGeom prst="rect">
            <a:avLst/>
          </a:prstGeom>
          <a:solidFill>
            <a:srgbClr val="5B6A9E"/>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01" name="Google Shape;2901;p36"/>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287750" y="4304700"/>
            <a:ext cx="8601300" cy="572400"/>
          </a:xfrm>
          <a:prstGeom prst="rect">
            <a:avLst/>
          </a:prstGeom>
          <a:no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algn="l" indent="0" lvl="0"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1pPr>
            <a:lvl2pPr algn="l" indent="0" lvl="1"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2pPr>
            <a:lvl3pPr algn="l" indent="0" lvl="2"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3pPr>
            <a:lvl4pPr algn="l" indent="0" lvl="3"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4pPr>
            <a:lvl5pPr algn="l" indent="0" lvl="4"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5pPr>
            <a:lvl6pPr algn="l" indent="0" lvl="5"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6pPr>
            <a:lvl7pPr algn="l" indent="0" lvl="6"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7pPr>
            <a:lvl8pPr algn="l" indent="0" lvl="7"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8pPr>
            <a:lvl9pPr algn="l" indent="0" lvl="8"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9pPr>
          </a:lstStyle>
          <a:p>
            <a:pPr algn="l" indent="0" lvl="0" marL="0" rtl="0">
              <a:spcBef>
                <a:spcPts val="0"/>
              </a:spcBef>
              <a:spcAft>
                <a:spcPts val="0"/>
              </a:spcAft>
              <a:buNone/>
            </a:pPr>
            <a:fld id="{00000000-1234-1234-1234-123412341234}" type="slidenum">
              <a:rPr lang="en">
                <a:uFillTx/>
              </a:rPr>
              <a:t>‹#›</a:t>
            </a:fld>
            <a:endParaRPr>
              <a:uFillTx/>
            </a:endParaRPr>
          </a:p>
        </p:txBody>
      </p:sp>
      <p:sp>
        <p:nvSpPr>
          <p:cNvPr xmlns:c="http://schemas.openxmlformats.org/drawingml/2006/chart" xmlns:pic="http://schemas.openxmlformats.org/drawingml/2006/picture" xmlns:dgm="http://schemas.openxmlformats.org/drawingml/2006/diagram" id="2902" name="Google Shape;2902;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1144599"/>
            <a:ext cx="287700" cy="287100"/>
          </a:xfrm>
          <a:prstGeom prst="rect">
            <a:avLst/>
          </a:prstGeom>
          <a:solidFill>
            <a:srgbClr val="82A7E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03" name="Google Shape;2903;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438775" y="-4550"/>
            <a:ext cx="287700" cy="287100"/>
          </a:xfrm>
          <a:prstGeom prst="rect">
            <a:avLst/>
          </a:prstGeom>
          <a:solidFill>
            <a:srgbClr val="5B6A9E">
              <a:alpha val="870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04" name="Google Shape;2904;p3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869735" y="-4550"/>
            <a:ext cx="287700" cy="2871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35.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1_Subtitle">
    <p:bg>
      <p:bgPr>
        <a:solidFill>
          <a:srgbClr val="072B62"/>
        </a:solidFill>
      </p:bgPr>
    </p:bg>
    <p:spTree>
      <p:nvGrpSpPr>
        <p:cNvPr xmlns:c="http://schemas.openxmlformats.org/drawingml/2006/chart" xmlns:pic="http://schemas.openxmlformats.org/drawingml/2006/picture" xmlns:dgm="http://schemas.openxmlformats.org/drawingml/2006/diagram" id="2905" name="Shape 2905"/>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906" name="Google Shape;2906;p37"/>
          <p:cNvSpPr xmlns:c="http://schemas.openxmlformats.org/drawingml/2006/chart" xmlns:pic="http://schemas.openxmlformats.org/drawingml/2006/picture" xmlns:dgm="http://schemas.openxmlformats.org/drawingml/2006/diagram" txBox="1">
            <a:spLocks/>
          </p:cNvSpPr>
          <p:nvPr>
            <p:ph type="ctrTitle"/>
          </p:nvPr>
        </p:nvSpPr>
        <p:spPr xmlns:c="http://schemas.openxmlformats.org/drawingml/2006/chart" xmlns:pic="http://schemas.openxmlformats.org/drawingml/2006/picture" xmlns:dgm="http://schemas.openxmlformats.org/drawingml/2006/diagram">
          <a:xfrm>
            <a:off x="685800" y="2878750"/>
            <a:ext cx="5268900" cy="1159800"/>
          </a:xfrm>
          <a:prstGeom prst="rect">
            <a:avLst/>
          </a:prstGeom>
          <a:noFill/>
          <a:ln>
            <a:noFill/>
          </a:ln>
        </p:spPr>
        <p:txBody xmlns:c="http://schemas.openxmlformats.org/drawingml/2006/chart" xmlns:pic="http://schemas.openxmlformats.org/drawingml/2006/picture" xmlns:dgm="http://schemas.openxmlformats.org/drawingml/2006/diagram">
          <a:bodyPr anchor="b" anchorCtr="0" bIns="91425" lIns="91425" rIns="91425" spcFirstLastPara="1" tIns="91425" wrap="square"/>
          <a:lstStyle>
            <a:lvl1pPr algn="l" lvl="0" marR="0" rtl="0">
              <a:lnSpc>
                <a:spcPct val="100000"/>
              </a:lnSpc>
              <a:spcBef>
                <a:spcPts val="0"/>
              </a:spcBef>
              <a:spcAft>
                <a:spcPts val="0"/>
              </a:spcAft>
              <a:buClr>
                <a:srgbClr val="0B87A1"/>
              </a:buClr>
              <a:buSzPts val="4800"/>
              <a:buFont typeface="Dosis Light"/>
              <a:buNone/>
              <a:defRPr b="0" cap="none" i="0" strike="noStrike" sz="4800" u="none">
                <a:solidFill>
                  <a:srgbClr val="BFE7FB"/>
                </a:solidFill>
                <a:uFillTx/>
                <a:latin typeface="Trebuchet MS"/>
                <a:ea typeface="Trebuchet MS"/>
                <a:cs typeface="Trebuchet MS"/>
                <a:sym typeface="Trebuchet MS"/>
              </a:defRPr>
            </a:lvl1pPr>
            <a:lvl2pPr algn="l" lvl="1" marR="0" rtl="0">
              <a:lnSpc>
                <a:spcPct val="100000"/>
              </a:lnSpc>
              <a:spcBef>
                <a:spcPts val="0"/>
              </a:spcBef>
              <a:spcAft>
                <a:spcPts val="0"/>
              </a:spcAft>
              <a:buClr>
                <a:srgbClr val="0B87A1"/>
              </a:buClr>
              <a:buSzPts val="4800"/>
              <a:buFont typeface="Dosis Light"/>
              <a:buNone/>
              <a:defRPr b="0" cap="none" i="0" strike="noStrike" sz="4800" u="none">
                <a:solidFill>
                  <a:srgbClr val="0B87A1"/>
                </a:solidFill>
                <a:uFillTx/>
                <a:latin typeface="Dosis Light"/>
                <a:ea typeface="Dosis Light"/>
                <a:cs typeface="Dosis Light"/>
                <a:sym typeface="Dosis Light"/>
              </a:defRPr>
            </a:lvl2pPr>
            <a:lvl3pPr algn="l" lvl="2" marR="0" rtl="0">
              <a:lnSpc>
                <a:spcPct val="100000"/>
              </a:lnSpc>
              <a:spcBef>
                <a:spcPts val="0"/>
              </a:spcBef>
              <a:spcAft>
                <a:spcPts val="0"/>
              </a:spcAft>
              <a:buClr>
                <a:srgbClr val="0B87A1"/>
              </a:buClr>
              <a:buSzPts val="4800"/>
              <a:buFont typeface="Dosis Light"/>
              <a:buNone/>
              <a:defRPr b="0" cap="none" i="0" strike="noStrike" sz="4800" u="none">
                <a:solidFill>
                  <a:srgbClr val="0B87A1"/>
                </a:solidFill>
                <a:uFillTx/>
                <a:latin typeface="Dosis Light"/>
                <a:ea typeface="Dosis Light"/>
                <a:cs typeface="Dosis Light"/>
                <a:sym typeface="Dosis Light"/>
              </a:defRPr>
            </a:lvl3pPr>
            <a:lvl4pPr algn="l" lvl="3" marR="0" rtl="0">
              <a:lnSpc>
                <a:spcPct val="100000"/>
              </a:lnSpc>
              <a:spcBef>
                <a:spcPts val="0"/>
              </a:spcBef>
              <a:spcAft>
                <a:spcPts val="0"/>
              </a:spcAft>
              <a:buClr>
                <a:srgbClr val="0B87A1"/>
              </a:buClr>
              <a:buSzPts val="4800"/>
              <a:buFont typeface="Dosis Light"/>
              <a:buNone/>
              <a:defRPr b="0" cap="none" i="0" strike="noStrike" sz="4800" u="none">
                <a:solidFill>
                  <a:srgbClr val="0B87A1"/>
                </a:solidFill>
                <a:uFillTx/>
                <a:latin typeface="Dosis Light"/>
                <a:ea typeface="Dosis Light"/>
                <a:cs typeface="Dosis Light"/>
                <a:sym typeface="Dosis Light"/>
              </a:defRPr>
            </a:lvl4pPr>
            <a:lvl5pPr algn="l" lvl="4" marR="0" rtl="0">
              <a:lnSpc>
                <a:spcPct val="100000"/>
              </a:lnSpc>
              <a:spcBef>
                <a:spcPts val="0"/>
              </a:spcBef>
              <a:spcAft>
                <a:spcPts val="0"/>
              </a:spcAft>
              <a:buClr>
                <a:srgbClr val="0B87A1"/>
              </a:buClr>
              <a:buSzPts val="4800"/>
              <a:buFont typeface="Dosis Light"/>
              <a:buNone/>
              <a:defRPr b="0" cap="none" i="0" strike="noStrike" sz="4800" u="none">
                <a:solidFill>
                  <a:srgbClr val="0B87A1"/>
                </a:solidFill>
                <a:uFillTx/>
                <a:latin typeface="Dosis Light"/>
                <a:ea typeface="Dosis Light"/>
                <a:cs typeface="Dosis Light"/>
                <a:sym typeface="Dosis Light"/>
              </a:defRPr>
            </a:lvl5pPr>
            <a:lvl6pPr algn="l" lvl="5" marR="0" rtl="0">
              <a:lnSpc>
                <a:spcPct val="100000"/>
              </a:lnSpc>
              <a:spcBef>
                <a:spcPts val="0"/>
              </a:spcBef>
              <a:spcAft>
                <a:spcPts val="0"/>
              </a:spcAft>
              <a:buClr>
                <a:srgbClr val="0B87A1"/>
              </a:buClr>
              <a:buSzPts val="4800"/>
              <a:buFont typeface="Dosis Light"/>
              <a:buNone/>
              <a:defRPr b="0" cap="none" i="0" strike="noStrike" sz="4800" u="none">
                <a:solidFill>
                  <a:srgbClr val="0B87A1"/>
                </a:solidFill>
                <a:uFillTx/>
                <a:latin typeface="Dosis Light"/>
                <a:ea typeface="Dosis Light"/>
                <a:cs typeface="Dosis Light"/>
                <a:sym typeface="Dosis Light"/>
              </a:defRPr>
            </a:lvl6pPr>
            <a:lvl7pPr algn="l" lvl="6" marR="0" rtl="0">
              <a:lnSpc>
                <a:spcPct val="100000"/>
              </a:lnSpc>
              <a:spcBef>
                <a:spcPts val="0"/>
              </a:spcBef>
              <a:spcAft>
                <a:spcPts val="0"/>
              </a:spcAft>
              <a:buClr>
                <a:srgbClr val="0B87A1"/>
              </a:buClr>
              <a:buSzPts val="4800"/>
              <a:buFont typeface="Dosis Light"/>
              <a:buNone/>
              <a:defRPr b="0" cap="none" i="0" strike="noStrike" sz="4800" u="none">
                <a:solidFill>
                  <a:srgbClr val="0B87A1"/>
                </a:solidFill>
                <a:uFillTx/>
                <a:latin typeface="Dosis Light"/>
                <a:ea typeface="Dosis Light"/>
                <a:cs typeface="Dosis Light"/>
                <a:sym typeface="Dosis Light"/>
              </a:defRPr>
            </a:lvl7pPr>
            <a:lvl8pPr algn="l" lvl="7" marR="0" rtl="0">
              <a:lnSpc>
                <a:spcPct val="100000"/>
              </a:lnSpc>
              <a:spcBef>
                <a:spcPts val="0"/>
              </a:spcBef>
              <a:spcAft>
                <a:spcPts val="0"/>
              </a:spcAft>
              <a:buClr>
                <a:srgbClr val="0B87A1"/>
              </a:buClr>
              <a:buSzPts val="4800"/>
              <a:buFont typeface="Dosis Light"/>
              <a:buNone/>
              <a:defRPr b="0" cap="none" i="0" strike="noStrike" sz="4800" u="none">
                <a:solidFill>
                  <a:srgbClr val="0B87A1"/>
                </a:solidFill>
                <a:uFillTx/>
                <a:latin typeface="Dosis Light"/>
                <a:ea typeface="Dosis Light"/>
                <a:cs typeface="Dosis Light"/>
                <a:sym typeface="Dosis Light"/>
              </a:defRPr>
            </a:lvl8pPr>
            <a:lvl9pPr algn="l" lvl="8" marR="0" rtl="0">
              <a:lnSpc>
                <a:spcPct val="100000"/>
              </a:lnSpc>
              <a:spcBef>
                <a:spcPts val="0"/>
              </a:spcBef>
              <a:spcAft>
                <a:spcPts val="0"/>
              </a:spcAft>
              <a:buClr>
                <a:srgbClr val="0B87A1"/>
              </a:buClr>
              <a:buSzPts val="4800"/>
              <a:buFont typeface="Dosis Light"/>
              <a:buNone/>
              <a:defRPr b="0" cap="none" i="0" strike="noStrike" sz="4800" u="none">
                <a:solidFill>
                  <a:srgbClr val="0B87A1"/>
                </a:solidFill>
                <a:uFillTx/>
                <a:latin typeface="Dosis Light"/>
                <a:ea typeface="Dosis Light"/>
                <a:cs typeface="Dosis Light"/>
                <a:sym typeface="Dosis Light"/>
              </a:defRPr>
            </a:lvl9pPr>
          </a:lstStyle>
          <a:p/>
        </p:txBody>
      </p:sp>
      <p:sp>
        <p:nvSpPr>
          <p:cNvPr xmlns:c="http://schemas.openxmlformats.org/drawingml/2006/chart" xmlns:pic="http://schemas.openxmlformats.org/drawingml/2006/picture" xmlns:dgm="http://schemas.openxmlformats.org/drawingml/2006/diagram" id="2907" name="Google Shape;2907;p37"/>
          <p:cNvSpPr xmlns:c="http://schemas.openxmlformats.org/drawingml/2006/chart" xmlns:pic="http://schemas.openxmlformats.org/drawingml/2006/picture" xmlns:dgm="http://schemas.openxmlformats.org/drawingml/2006/diagram" txBox="1">
            <a:spLocks/>
          </p:cNvSpPr>
          <p:nvPr>
            <p:ph idx="1" type="subTitle"/>
          </p:nvPr>
        </p:nvSpPr>
        <p:spPr xmlns:c="http://schemas.openxmlformats.org/drawingml/2006/chart" xmlns:pic="http://schemas.openxmlformats.org/drawingml/2006/picture" xmlns:dgm="http://schemas.openxmlformats.org/drawingml/2006/diagram">
          <a:xfrm>
            <a:off x="685800" y="3983055"/>
            <a:ext cx="5268900" cy="7848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algn="l" lvl="0" marR="0" rtl="0">
              <a:lnSpc>
                <a:spcPct val="100000"/>
              </a:lnSpc>
              <a:spcBef>
                <a:spcPts val="0"/>
              </a:spcBef>
              <a:spcAft>
                <a:spcPts val="0"/>
              </a:spcAft>
              <a:buClr>
                <a:srgbClr val="80BFB7"/>
              </a:buClr>
              <a:buSzPts val="2400"/>
              <a:buFont typeface="Titillium Web Light"/>
              <a:buNone/>
              <a:defRPr b="0" cap="none" i="0" strike="noStrike" sz="2800" u="none">
                <a:solidFill>
                  <a:srgbClr val="8CB0D7"/>
                </a:solidFill>
                <a:uFillTx/>
                <a:latin typeface="Titillium Web Light"/>
                <a:ea typeface="Titillium Web Light"/>
                <a:cs typeface="Titillium Web Light"/>
                <a:sym typeface="Titillium Web Light"/>
              </a:defRPr>
            </a:lvl1pPr>
            <a:lvl2pPr algn="l" lvl="1" marR="0" rtl="0">
              <a:lnSpc>
                <a:spcPct val="100000"/>
              </a:lnSpc>
              <a:spcBef>
                <a:spcPts val="0"/>
              </a:spcBef>
              <a:spcAft>
                <a:spcPts val="0"/>
              </a:spcAft>
              <a:buClr>
                <a:srgbClr val="80BFB7"/>
              </a:buClr>
              <a:buSzPts val="3000"/>
              <a:buFont typeface="Titillium Web Light"/>
              <a:buNone/>
              <a:defRPr b="0" cap="none" i="0" strike="noStrike" sz="3000" u="none">
                <a:solidFill>
                  <a:srgbClr val="80BFB7"/>
                </a:solidFill>
                <a:uFillTx/>
                <a:latin typeface="Titillium Web Light"/>
                <a:ea typeface="Titillium Web Light"/>
                <a:cs typeface="Titillium Web Light"/>
                <a:sym typeface="Titillium Web Light"/>
              </a:defRPr>
            </a:lvl2pPr>
            <a:lvl3pPr algn="l" lvl="2" marR="0" rtl="0">
              <a:lnSpc>
                <a:spcPct val="100000"/>
              </a:lnSpc>
              <a:spcBef>
                <a:spcPts val="0"/>
              </a:spcBef>
              <a:spcAft>
                <a:spcPts val="0"/>
              </a:spcAft>
              <a:buClr>
                <a:srgbClr val="80BFB7"/>
              </a:buClr>
              <a:buSzPts val="3000"/>
              <a:buFont typeface="Titillium Web Light"/>
              <a:buNone/>
              <a:defRPr b="0" cap="none" i="0" strike="noStrike" sz="3000" u="none">
                <a:solidFill>
                  <a:srgbClr val="80BFB7"/>
                </a:solidFill>
                <a:uFillTx/>
                <a:latin typeface="Titillium Web Light"/>
                <a:ea typeface="Titillium Web Light"/>
                <a:cs typeface="Titillium Web Light"/>
                <a:sym typeface="Titillium Web Light"/>
              </a:defRPr>
            </a:lvl3pPr>
            <a:lvl4pPr algn="l" lvl="3" marR="0" rtl="0">
              <a:lnSpc>
                <a:spcPct val="100000"/>
              </a:lnSpc>
              <a:spcBef>
                <a:spcPts val="0"/>
              </a:spcBef>
              <a:spcAft>
                <a:spcPts val="0"/>
              </a:spcAft>
              <a:buClr>
                <a:srgbClr val="80BFB7"/>
              </a:buClr>
              <a:buSzPts val="3000"/>
              <a:buFont typeface="Titillium Web Light"/>
              <a:buNone/>
              <a:defRPr b="0" cap="none" i="0" strike="noStrike" sz="3000" u="none">
                <a:solidFill>
                  <a:srgbClr val="80BFB7"/>
                </a:solidFill>
                <a:uFillTx/>
                <a:latin typeface="Titillium Web Light"/>
                <a:ea typeface="Titillium Web Light"/>
                <a:cs typeface="Titillium Web Light"/>
                <a:sym typeface="Titillium Web Light"/>
              </a:defRPr>
            </a:lvl4pPr>
            <a:lvl5pPr algn="l" lvl="4" marR="0" rtl="0">
              <a:lnSpc>
                <a:spcPct val="100000"/>
              </a:lnSpc>
              <a:spcBef>
                <a:spcPts val="0"/>
              </a:spcBef>
              <a:spcAft>
                <a:spcPts val="0"/>
              </a:spcAft>
              <a:buClr>
                <a:srgbClr val="80BFB7"/>
              </a:buClr>
              <a:buSzPts val="3000"/>
              <a:buFont typeface="Titillium Web Light"/>
              <a:buNone/>
              <a:defRPr b="0" cap="none" i="0" strike="noStrike" sz="3000" u="none">
                <a:solidFill>
                  <a:srgbClr val="80BFB7"/>
                </a:solidFill>
                <a:uFillTx/>
                <a:latin typeface="Titillium Web Light"/>
                <a:ea typeface="Titillium Web Light"/>
                <a:cs typeface="Titillium Web Light"/>
                <a:sym typeface="Titillium Web Light"/>
              </a:defRPr>
            </a:lvl5pPr>
            <a:lvl6pPr algn="l" lvl="5" marR="0" rtl="0">
              <a:lnSpc>
                <a:spcPct val="100000"/>
              </a:lnSpc>
              <a:spcBef>
                <a:spcPts val="0"/>
              </a:spcBef>
              <a:spcAft>
                <a:spcPts val="0"/>
              </a:spcAft>
              <a:buClr>
                <a:srgbClr val="80BFB7"/>
              </a:buClr>
              <a:buSzPts val="3000"/>
              <a:buFont typeface="Titillium Web Light"/>
              <a:buNone/>
              <a:defRPr b="0" cap="none" i="0" strike="noStrike" sz="3000" u="none">
                <a:solidFill>
                  <a:srgbClr val="80BFB7"/>
                </a:solidFill>
                <a:uFillTx/>
                <a:latin typeface="Titillium Web Light"/>
                <a:ea typeface="Titillium Web Light"/>
                <a:cs typeface="Titillium Web Light"/>
                <a:sym typeface="Titillium Web Light"/>
              </a:defRPr>
            </a:lvl6pPr>
            <a:lvl7pPr algn="l" lvl="6" marR="0" rtl="0">
              <a:lnSpc>
                <a:spcPct val="100000"/>
              </a:lnSpc>
              <a:spcBef>
                <a:spcPts val="0"/>
              </a:spcBef>
              <a:spcAft>
                <a:spcPts val="0"/>
              </a:spcAft>
              <a:buClr>
                <a:srgbClr val="80BFB7"/>
              </a:buClr>
              <a:buSzPts val="3000"/>
              <a:buFont typeface="Titillium Web Light"/>
              <a:buNone/>
              <a:defRPr b="0" cap="none" i="0" strike="noStrike" sz="3000" u="none">
                <a:solidFill>
                  <a:srgbClr val="80BFB7"/>
                </a:solidFill>
                <a:uFillTx/>
                <a:latin typeface="Titillium Web Light"/>
                <a:ea typeface="Titillium Web Light"/>
                <a:cs typeface="Titillium Web Light"/>
                <a:sym typeface="Titillium Web Light"/>
              </a:defRPr>
            </a:lvl7pPr>
            <a:lvl8pPr algn="l" lvl="7" marR="0" rtl="0">
              <a:lnSpc>
                <a:spcPct val="100000"/>
              </a:lnSpc>
              <a:spcBef>
                <a:spcPts val="0"/>
              </a:spcBef>
              <a:spcAft>
                <a:spcPts val="0"/>
              </a:spcAft>
              <a:buClr>
                <a:srgbClr val="80BFB7"/>
              </a:buClr>
              <a:buSzPts val="3000"/>
              <a:buFont typeface="Titillium Web Light"/>
              <a:buNone/>
              <a:defRPr b="0" cap="none" i="0" strike="noStrike" sz="3000" u="none">
                <a:solidFill>
                  <a:srgbClr val="80BFB7"/>
                </a:solidFill>
                <a:uFillTx/>
                <a:latin typeface="Titillium Web Light"/>
                <a:ea typeface="Titillium Web Light"/>
                <a:cs typeface="Titillium Web Light"/>
                <a:sym typeface="Titillium Web Light"/>
              </a:defRPr>
            </a:lvl8pPr>
            <a:lvl9pPr algn="l" lvl="8" marR="0" rtl="0">
              <a:lnSpc>
                <a:spcPct val="100000"/>
              </a:lnSpc>
              <a:spcBef>
                <a:spcPts val="0"/>
              </a:spcBef>
              <a:spcAft>
                <a:spcPts val="0"/>
              </a:spcAft>
              <a:buClr>
                <a:srgbClr val="80BFB7"/>
              </a:buClr>
              <a:buSzPts val="3000"/>
              <a:buFont typeface="Titillium Web Light"/>
              <a:buNone/>
              <a:defRPr b="0" cap="none" i="0" strike="noStrike" sz="3000" u="none">
                <a:solidFill>
                  <a:srgbClr val="80BFB7"/>
                </a:solidFill>
                <a:uFillTx/>
                <a:latin typeface="Titillium Web Light"/>
                <a:ea typeface="Titillium Web Light"/>
                <a:cs typeface="Titillium Web Light"/>
                <a:sym typeface="Titillium Web Light"/>
              </a:defRPr>
            </a:lvl9pPr>
          </a:lstStyle>
          <a:p/>
        </p:txBody>
      </p:sp>
      <p:grpSp>
        <p:nvGrpSpPr>
          <p:cNvPr xmlns:c="http://schemas.openxmlformats.org/drawingml/2006/chart" xmlns:pic="http://schemas.openxmlformats.org/drawingml/2006/picture" xmlns:dgm="http://schemas.openxmlformats.org/drawingml/2006/diagram" id="2908" name="Google Shape;2908;p37"/>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rot="10800000">
            <a:off x="8705362" y="28677"/>
            <a:ext cx="410134" cy="5086322"/>
            <a:chOff x="836202" y="238126"/>
            <a:chExt cx="422427" cy="5238770"/>
          </a:xfrm>
        </p:grpSpPr>
        <p:sp>
          <p:nvSpPr>
            <p:cNvPr xmlns:c="http://schemas.openxmlformats.org/drawingml/2006/chart" xmlns:pic="http://schemas.openxmlformats.org/drawingml/2006/picture" xmlns:dgm="http://schemas.openxmlformats.org/drawingml/2006/diagram" id="2909" name="Google Shape;290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2" y="238126"/>
              <a:ext cx="121400" cy="121400"/>
            </a:xfrm>
            <a:custGeom>
              <a:ahLst/>
              <a:cxnLst/>
              <a:rect b="b" l="l" r="r" t="t"/>
              <a:pathLst>
                <a:path extrusionOk="0" h="4856" w="4856">
                  <a:moveTo>
                    <a:pt x="0" y="0"/>
                  </a:moveTo>
                  <a:lnTo>
                    <a:pt x="0" y="4855"/>
                  </a:lnTo>
                  <a:lnTo>
                    <a:pt x="4855" y="4855"/>
                  </a:lnTo>
                  <a:lnTo>
                    <a:pt x="4855" y="0"/>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10" name="Google Shape;291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2" y="388627"/>
              <a:ext cx="121400" cy="121400"/>
            </a:xfrm>
            <a:custGeom>
              <a:ahLst/>
              <a:cxnLst/>
              <a:rect b="b" l="l" r="r" t="t"/>
              <a:pathLst>
                <a:path extrusionOk="0" h="4856" w="4856">
                  <a:moveTo>
                    <a:pt x="0" y="0"/>
                  </a:moveTo>
                  <a:lnTo>
                    <a:pt x="0" y="4856"/>
                  </a:lnTo>
                  <a:lnTo>
                    <a:pt x="4855" y="4856"/>
                  </a:lnTo>
                  <a:lnTo>
                    <a:pt x="4855" y="0"/>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11" name="Google Shape;291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2" y="539126"/>
              <a:ext cx="121400" cy="121425"/>
            </a:xfrm>
            <a:custGeom>
              <a:ahLst/>
              <a:cxnLst/>
              <a:rect b="b" l="l" r="r" t="t"/>
              <a:pathLst>
                <a:path extrusionOk="0" h="4857" w="4856">
                  <a:moveTo>
                    <a:pt x="0" y="1"/>
                  </a:moveTo>
                  <a:lnTo>
                    <a:pt x="0" y="4856"/>
                  </a:lnTo>
                  <a:lnTo>
                    <a:pt x="4855" y="4856"/>
                  </a:lnTo>
                  <a:lnTo>
                    <a:pt x="4855" y="1"/>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12" name="Google Shape;291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2" y="689653"/>
              <a:ext cx="121400" cy="121400"/>
            </a:xfrm>
            <a:custGeom>
              <a:ahLst/>
              <a:cxnLst/>
              <a:rect b="b" l="l" r="r" t="t"/>
              <a:pathLst>
                <a:path extrusionOk="0" h="4856" w="4856">
                  <a:moveTo>
                    <a:pt x="0" y="0"/>
                  </a:moveTo>
                  <a:lnTo>
                    <a:pt x="0" y="4855"/>
                  </a:lnTo>
                  <a:lnTo>
                    <a:pt x="4855" y="4855"/>
                  </a:lnTo>
                  <a:lnTo>
                    <a:pt x="4855" y="0"/>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13" name="Google Shape;291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2" y="840153"/>
              <a:ext cx="121400" cy="121400"/>
            </a:xfrm>
            <a:custGeom>
              <a:ahLst/>
              <a:cxnLst/>
              <a:rect b="b" l="l" r="r" t="t"/>
              <a:pathLst>
                <a:path extrusionOk="0" h="4856" w="4856">
                  <a:moveTo>
                    <a:pt x="0" y="1"/>
                  </a:moveTo>
                  <a:lnTo>
                    <a:pt x="0" y="4856"/>
                  </a:lnTo>
                  <a:lnTo>
                    <a:pt x="4855" y="4856"/>
                  </a:lnTo>
                  <a:lnTo>
                    <a:pt x="4855" y="1"/>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14" name="Google Shape;291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2" y="990679"/>
              <a:ext cx="121400" cy="121400"/>
            </a:xfrm>
            <a:custGeom>
              <a:ahLst/>
              <a:cxnLst/>
              <a:rect b="b" l="l" r="r" t="t"/>
              <a:pathLst>
                <a:path extrusionOk="0" h="4856" w="4856">
                  <a:moveTo>
                    <a:pt x="0" y="0"/>
                  </a:moveTo>
                  <a:lnTo>
                    <a:pt x="0" y="4855"/>
                  </a:lnTo>
                  <a:lnTo>
                    <a:pt x="4855" y="4855"/>
                  </a:lnTo>
                  <a:lnTo>
                    <a:pt x="4855" y="0"/>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15" name="Google Shape;291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2" y="1141179"/>
              <a:ext cx="121400" cy="121400"/>
            </a:xfrm>
            <a:custGeom>
              <a:ahLst/>
              <a:cxnLst/>
              <a:rect b="b" l="l" r="r" t="t"/>
              <a:pathLst>
                <a:path extrusionOk="0" h="4856" w="4856">
                  <a:moveTo>
                    <a:pt x="0" y="1"/>
                  </a:moveTo>
                  <a:lnTo>
                    <a:pt x="0" y="4856"/>
                  </a:lnTo>
                  <a:lnTo>
                    <a:pt x="4855" y="4856"/>
                  </a:lnTo>
                  <a:lnTo>
                    <a:pt x="4855" y="1"/>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16" name="Google Shape;291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2" y="1291705"/>
              <a:ext cx="121400" cy="121400"/>
            </a:xfrm>
            <a:custGeom>
              <a:ahLst/>
              <a:cxnLst/>
              <a:rect b="b" l="l" r="r" t="t"/>
              <a:pathLst>
                <a:path extrusionOk="0" h="4856" w="4856">
                  <a:moveTo>
                    <a:pt x="0" y="0"/>
                  </a:moveTo>
                  <a:lnTo>
                    <a:pt x="0" y="4855"/>
                  </a:lnTo>
                  <a:lnTo>
                    <a:pt x="4855" y="4855"/>
                  </a:lnTo>
                  <a:lnTo>
                    <a:pt x="4855" y="0"/>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17" name="Google Shape;291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2" y="1442206"/>
              <a:ext cx="121400" cy="121400"/>
            </a:xfrm>
            <a:custGeom>
              <a:ahLst/>
              <a:cxnLst/>
              <a:rect b="b" l="l" r="r" t="t"/>
              <a:pathLst>
                <a:path extrusionOk="0" h="4856" w="4856">
                  <a:moveTo>
                    <a:pt x="0" y="0"/>
                  </a:moveTo>
                  <a:lnTo>
                    <a:pt x="0" y="4856"/>
                  </a:lnTo>
                  <a:lnTo>
                    <a:pt x="4855" y="4856"/>
                  </a:lnTo>
                  <a:lnTo>
                    <a:pt x="4855" y="0"/>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18" name="Google Shape;291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2" y="1592705"/>
              <a:ext cx="121400" cy="121425"/>
            </a:xfrm>
            <a:custGeom>
              <a:ahLst/>
              <a:cxnLst/>
              <a:rect b="b" l="l" r="r" t="t"/>
              <a:pathLst>
                <a:path extrusionOk="0" h="4857" w="4856">
                  <a:moveTo>
                    <a:pt x="0" y="1"/>
                  </a:moveTo>
                  <a:lnTo>
                    <a:pt x="0" y="4856"/>
                  </a:lnTo>
                  <a:lnTo>
                    <a:pt x="4855" y="4856"/>
                  </a:lnTo>
                  <a:lnTo>
                    <a:pt x="4855" y="1"/>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19" name="Google Shape;291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2" y="1743232"/>
              <a:ext cx="121400" cy="121400"/>
            </a:xfrm>
            <a:custGeom>
              <a:ahLst/>
              <a:cxnLst/>
              <a:rect b="b" l="l" r="r" t="t"/>
              <a:pathLst>
                <a:path extrusionOk="0" h="4856" w="4856">
                  <a:moveTo>
                    <a:pt x="0" y="0"/>
                  </a:moveTo>
                  <a:lnTo>
                    <a:pt x="0" y="4856"/>
                  </a:lnTo>
                  <a:lnTo>
                    <a:pt x="4855" y="4856"/>
                  </a:lnTo>
                  <a:lnTo>
                    <a:pt x="4855" y="0"/>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20" name="Google Shape;292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2" y="1893732"/>
              <a:ext cx="121400" cy="121400"/>
            </a:xfrm>
            <a:custGeom>
              <a:ahLst/>
              <a:cxnLst/>
              <a:rect b="b" l="l" r="r" t="t"/>
              <a:pathLst>
                <a:path extrusionOk="0" h="4856" w="4856">
                  <a:moveTo>
                    <a:pt x="0" y="1"/>
                  </a:moveTo>
                  <a:lnTo>
                    <a:pt x="0" y="4856"/>
                  </a:lnTo>
                  <a:lnTo>
                    <a:pt x="4855" y="4856"/>
                  </a:lnTo>
                  <a:lnTo>
                    <a:pt x="4855" y="1"/>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21" name="Google Shape;292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2" y="2044258"/>
              <a:ext cx="121400" cy="121400"/>
            </a:xfrm>
            <a:custGeom>
              <a:ahLst/>
              <a:cxnLst/>
              <a:rect b="b" l="l" r="r" t="t"/>
              <a:pathLst>
                <a:path extrusionOk="0" h="4856" w="4856">
                  <a:moveTo>
                    <a:pt x="0" y="0"/>
                  </a:moveTo>
                  <a:lnTo>
                    <a:pt x="0" y="4855"/>
                  </a:lnTo>
                  <a:lnTo>
                    <a:pt x="4855" y="4855"/>
                  </a:lnTo>
                  <a:lnTo>
                    <a:pt x="4855" y="0"/>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22" name="Google Shape;292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2" y="2194758"/>
              <a:ext cx="121400" cy="121400"/>
            </a:xfrm>
            <a:custGeom>
              <a:ahLst/>
              <a:cxnLst/>
              <a:rect b="b" l="l" r="r" t="t"/>
              <a:pathLst>
                <a:path extrusionOk="0" h="4856" w="4856">
                  <a:moveTo>
                    <a:pt x="0" y="1"/>
                  </a:moveTo>
                  <a:lnTo>
                    <a:pt x="0" y="4856"/>
                  </a:lnTo>
                  <a:lnTo>
                    <a:pt x="4855" y="4856"/>
                  </a:lnTo>
                  <a:lnTo>
                    <a:pt x="4855" y="1"/>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23" name="Google Shape;292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2" y="2345284"/>
              <a:ext cx="121400" cy="121400"/>
            </a:xfrm>
            <a:custGeom>
              <a:ahLst/>
              <a:cxnLst/>
              <a:rect b="b" l="l" r="r" t="t"/>
              <a:pathLst>
                <a:path extrusionOk="0" h="4856" w="4856">
                  <a:moveTo>
                    <a:pt x="0" y="0"/>
                  </a:moveTo>
                  <a:lnTo>
                    <a:pt x="0" y="4855"/>
                  </a:lnTo>
                  <a:lnTo>
                    <a:pt x="4855" y="4855"/>
                  </a:lnTo>
                  <a:lnTo>
                    <a:pt x="4855" y="0"/>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24" name="Google Shape;292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2" y="2495784"/>
              <a:ext cx="121400" cy="121400"/>
            </a:xfrm>
            <a:custGeom>
              <a:ahLst/>
              <a:cxnLst/>
              <a:rect b="b" l="l" r="r" t="t"/>
              <a:pathLst>
                <a:path extrusionOk="0" h="4856" w="4856">
                  <a:moveTo>
                    <a:pt x="0" y="1"/>
                  </a:moveTo>
                  <a:lnTo>
                    <a:pt x="0" y="4856"/>
                  </a:lnTo>
                  <a:lnTo>
                    <a:pt x="4855" y="4856"/>
                  </a:lnTo>
                  <a:lnTo>
                    <a:pt x="4855" y="1"/>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25" name="Google Shape;292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2" y="2646285"/>
              <a:ext cx="121400" cy="121425"/>
            </a:xfrm>
            <a:custGeom>
              <a:ahLst/>
              <a:cxnLst/>
              <a:rect b="b" l="l" r="r" t="t"/>
              <a:pathLst>
                <a:path extrusionOk="0" h="4857" w="4856">
                  <a:moveTo>
                    <a:pt x="0" y="1"/>
                  </a:moveTo>
                  <a:lnTo>
                    <a:pt x="0" y="4856"/>
                  </a:lnTo>
                  <a:lnTo>
                    <a:pt x="4855" y="4856"/>
                  </a:lnTo>
                  <a:lnTo>
                    <a:pt x="4855" y="1"/>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26" name="Google Shape;292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2" y="2796811"/>
              <a:ext cx="121400" cy="121400"/>
            </a:xfrm>
            <a:custGeom>
              <a:ahLst/>
              <a:cxnLst/>
              <a:rect b="b" l="l" r="r" t="t"/>
              <a:pathLst>
                <a:path extrusionOk="0" h="4856" w="4856">
                  <a:moveTo>
                    <a:pt x="0" y="0"/>
                  </a:moveTo>
                  <a:lnTo>
                    <a:pt x="0" y="4856"/>
                  </a:lnTo>
                  <a:lnTo>
                    <a:pt x="4855" y="4856"/>
                  </a:lnTo>
                  <a:lnTo>
                    <a:pt x="4855" y="0"/>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27" name="Google Shape;292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2" y="2947311"/>
              <a:ext cx="121400" cy="121425"/>
            </a:xfrm>
            <a:custGeom>
              <a:ahLst/>
              <a:cxnLst/>
              <a:rect b="b" l="l" r="r" t="t"/>
              <a:pathLst>
                <a:path extrusionOk="0" h="4857" w="4856">
                  <a:moveTo>
                    <a:pt x="0" y="1"/>
                  </a:moveTo>
                  <a:lnTo>
                    <a:pt x="0" y="4856"/>
                  </a:lnTo>
                  <a:lnTo>
                    <a:pt x="4855" y="4856"/>
                  </a:lnTo>
                  <a:lnTo>
                    <a:pt x="4855" y="1"/>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28" name="Google Shape;292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2" y="3097837"/>
              <a:ext cx="121400" cy="121400"/>
            </a:xfrm>
            <a:custGeom>
              <a:ahLst/>
              <a:cxnLst/>
              <a:rect b="b" l="l" r="r" t="t"/>
              <a:pathLst>
                <a:path extrusionOk="0" h="4856" w="4856">
                  <a:moveTo>
                    <a:pt x="0" y="0"/>
                  </a:moveTo>
                  <a:lnTo>
                    <a:pt x="0" y="4855"/>
                  </a:lnTo>
                  <a:lnTo>
                    <a:pt x="4855" y="4855"/>
                  </a:lnTo>
                  <a:lnTo>
                    <a:pt x="4855" y="0"/>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29" name="Google Shape;292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2" y="3248338"/>
              <a:ext cx="121400" cy="121400"/>
            </a:xfrm>
            <a:custGeom>
              <a:ahLst/>
              <a:cxnLst/>
              <a:rect b="b" l="l" r="r" t="t"/>
              <a:pathLst>
                <a:path extrusionOk="0" h="4856" w="4856">
                  <a:moveTo>
                    <a:pt x="0" y="1"/>
                  </a:moveTo>
                  <a:lnTo>
                    <a:pt x="0" y="4856"/>
                  </a:lnTo>
                  <a:lnTo>
                    <a:pt x="4855" y="4856"/>
                  </a:lnTo>
                  <a:lnTo>
                    <a:pt x="4855" y="1"/>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30" name="Google Shape;293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2" y="3398863"/>
              <a:ext cx="121400" cy="121400"/>
            </a:xfrm>
            <a:custGeom>
              <a:ahLst/>
              <a:cxnLst/>
              <a:rect b="b" l="l" r="r" t="t"/>
              <a:pathLst>
                <a:path extrusionOk="0" h="4856" w="4856">
                  <a:moveTo>
                    <a:pt x="0" y="0"/>
                  </a:moveTo>
                  <a:lnTo>
                    <a:pt x="0" y="4855"/>
                  </a:lnTo>
                  <a:lnTo>
                    <a:pt x="4855" y="4855"/>
                  </a:lnTo>
                  <a:lnTo>
                    <a:pt x="4855" y="0"/>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31" name="Google Shape;293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2" y="3549364"/>
              <a:ext cx="121400" cy="121400"/>
            </a:xfrm>
            <a:custGeom>
              <a:ahLst/>
              <a:cxnLst/>
              <a:rect b="b" l="l" r="r" t="t"/>
              <a:pathLst>
                <a:path extrusionOk="0" h="4856" w="4856">
                  <a:moveTo>
                    <a:pt x="0" y="1"/>
                  </a:moveTo>
                  <a:lnTo>
                    <a:pt x="0" y="4856"/>
                  </a:lnTo>
                  <a:lnTo>
                    <a:pt x="4855" y="4856"/>
                  </a:lnTo>
                  <a:lnTo>
                    <a:pt x="4855" y="1"/>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32" name="Google Shape;293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2" y="3699889"/>
              <a:ext cx="121400" cy="121400"/>
            </a:xfrm>
            <a:custGeom>
              <a:ahLst/>
              <a:cxnLst/>
              <a:rect b="b" l="l" r="r" t="t"/>
              <a:pathLst>
                <a:path extrusionOk="0" h="4856" w="4856">
                  <a:moveTo>
                    <a:pt x="0" y="0"/>
                  </a:moveTo>
                  <a:lnTo>
                    <a:pt x="0" y="4855"/>
                  </a:lnTo>
                  <a:lnTo>
                    <a:pt x="4855" y="4855"/>
                  </a:lnTo>
                  <a:lnTo>
                    <a:pt x="4855" y="0"/>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33" name="Google Shape;293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2" y="3850391"/>
              <a:ext cx="121400" cy="121400"/>
            </a:xfrm>
            <a:custGeom>
              <a:ahLst/>
              <a:cxnLst/>
              <a:rect b="b" l="l" r="r" t="t"/>
              <a:pathLst>
                <a:path extrusionOk="0" h="4856" w="4856">
                  <a:moveTo>
                    <a:pt x="0" y="0"/>
                  </a:moveTo>
                  <a:lnTo>
                    <a:pt x="0" y="4856"/>
                  </a:lnTo>
                  <a:lnTo>
                    <a:pt x="4855" y="4856"/>
                  </a:lnTo>
                  <a:lnTo>
                    <a:pt x="4855" y="0"/>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34" name="Google Shape;293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2" y="4000890"/>
              <a:ext cx="121400" cy="121425"/>
            </a:xfrm>
            <a:custGeom>
              <a:ahLst/>
              <a:cxnLst/>
              <a:rect b="b" l="l" r="r" t="t"/>
              <a:pathLst>
                <a:path extrusionOk="0" h="4857" w="4856">
                  <a:moveTo>
                    <a:pt x="0" y="1"/>
                  </a:moveTo>
                  <a:lnTo>
                    <a:pt x="0" y="4856"/>
                  </a:lnTo>
                  <a:lnTo>
                    <a:pt x="4855" y="4856"/>
                  </a:lnTo>
                  <a:lnTo>
                    <a:pt x="4855" y="1"/>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35" name="Google Shape;293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2" y="4151417"/>
              <a:ext cx="121400" cy="121400"/>
            </a:xfrm>
            <a:custGeom>
              <a:ahLst/>
              <a:cxnLst/>
              <a:rect b="b" l="l" r="r" t="t"/>
              <a:pathLst>
                <a:path extrusionOk="0" h="4856" w="4856">
                  <a:moveTo>
                    <a:pt x="0" y="0"/>
                  </a:moveTo>
                  <a:lnTo>
                    <a:pt x="0" y="4856"/>
                  </a:lnTo>
                  <a:lnTo>
                    <a:pt x="4855" y="4856"/>
                  </a:lnTo>
                  <a:lnTo>
                    <a:pt x="4855" y="0"/>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36" name="Google Shape;293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2" y="4301917"/>
              <a:ext cx="121400" cy="121400"/>
            </a:xfrm>
            <a:custGeom>
              <a:ahLst/>
              <a:cxnLst/>
              <a:rect b="b" l="l" r="r" t="t"/>
              <a:pathLst>
                <a:path extrusionOk="0" h="4856" w="4856">
                  <a:moveTo>
                    <a:pt x="0" y="1"/>
                  </a:moveTo>
                  <a:lnTo>
                    <a:pt x="0" y="4856"/>
                  </a:lnTo>
                  <a:lnTo>
                    <a:pt x="4855" y="4856"/>
                  </a:lnTo>
                  <a:lnTo>
                    <a:pt x="4855" y="1"/>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37" name="Google Shape;293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2" y="4452443"/>
              <a:ext cx="121400" cy="121400"/>
            </a:xfrm>
            <a:custGeom>
              <a:ahLst/>
              <a:cxnLst/>
              <a:rect b="b" l="l" r="r" t="t"/>
              <a:pathLst>
                <a:path extrusionOk="0" h="4856" w="4856">
                  <a:moveTo>
                    <a:pt x="0" y="0"/>
                  </a:moveTo>
                  <a:lnTo>
                    <a:pt x="0" y="4855"/>
                  </a:lnTo>
                  <a:lnTo>
                    <a:pt x="4855" y="4855"/>
                  </a:lnTo>
                  <a:lnTo>
                    <a:pt x="4855" y="0"/>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38" name="Google Shape;293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2" y="4602943"/>
              <a:ext cx="121400" cy="121400"/>
            </a:xfrm>
            <a:custGeom>
              <a:ahLst/>
              <a:cxnLst/>
              <a:rect b="b" l="l" r="r" t="t"/>
              <a:pathLst>
                <a:path extrusionOk="0" h="4856" w="4856">
                  <a:moveTo>
                    <a:pt x="0" y="1"/>
                  </a:moveTo>
                  <a:lnTo>
                    <a:pt x="0" y="4856"/>
                  </a:lnTo>
                  <a:lnTo>
                    <a:pt x="4855" y="4856"/>
                  </a:lnTo>
                  <a:lnTo>
                    <a:pt x="4855" y="1"/>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39" name="Google Shape;293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2" y="4753469"/>
              <a:ext cx="121400" cy="121400"/>
            </a:xfrm>
            <a:custGeom>
              <a:ahLst/>
              <a:cxnLst/>
              <a:rect b="b" l="l" r="r" t="t"/>
              <a:pathLst>
                <a:path extrusionOk="0" h="4856" w="4856">
                  <a:moveTo>
                    <a:pt x="0" y="0"/>
                  </a:moveTo>
                  <a:lnTo>
                    <a:pt x="0" y="4855"/>
                  </a:lnTo>
                  <a:lnTo>
                    <a:pt x="4855" y="4855"/>
                  </a:lnTo>
                  <a:lnTo>
                    <a:pt x="4855" y="0"/>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40" name="Google Shape;294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2" y="4903969"/>
              <a:ext cx="121400" cy="121400"/>
            </a:xfrm>
            <a:custGeom>
              <a:ahLst/>
              <a:cxnLst/>
              <a:rect b="b" l="l" r="r" t="t"/>
              <a:pathLst>
                <a:path extrusionOk="0" h="4856" w="4856">
                  <a:moveTo>
                    <a:pt x="0" y="1"/>
                  </a:moveTo>
                  <a:lnTo>
                    <a:pt x="0" y="4856"/>
                  </a:lnTo>
                  <a:lnTo>
                    <a:pt x="4855" y="4856"/>
                  </a:lnTo>
                  <a:lnTo>
                    <a:pt x="4855" y="1"/>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41" name="Google Shape;294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2" y="5054469"/>
              <a:ext cx="121400" cy="121425"/>
            </a:xfrm>
            <a:custGeom>
              <a:ahLst/>
              <a:cxnLst/>
              <a:rect b="b" l="l" r="r" t="t"/>
              <a:pathLst>
                <a:path extrusionOk="0" h="4857" w="4856">
                  <a:moveTo>
                    <a:pt x="0" y="1"/>
                  </a:moveTo>
                  <a:lnTo>
                    <a:pt x="0" y="4856"/>
                  </a:lnTo>
                  <a:lnTo>
                    <a:pt x="4855" y="4856"/>
                  </a:lnTo>
                  <a:lnTo>
                    <a:pt x="4855" y="1"/>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42" name="Google Shape;294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2" y="5204996"/>
              <a:ext cx="121400" cy="121400"/>
            </a:xfrm>
            <a:custGeom>
              <a:ahLst/>
              <a:cxnLst/>
              <a:rect b="b" l="l" r="r" t="t"/>
              <a:pathLst>
                <a:path extrusionOk="0" h="4856" w="4856">
                  <a:moveTo>
                    <a:pt x="0" y="0"/>
                  </a:moveTo>
                  <a:lnTo>
                    <a:pt x="0" y="4856"/>
                  </a:lnTo>
                  <a:lnTo>
                    <a:pt x="4855" y="4856"/>
                  </a:lnTo>
                  <a:lnTo>
                    <a:pt x="4855" y="0"/>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43" name="Google Shape;294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2" y="5355496"/>
              <a:ext cx="121400" cy="121400"/>
            </a:xfrm>
            <a:custGeom>
              <a:ahLst/>
              <a:cxnLst/>
              <a:rect b="b" l="l" r="r" t="t"/>
              <a:pathLst>
                <a:path extrusionOk="0" h="4856" w="4856">
                  <a:moveTo>
                    <a:pt x="0" y="1"/>
                  </a:moveTo>
                  <a:lnTo>
                    <a:pt x="0" y="4856"/>
                  </a:lnTo>
                  <a:lnTo>
                    <a:pt x="4855" y="4856"/>
                  </a:lnTo>
                  <a:lnTo>
                    <a:pt x="4855" y="1"/>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44" name="Google Shape;294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2" y="388627"/>
              <a:ext cx="121400" cy="121400"/>
            </a:xfrm>
            <a:custGeom>
              <a:ahLst/>
              <a:cxnLst/>
              <a:rect b="b" l="l" r="r" t="t"/>
              <a:pathLst>
                <a:path extrusionOk="0" h="4856" w="4856">
                  <a:moveTo>
                    <a:pt x="0" y="0"/>
                  </a:moveTo>
                  <a:lnTo>
                    <a:pt x="0" y="4856"/>
                  </a:lnTo>
                  <a:lnTo>
                    <a:pt x="4856" y="4856"/>
                  </a:lnTo>
                  <a:lnTo>
                    <a:pt x="4856" y="0"/>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45" name="Google Shape;294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2" y="539126"/>
              <a:ext cx="121400" cy="121425"/>
            </a:xfrm>
            <a:custGeom>
              <a:ahLst/>
              <a:cxnLst/>
              <a:rect b="b" l="l" r="r" t="t"/>
              <a:pathLst>
                <a:path extrusionOk="0" h="4857" w="4856">
                  <a:moveTo>
                    <a:pt x="0" y="1"/>
                  </a:moveTo>
                  <a:lnTo>
                    <a:pt x="0" y="4856"/>
                  </a:lnTo>
                  <a:lnTo>
                    <a:pt x="4856" y="4856"/>
                  </a:lnTo>
                  <a:lnTo>
                    <a:pt x="4856" y="1"/>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46" name="Google Shape;294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2" y="840153"/>
              <a:ext cx="121400" cy="121400"/>
            </a:xfrm>
            <a:custGeom>
              <a:ahLst/>
              <a:cxnLst/>
              <a:rect b="b" l="l" r="r" t="t"/>
              <a:pathLst>
                <a:path extrusionOk="0" h="4856" w="4856">
                  <a:moveTo>
                    <a:pt x="0" y="1"/>
                  </a:moveTo>
                  <a:lnTo>
                    <a:pt x="0" y="4856"/>
                  </a:lnTo>
                  <a:lnTo>
                    <a:pt x="4856" y="4856"/>
                  </a:lnTo>
                  <a:lnTo>
                    <a:pt x="4856" y="1"/>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47" name="Google Shape;294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2" y="1141179"/>
              <a:ext cx="121400" cy="121400"/>
            </a:xfrm>
            <a:custGeom>
              <a:ahLst/>
              <a:cxnLst/>
              <a:rect b="b" l="l" r="r" t="t"/>
              <a:pathLst>
                <a:path extrusionOk="0" h="4856" w="4856">
                  <a:moveTo>
                    <a:pt x="0" y="1"/>
                  </a:moveTo>
                  <a:lnTo>
                    <a:pt x="0" y="4856"/>
                  </a:lnTo>
                  <a:lnTo>
                    <a:pt x="4856" y="4856"/>
                  </a:lnTo>
                  <a:lnTo>
                    <a:pt x="4856" y="1"/>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48" name="Google Shape;294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2" y="1291705"/>
              <a:ext cx="121400" cy="121400"/>
            </a:xfrm>
            <a:custGeom>
              <a:ahLst/>
              <a:cxnLst/>
              <a:rect b="b" l="l" r="r" t="t"/>
              <a:pathLst>
                <a:path extrusionOk="0" h="4856" w="4856">
                  <a:moveTo>
                    <a:pt x="0" y="0"/>
                  </a:moveTo>
                  <a:lnTo>
                    <a:pt x="0" y="4855"/>
                  </a:lnTo>
                  <a:lnTo>
                    <a:pt x="4856" y="4855"/>
                  </a:lnTo>
                  <a:lnTo>
                    <a:pt x="4856" y="0"/>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49" name="Google Shape;294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2" y="1743232"/>
              <a:ext cx="121400" cy="121400"/>
            </a:xfrm>
            <a:custGeom>
              <a:ahLst/>
              <a:cxnLst/>
              <a:rect b="b" l="l" r="r" t="t"/>
              <a:pathLst>
                <a:path extrusionOk="0" h="4856" w="4856">
                  <a:moveTo>
                    <a:pt x="0" y="0"/>
                  </a:moveTo>
                  <a:lnTo>
                    <a:pt x="0" y="4856"/>
                  </a:lnTo>
                  <a:lnTo>
                    <a:pt x="4856" y="4856"/>
                  </a:lnTo>
                  <a:lnTo>
                    <a:pt x="4856" y="0"/>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50" name="Google Shape;295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2" y="1893732"/>
              <a:ext cx="121400" cy="121400"/>
            </a:xfrm>
            <a:custGeom>
              <a:ahLst/>
              <a:cxnLst/>
              <a:rect b="b" l="l" r="r" t="t"/>
              <a:pathLst>
                <a:path extrusionOk="0" h="4856" w="4856">
                  <a:moveTo>
                    <a:pt x="0" y="1"/>
                  </a:moveTo>
                  <a:lnTo>
                    <a:pt x="0" y="4856"/>
                  </a:lnTo>
                  <a:lnTo>
                    <a:pt x="4856" y="4856"/>
                  </a:lnTo>
                  <a:lnTo>
                    <a:pt x="4856" y="1"/>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51" name="Google Shape;295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2" y="2194758"/>
              <a:ext cx="121400" cy="121400"/>
            </a:xfrm>
            <a:custGeom>
              <a:ahLst/>
              <a:cxnLst/>
              <a:rect b="b" l="l" r="r" t="t"/>
              <a:pathLst>
                <a:path extrusionOk="0" h="4856" w="4856">
                  <a:moveTo>
                    <a:pt x="0" y="1"/>
                  </a:moveTo>
                  <a:lnTo>
                    <a:pt x="0" y="4856"/>
                  </a:lnTo>
                  <a:lnTo>
                    <a:pt x="4856" y="4856"/>
                  </a:lnTo>
                  <a:lnTo>
                    <a:pt x="4856" y="1"/>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52" name="Google Shape;295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2" y="2345284"/>
              <a:ext cx="121400" cy="121400"/>
            </a:xfrm>
            <a:custGeom>
              <a:ahLst/>
              <a:cxnLst/>
              <a:rect b="b" l="l" r="r" t="t"/>
              <a:pathLst>
                <a:path extrusionOk="0" h="4856" w="4856">
                  <a:moveTo>
                    <a:pt x="0" y="0"/>
                  </a:moveTo>
                  <a:lnTo>
                    <a:pt x="0" y="4855"/>
                  </a:lnTo>
                  <a:lnTo>
                    <a:pt x="4856" y="4855"/>
                  </a:lnTo>
                  <a:lnTo>
                    <a:pt x="4856" y="0"/>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53" name="Google Shape;295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2" y="2495784"/>
              <a:ext cx="121400" cy="121400"/>
            </a:xfrm>
            <a:custGeom>
              <a:ahLst/>
              <a:cxnLst/>
              <a:rect b="b" l="l" r="r" t="t"/>
              <a:pathLst>
                <a:path extrusionOk="0" h="4856" w="4856">
                  <a:moveTo>
                    <a:pt x="0" y="1"/>
                  </a:moveTo>
                  <a:lnTo>
                    <a:pt x="0" y="4856"/>
                  </a:lnTo>
                  <a:lnTo>
                    <a:pt x="4856" y="4856"/>
                  </a:lnTo>
                  <a:lnTo>
                    <a:pt x="4856" y="1"/>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54" name="Google Shape;295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2" y="2796811"/>
              <a:ext cx="121400" cy="121400"/>
            </a:xfrm>
            <a:custGeom>
              <a:ahLst/>
              <a:cxnLst/>
              <a:rect b="b" l="l" r="r" t="t"/>
              <a:pathLst>
                <a:path extrusionOk="0" h="4856" w="4856">
                  <a:moveTo>
                    <a:pt x="0" y="0"/>
                  </a:moveTo>
                  <a:lnTo>
                    <a:pt x="0" y="4856"/>
                  </a:lnTo>
                  <a:lnTo>
                    <a:pt x="4856" y="4856"/>
                  </a:lnTo>
                  <a:lnTo>
                    <a:pt x="4856" y="0"/>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55" name="Google Shape;295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2" y="2947311"/>
              <a:ext cx="121400" cy="121425"/>
            </a:xfrm>
            <a:custGeom>
              <a:ahLst/>
              <a:cxnLst/>
              <a:rect b="b" l="l" r="r" t="t"/>
              <a:pathLst>
                <a:path extrusionOk="0" h="4857" w="4856">
                  <a:moveTo>
                    <a:pt x="0" y="1"/>
                  </a:moveTo>
                  <a:lnTo>
                    <a:pt x="0" y="4856"/>
                  </a:lnTo>
                  <a:lnTo>
                    <a:pt x="4856" y="4856"/>
                  </a:lnTo>
                  <a:lnTo>
                    <a:pt x="4856" y="1"/>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56" name="Google Shape;295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2" y="3097837"/>
              <a:ext cx="121400" cy="121400"/>
            </a:xfrm>
            <a:custGeom>
              <a:ahLst/>
              <a:cxnLst/>
              <a:rect b="b" l="l" r="r" t="t"/>
              <a:pathLst>
                <a:path extrusionOk="0" h="4856" w="4856">
                  <a:moveTo>
                    <a:pt x="0" y="0"/>
                  </a:moveTo>
                  <a:lnTo>
                    <a:pt x="0" y="4855"/>
                  </a:lnTo>
                  <a:lnTo>
                    <a:pt x="4856" y="4855"/>
                  </a:lnTo>
                  <a:lnTo>
                    <a:pt x="4856" y="0"/>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57" name="Google Shape;295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2" y="3549364"/>
              <a:ext cx="121400" cy="121400"/>
            </a:xfrm>
            <a:custGeom>
              <a:ahLst/>
              <a:cxnLst/>
              <a:rect b="b" l="l" r="r" t="t"/>
              <a:pathLst>
                <a:path extrusionOk="0" h="4856" w="4856">
                  <a:moveTo>
                    <a:pt x="0" y="1"/>
                  </a:moveTo>
                  <a:lnTo>
                    <a:pt x="0" y="4856"/>
                  </a:lnTo>
                  <a:lnTo>
                    <a:pt x="4856" y="4856"/>
                  </a:lnTo>
                  <a:lnTo>
                    <a:pt x="4856" y="1"/>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58" name="Google Shape;295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2" y="3699889"/>
              <a:ext cx="121400" cy="121400"/>
            </a:xfrm>
            <a:custGeom>
              <a:ahLst/>
              <a:cxnLst/>
              <a:rect b="b" l="l" r="r" t="t"/>
              <a:pathLst>
                <a:path extrusionOk="0" h="4856" w="4856">
                  <a:moveTo>
                    <a:pt x="0" y="0"/>
                  </a:moveTo>
                  <a:lnTo>
                    <a:pt x="0" y="4855"/>
                  </a:lnTo>
                  <a:lnTo>
                    <a:pt x="4856" y="4855"/>
                  </a:lnTo>
                  <a:lnTo>
                    <a:pt x="4856" y="0"/>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59" name="Google Shape;295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2" y="3850391"/>
              <a:ext cx="121400" cy="121400"/>
            </a:xfrm>
            <a:custGeom>
              <a:ahLst/>
              <a:cxnLst/>
              <a:rect b="b" l="l" r="r" t="t"/>
              <a:pathLst>
                <a:path extrusionOk="0" h="4856" w="4856">
                  <a:moveTo>
                    <a:pt x="0" y="0"/>
                  </a:moveTo>
                  <a:lnTo>
                    <a:pt x="0" y="4856"/>
                  </a:lnTo>
                  <a:lnTo>
                    <a:pt x="4856" y="4856"/>
                  </a:lnTo>
                  <a:lnTo>
                    <a:pt x="4856" y="0"/>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60" name="Google Shape;296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2" y="4151417"/>
              <a:ext cx="121400" cy="121400"/>
            </a:xfrm>
            <a:custGeom>
              <a:ahLst/>
              <a:cxnLst/>
              <a:rect b="b" l="l" r="r" t="t"/>
              <a:pathLst>
                <a:path extrusionOk="0" h="4856" w="4856">
                  <a:moveTo>
                    <a:pt x="0" y="0"/>
                  </a:moveTo>
                  <a:lnTo>
                    <a:pt x="0" y="4856"/>
                  </a:lnTo>
                  <a:lnTo>
                    <a:pt x="4856" y="4856"/>
                  </a:lnTo>
                  <a:lnTo>
                    <a:pt x="4856" y="0"/>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61" name="Google Shape;296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2" y="4301917"/>
              <a:ext cx="121400" cy="121400"/>
            </a:xfrm>
            <a:custGeom>
              <a:ahLst/>
              <a:cxnLst/>
              <a:rect b="b" l="l" r="r" t="t"/>
              <a:pathLst>
                <a:path extrusionOk="0" h="4856" w="4856">
                  <a:moveTo>
                    <a:pt x="0" y="1"/>
                  </a:moveTo>
                  <a:lnTo>
                    <a:pt x="0" y="4856"/>
                  </a:lnTo>
                  <a:lnTo>
                    <a:pt x="4856" y="4856"/>
                  </a:lnTo>
                  <a:lnTo>
                    <a:pt x="4856" y="1"/>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62" name="Google Shape;296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2" y="4452443"/>
              <a:ext cx="121400" cy="121400"/>
            </a:xfrm>
            <a:custGeom>
              <a:ahLst/>
              <a:cxnLst/>
              <a:rect b="b" l="l" r="r" t="t"/>
              <a:pathLst>
                <a:path extrusionOk="0" h="4856" w="4856">
                  <a:moveTo>
                    <a:pt x="0" y="0"/>
                  </a:moveTo>
                  <a:lnTo>
                    <a:pt x="0" y="4855"/>
                  </a:lnTo>
                  <a:lnTo>
                    <a:pt x="4856" y="4855"/>
                  </a:lnTo>
                  <a:lnTo>
                    <a:pt x="4856" y="0"/>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63" name="Google Shape;296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2" y="4602943"/>
              <a:ext cx="121400" cy="121400"/>
            </a:xfrm>
            <a:custGeom>
              <a:ahLst/>
              <a:cxnLst/>
              <a:rect b="b" l="l" r="r" t="t"/>
              <a:pathLst>
                <a:path extrusionOk="0" h="4856" w="4856">
                  <a:moveTo>
                    <a:pt x="0" y="1"/>
                  </a:moveTo>
                  <a:lnTo>
                    <a:pt x="0" y="4856"/>
                  </a:lnTo>
                  <a:lnTo>
                    <a:pt x="4856" y="4856"/>
                  </a:lnTo>
                  <a:lnTo>
                    <a:pt x="4856" y="1"/>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64" name="Google Shape;296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2" y="4903969"/>
              <a:ext cx="121400" cy="121400"/>
            </a:xfrm>
            <a:custGeom>
              <a:ahLst/>
              <a:cxnLst/>
              <a:rect b="b" l="l" r="r" t="t"/>
              <a:pathLst>
                <a:path extrusionOk="0" h="4856" w="4856">
                  <a:moveTo>
                    <a:pt x="0" y="1"/>
                  </a:moveTo>
                  <a:lnTo>
                    <a:pt x="0" y="4856"/>
                  </a:lnTo>
                  <a:lnTo>
                    <a:pt x="4856" y="4856"/>
                  </a:lnTo>
                  <a:lnTo>
                    <a:pt x="4856" y="1"/>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65" name="Google Shape;296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2" y="5054469"/>
              <a:ext cx="121400" cy="121425"/>
            </a:xfrm>
            <a:custGeom>
              <a:ahLst/>
              <a:cxnLst/>
              <a:rect b="b" l="l" r="r" t="t"/>
              <a:pathLst>
                <a:path extrusionOk="0" h="4857" w="4856">
                  <a:moveTo>
                    <a:pt x="0" y="1"/>
                  </a:moveTo>
                  <a:lnTo>
                    <a:pt x="0" y="4856"/>
                  </a:lnTo>
                  <a:lnTo>
                    <a:pt x="4856" y="4856"/>
                  </a:lnTo>
                  <a:lnTo>
                    <a:pt x="4856" y="1"/>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66" name="Google Shape;296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2" y="5355495"/>
              <a:ext cx="121400" cy="121400"/>
            </a:xfrm>
            <a:custGeom>
              <a:ahLst/>
              <a:cxnLst/>
              <a:rect b="b" l="l" r="r" t="t"/>
              <a:pathLst>
                <a:path extrusionOk="0" h="4856" w="4856">
                  <a:moveTo>
                    <a:pt x="0" y="1"/>
                  </a:moveTo>
                  <a:lnTo>
                    <a:pt x="0" y="4856"/>
                  </a:lnTo>
                  <a:lnTo>
                    <a:pt x="4856" y="4856"/>
                  </a:lnTo>
                  <a:lnTo>
                    <a:pt x="4856" y="1"/>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67" name="Google Shape;296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3" y="238126"/>
              <a:ext cx="121425" cy="121400"/>
            </a:xfrm>
            <a:custGeom>
              <a:ahLst/>
              <a:cxnLst/>
              <a:rect b="b" l="l" r="r" t="t"/>
              <a:pathLst>
                <a:path extrusionOk="0" h="4856" w="4857">
                  <a:moveTo>
                    <a:pt x="1" y="0"/>
                  </a:moveTo>
                  <a:lnTo>
                    <a:pt x="1" y="4855"/>
                  </a:lnTo>
                  <a:lnTo>
                    <a:pt x="4856" y="4855"/>
                  </a:lnTo>
                  <a:lnTo>
                    <a:pt x="4856" y="0"/>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68" name="Google Shape;296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3" y="539126"/>
              <a:ext cx="121425" cy="121425"/>
            </a:xfrm>
            <a:custGeom>
              <a:ahLst/>
              <a:cxnLst/>
              <a:rect b="b" l="l" r="r" t="t"/>
              <a:pathLst>
                <a:path extrusionOk="0" h="4857" w="4857">
                  <a:moveTo>
                    <a:pt x="1" y="1"/>
                  </a:moveTo>
                  <a:lnTo>
                    <a:pt x="1" y="4856"/>
                  </a:lnTo>
                  <a:lnTo>
                    <a:pt x="4856" y="4856"/>
                  </a:lnTo>
                  <a:lnTo>
                    <a:pt x="4856" y="1"/>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69" name="Google Shape;296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3" y="990679"/>
              <a:ext cx="121425" cy="121400"/>
            </a:xfrm>
            <a:custGeom>
              <a:ahLst/>
              <a:cxnLst/>
              <a:rect b="b" l="l" r="r" t="t"/>
              <a:pathLst>
                <a:path extrusionOk="0" h="4856" w="4857">
                  <a:moveTo>
                    <a:pt x="1" y="0"/>
                  </a:moveTo>
                  <a:lnTo>
                    <a:pt x="1" y="4855"/>
                  </a:lnTo>
                  <a:lnTo>
                    <a:pt x="4856" y="4855"/>
                  </a:lnTo>
                  <a:lnTo>
                    <a:pt x="4856" y="0"/>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70" name="Google Shape;297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3" y="1141179"/>
              <a:ext cx="121425" cy="121400"/>
            </a:xfrm>
            <a:custGeom>
              <a:ahLst/>
              <a:cxnLst/>
              <a:rect b="b" l="l" r="r" t="t"/>
              <a:pathLst>
                <a:path extrusionOk="0" h="4856" w="4857">
                  <a:moveTo>
                    <a:pt x="1" y="1"/>
                  </a:moveTo>
                  <a:lnTo>
                    <a:pt x="1" y="4856"/>
                  </a:lnTo>
                  <a:lnTo>
                    <a:pt x="4856" y="4856"/>
                  </a:lnTo>
                  <a:lnTo>
                    <a:pt x="4856" y="1"/>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71" name="Google Shape;297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3" y="1442206"/>
              <a:ext cx="121425" cy="121400"/>
            </a:xfrm>
            <a:custGeom>
              <a:ahLst/>
              <a:cxnLst/>
              <a:rect b="b" l="l" r="r" t="t"/>
              <a:pathLst>
                <a:path extrusionOk="0" h="4856" w="4857">
                  <a:moveTo>
                    <a:pt x="1" y="0"/>
                  </a:moveTo>
                  <a:lnTo>
                    <a:pt x="1" y="4856"/>
                  </a:lnTo>
                  <a:lnTo>
                    <a:pt x="4856" y="4856"/>
                  </a:lnTo>
                  <a:lnTo>
                    <a:pt x="4856" y="0"/>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72" name="Google Shape;297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3" y="1592705"/>
              <a:ext cx="121425" cy="121425"/>
            </a:xfrm>
            <a:custGeom>
              <a:ahLst/>
              <a:cxnLst/>
              <a:rect b="b" l="l" r="r" t="t"/>
              <a:pathLst>
                <a:path extrusionOk="0" h="4857" w="4857">
                  <a:moveTo>
                    <a:pt x="1" y="1"/>
                  </a:moveTo>
                  <a:lnTo>
                    <a:pt x="1" y="4856"/>
                  </a:lnTo>
                  <a:lnTo>
                    <a:pt x="4856" y="4856"/>
                  </a:lnTo>
                  <a:lnTo>
                    <a:pt x="4856" y="1"/>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73" name="Google Shape;297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3" y="2194758"/>
              <a:ext cx="121425" cy="121400"/>
            </a:xfrm>
            <a:custGeom>
              <a:ahLst/>
              <a:cxnLst/>
              <a:rect b="b" l="l" r="r" t="t"/>
              <a:pathLst>
                <a:path extrusionOk="0" h="4856" w="4857">
                  <a:moveTo>
                    <a:pt x="1" y="1"/>
                  </a:moveTo>
                  <a:lnTo>
                    <a:pt x="1" y="4856"/>
                  </a:lnTo>
                  <a:lnTo>
                    <a:pt x="4856" y="4856"/>
                  </a:lnTo>
                  <a:lnTo>
                    <a:pt x="4856" y="1"/>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74" name="Google Shape;297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3" y="2345284"/>
              <a:ext cx="121425" cy="121400"/>
            </a:xfrm>
            <a:custGeom>
              <a:ahLst/>
              <a:cxnLst/>
              <a:rect b="b" l="l" r="r" t="t"/>
              <a:pathLst>
                <a:path extrusionOk="0" h="4856" w="4857">
                  <a:moveTo>
                    <a:pt x="1" y="0"/>
                  </a:moveTo>
                  <a:lnTo>
                    <a:pt x="1" y="4855"/>
                  </a:lnTo>
                  <a:lnTo>
                    <a:pt x="4856" y="4855"/>
                  </a:lnTo>
                  <a:lnTo>
                    <a:pt x="4856" y="0"/>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75" name="Google Shape;297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3" y="2495784"/>
              <a:ext cx="121425" cy="121400"/>
            </a:xfrm>
            <a:custGeom>
              <a:ahLst/>
              <a:cxnLst/>
              <a:rect b="b" l="l" r="r" t="t"/>
              <a:pathLst>
                <a:path extrusionOk="0" h="4856" w="4857">
                  <a:moveTo>
                    <a:pt x="1" y="1"/>
                  </a:moveTo>
                  <a:lnTo>
                    <a:pt x="1" y="4856"/>
                  </a:lnTo>
                  <a:lnTo>
                    <a:pt x="4856" y="4856"/>
                  </a:lnTo>
                  <a:lnTo>
                    <a:pt x="4856" y="1"/>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76" name="Google Shape;297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3" y="2646284"/>
              <a:ext cx="121425" cy="121425"/>
            </a:xfrm>
            <a:custGeom>
              <a:ahLst/>
              <a:cxnLst/>
              <a:rect b="b" l="l" r="r" t="t"/>
              <a:pathLst>
                <a:path extrusionOk="0" h="4857" w="4857">
                  <a:moveTo>
                    <a:pt x="1" y="1"/>
                  </a:moveTo>
                  <a:lnTo>
                    <a:pt x="1" y="4856"/>
                  </a:lnTo>
                  <a:lnTo>
                    <a:pt x="4856" y="4856"/>
                  </a:lnTo>
                  <a:lnTo>
                    <a:pt x="4856" y="1"/>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77" name="Google Shape;297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3" y="2947310"/>
              <a:ext cx="121425" cy="121425"/>
            </a:xfrm>
            <a:custGeom>
              <a:ahLst/>
              <a:cxnLst/>
              <a:rect b="b" l="l" r="r" t="t"/>
              <a:pathLst>
                <a:path extrusionOk="0" h="4857" w="4857">
                  <a:moveTo>
                    <a:pt x="1" y="1"/>
                  </a:moveTo>
                  <a:lnTo>
                    <a:pt x="1" y="4856"/>
                  </a:lnTo>
                  <a:lnTo>
                    <a:pt x="4856" y="4856"/>
                  </a:lnTo>
                  <a:lnTo>
                    <a:pt x="4856" y="1"/>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78" name="Google Shape;297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3" y="3248337"/>
              <a:ext cx="121425" cy="121400"/>
            </a:xfrm>
            <a:custGeom>
              <a:ahLst/>
              <a:cxnLst/>
              <a:rect b="b" l="l" r="r" t="t"/>
              <a:pathLst>
                <a:path extrusionOk="0" h="4856" w="4857">
                  <a:moveTo>
                    <a:pt x="1" y="1"/>
                  </a:moveTo>
                  <a:lnTo>
                    <a:pt x="1" y="4856"/>
                  </a:lnTo>
                  <a:lnTo>
                    <a:pt x="4856" y="4856"/>
                  </a:lnTo>
                  <a:lnTo>
                    <a:pt x="4856" y="1"/>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79" name="Google Shape;297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3" y="3398863"/>
              <a:ext cx="121425" cy="121400"/>
            </a:xfrm>
            <a:custGeom>
              <a:ahLst/>
              <a:cxnLst/>
              <a:rect b="b" l="l" r="r" t="t"/>
              <a:pathLst>
                <a:path extrusionOk="0" h="4856" w="4857">
                  <a:moveTo>
                    <a:pt x="1" y="0"/>
                  </a:moveTo>
                  <a:lnTo>
                    <a:pt x="1" y="4855"/>
                  </a:lnTo>
                  <a:lnTo>
                    <a:pt x="4856" y="4855"/>
                  </a:lnTo>
                  <a:lnTo>
                    <a:pt x="4856" y="0"/>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80" name="Google Shape;298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3" y="3699890"/>
              <a:ext cx="121425" cy="121400"/>
            </a:xfrm>
            <a:custGeom>
              <a:ahLst/>
              <a:cxnLst/>
              <a:rect b="b" l="l" r="r" t="t"/>
              <a:pathLst>
                <a:path extrusionOk="0" h="4856" w="4857">
                  <a:moveTo>
                    <a:pt x="1" y="0"/>
                  </a:moveTo>
                  <a:lnTo>
                    <a:pt x="1" y="4855"/>
                  </a:lnTo>
                  <a:lnTo>
                    <a:pt x="4856" y="4855"/>
                  </a:lnTo>
                  <a:lnTo>
                    <a:pt x="4856" y="0"/>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81" name="Google Shape;298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3" y="3850391"/>
              <a:ext cx="121425" cy="121400"/>
            </a:xfrm>
            <a:custGeom>
              <a:ahLst/>
              <a:cxnLst/>
              <a:rect b="b" l="l" r="r" t="t"/>
              <a:pathLst>
                <a:path extrusionOk="0" h="4856" w="4857">
                  <a:moveTo>
                    <a:pt x="1" y="0"/>
                  </a:moveTo>
                  <a:lnTo>
                    <a:pt x="1" y="4856"/>
                  </a:lnTo>
                  <a:lnTo>
                    <a:pt x="4856" y="4856"/>
                  </a:lnTo>
                  <a:lnTo>
                    <a:pt x="4856" y="0"/>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82" name="Google Shape;298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3" y="4000890"/>
              <a:ext cx="121425" cy="121425"/>
            </a:xfrm>
            <a:custGeom>
              <a:ahLst/>
              <a:cxnLst/>
              <a:rect b="b" l="l" r="r" t="t"/>
              <a:pathLst>
                <a:path extrusionOk="0" h="4857" w="4857">
                  <a:moveTo>
                    <a:pt x="1" y="1"/>
                  </a:moveTo>
                  <a:lnTo>
                    <a:pt x="1" y="4856"/>
                  </a:lnTo>
                  <a:lnTo>
                    <a:pt x="4856" y="4856"/>
                  </a:lnTo>
                  <a:lnTo>
                    <a:pt x="4856" y="1"/>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83" name="Google Shape;298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3" y="4151418"/>
              <a:ext cx="121425" cy="121400"/>
            </a:xfrm>
            <a:custGeom>
              <a:ahLst/>
              <a:cxnLst/>
              <a:rect b="b" l="l" r="r" t="t"/>
              <a:pathLst>
                <a:path extrusionOk="0" h="4856" w="4857">
                  <a:moveTo>
                    <a:pt x="1" y="0"/>
                  </a:moveTo>
                  <a:lnTo>
                    <a:pt x="1" y="4856"/>
                  </a:lnTo>
                  <a:lnTo>
                    <a:pt x="4856" y="4856"/>
                  </a:lnTo>
                  <a:lnTo>
                    <a:pt x="4856" y="0"/>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84" name="Google Shape;298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3" y="4602944"/>
              <a:ext cx="121425" cy="121400"/>
            </a:xfrm>
            <a:custGeom>
              <a:ahLst/>
              <a:cxnLst/>
              <a:rect b="b" l="l" r="r" t="t"/>
              <a:pathLst>
                <a:path extrusionOk="0" h="4856" w="4857">
                  <a:moveTo>
                    <a:pt x="1" y="1"/>
                  </a:moveTo>
                  <a:lnTo>
                    <a:pt x="1" y="4856"/>
                  </a:lnTo>
                  <a:lnTo>
                    <a:pt x="4856" y="4856"/>
                  </a:lnTo>
                  <a:lnTo>
                    <a:pt x="4856" y="1"/>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85" name="Google Shape;298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3" y="4753473"/>
              <a:ext cx="121425" cy="121400"/>
            </a:xfrm>
            <a:custGeom>
              <a:ahLst/>
              <a:cxnLst/>
              <a:rect b="b" l="l" r="r" t="t"/>
              <a:pathLst>
                <a:path extrusionOk="0" h="4856" w="4857">
                  <a:moveTo>
                    <a:pt x="1" y="0"/>
                  </a:moveTo>
                  <a:lnTo>
                    <a:pt x="1" y="4855"/>
                  </a:lnTo>
                  <a:lnTo>
                    <a:pt x="4856" y="4855"/>
                  </a:lnTo>
                  <a:lnTo>
                    <a:pt x="4856" y="0"/>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86" name="Google Shape;298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3" y="5054468"/>
              <a:ext cx="121425" cy="121425"/>
            </a:xfrm>
            <a:custGeom>
              <a:ahLst/>
              <a:cxnLst/>
              <a:rect b="b" l="l" r="r" t="t"/>
              <a:pathLst>
                <a:path extrusionOk="0" h="4857" w="4857">
                  <a:moveTo>
                    <a:pt x="1" y="1"/>
                  </a:moveTo>
                  <a:lnTo>
                    <a:pt x="1" y="4856"/>
                  </a:lnTo>
                  <a:lnTo>
                    <a:pt x="4856" y="4856"/>
                  </a:lnTo>
                  <a:lnTo>
                    <a:pt x="4856" y="1"/>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87" name="Google Shape;298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4" y="5204986"/>
              <a:ext cx="121425" cy="121400"/>
            </a:xfrm>
            <a:custGeom>
              <a:ahLst/>
              <a:cxnLst/>
              <a:rect b="b" l="l" r="r" t="t"/>
              <a:pathLst>
                <a:path extrusionOk="0" h="4856" w="4857">
                  <a:moveTo>
                    <a:pt x="1" y="0"/>
                  </a:moveTo>
                  <a:lnTo>
                    <a:pt x="1" y="4856"/>
                  </a:lnTo>
                  <a:lnTo>
                    <a:pt x="4856" y="4856"/>
                  </a:lnTo>
                  <a:lnTo>
                    <a:pt x="4856" y="0"/>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88" name="Google Shape;298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5355475"/>
              <a:ext cx="121425" cy="121400"/>
            </a:xfrm>
            <a:custGeom>
              <a:ahLst/>
              <a:cxnLst/>
              <a:rect b="b" l="l" r="r" t="t"/>
              <a:pathLst>
                <a:path extrusionOk="0" h="4856" w="4857">
                  <a:moveTo>
                    <a:pt x="1" y="1"/>
                  </a:moveTo>
                  <a:lnTo>
                    <a:pt x="1" y="4856"/>
                  </a:lnTo>
                  <a:lnTo>
                    <a:pt x="4856" y="4856"/>
                  </a:lnTo>
                  <a:lnTo>
                    <a:pt x="4856" y="1"/>
                  </a:lnTo>
                  <a:close/>
                </a:path>
              </a:pathLst>
            </a:custGeom>
            <a:solidFill>
              <a:srgbClr val="6C8CBD"/>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grpSp>
      <p:sp>
        <p:nvSpPr>
          <p:cNvPr xmlns:c="http://schemas.openxmlformats.org/drawingml/2006/chart" xmlns:pic="http://schemas.openxmlformats.org/drawingml/2006/picture" xmlns:dgm="http://schemas.openxmlformats.org/drawingml/2006/diagram" id="2989" name="Google Shape;298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4997133"/>
            <a:ext cx="117867" cy="117867"/>
          </a:xfrm>
          <a:custGeom>
            <a:ahLst/>
            <a:cxnLst/>
            <a:rect b="b" l="l" r="r" t="t"/>
            <a:pathLst>
              <a:path extrusionOk="0" h="4856" w="4856">
                <a:moveTo>
                  <a:pt x="0" y="0"/>
                </a:moveTo>
                <a:lnTo>
                  <a:pt x="0"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90" name="Google Shape;299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4558747"/>
            <a:ext cx="117867" cy="117867"/>
          </a:xfrm>
          <a:custGeom>
            <a:ahLst/>
            <a:cxnLst/>
            <a:rect b="b" l="l" r="r" t="t"/>
            <a:pathLst>
              <a:path extrusionOk="0" h="4856" w="4856">
                <a:moveTo>
                  <a:pt x="0" y="0"/>
                </a:moveTo>
                <a:lnTo>
                  <a:pt x="0"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91" name="Google Shape;299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4266482"/>
            <a:ext cx="117867" cy="117867"/>
          </a:xfrm>
          <a:custGeom>
            <a:ahLst/>
            <a:cxnLst/>
            <a:rect b="b" l="l" r="r" t="t"/>
            <a:pathLst>
              <a:path extrusionOk="0" h="4856" w="4856">
                <a:moveTo>
                  <a:pt x="0" y="0"/>
                </a:moveTo>
                <a:lnTo>
                  <a:pt x="0"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92" name="Google Shape;299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3828096"/>
            <a:ext cx="117867" cy="117867"/>
          </a:xfrm>
          <a:custGeom>
            <a:ahLst/>
            <a:cxnLst/>
            <a:rect b="b" l="l" r="r" t="t"/>
            <a:pathLst>
              <a:path extrusionOk="0" h="4856" w="4856">
                <a:moveTo>
                  <a:pt x="0" y="0"/>
                </a:moveTo>
                <a:lnTo>
                  <a:pt x="0"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93" name="Google Shape;299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3681953"/>
            <a:ext cx="117867" cy="117892"/>
          </a:xfrm>
          <a:custGeom>
            <a:ahLst/>
            <a:cxnLst/>
            <a:rect b="b" l="l" r="r" t="t"/>
            <a:pathLst>
              <a:path extrusionOk="0" h="4857" w="4856">
                <a:moveTo>
                  <a:pt x="0" y="1"/>
                </a:moveTo>
                <a:lnTo>
                  <a:pt x="0"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94" name="Google Shape;299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3243566"/>
            <a:ext cx="117867" cy="117867"/>
          </a:xfrm>
          <a:custGeom>
            <a:ahLst/>
            <a:cxnLst/>
            <a:rect b="b" l="l" r="r" t="t"/>
            <a:pathLst>
              <a:path extrusionOk="0" h="4856" w="4856">
                <a:moveTo>
                  <a:pt x="0" y="0"/>
                </a:moveTo>
                <a:lnTo>
                  <a:pt x="0"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95" name="Google Shape;299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2659036"/>
            <a:ext cx="117867" cy="117892"/>
          </a:xfrm>
          <a:custGeom>
            <a:ahLst/>
            <a:cxnLst/>
            <a:rect b="b" l="l" r="r" t="t"/>
            <a:pathLst>
              <a:path extrusionOk="0" h="4857" w="4856">
                <a:moveTo>
                  <a:pt x="0" y="1"/>
                </a:moveTo>
                <a:lnTo>
                  <a:pt x="0"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96" name="Google Shape;299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2074530"/>
            <a:ext cx="117867" cy="117867"/>
          </a:xfrm>
          <a:custGeom>
            <a:ahLst/>
            <a:cxnLst/>
            <a:rect b="b" l="l" r="r" t="t"/>
            <a:pathLst>
              <a:path extrusionOk="0" h="4856" w="4856">
                <a:moveTo>
                  <a:pt x="0" y="1"/>
                </a:moveTo>
                <a:lnTo>
                  <a:pt x="0"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97" name="Google Shape;299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1928385"/>
            <a:ext cx="117867" cy="117867"/>
          </a:xfrm>
          <a:custGeom>
            <a:ahLst/>
            <a:cxnLst/>
            <a:rect b="b" l="l" r="r" t="t"/>
            <a:pathLst>
              <a:path extrusionOk="0" h="4856" w="4856">
                <a:moveTo>
                  <a:pt x="0" y="0"/>
                </a:moveTo>
                <a:lnTo>
                  <a:pt x="0"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98" name="Google Shape;299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1343855"/>
            <a:ext cx="117867" cy="117892"/>
          </a:xfrm>
          <a:custGeom>
            <a:ahLst/>
            <a:cxnLst/>
            <a:rect b="b" l="l" r="r" t="t"/>
            <a:pathLst>
              <a:path extrusionOk="0" h="4857" w="4856">
                <a:moveTo>
                  <a:pt x="0" y="1"/>
                </a:moveTo>
                <a:lnTo>
                  <a:pt x="0"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2999" name="Google Shape;299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613204"/>
            <a:ext cx="117867" cy="117867"/>
          </a:xfrm>
          <a:custGeom>
            <a:ahLst/>
            <a:cxnLst/>
            <a:rect b="b" l="l" r="r" t="t"/>
            <a:pathLst>
              <a:path extrusionOk="0" h="4856" w="4856">
                <a:moveTo>
                  <a:pt x="0" y="0"/>
                </a:moveTo>
                <a:lnTo>
                  <a:pt x="0"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00" name="Google Shape;300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174818"/>
            <a:ext cx="117867" cy="117867"/>
          </a:xfrm>
          <a:custGeom>
            <a:ahLst/>
            <a:cxnLst/>
            <a:rect b="b" l="l" r="r" t="t"/>
            <a:pathLst>
              <a:path extrusionOk="0" h="4856" w="4856">
                <a:moveTo>
                  <a:pt x="0" y="0"/>
                </a:moveTo>
                <a:lnTo>
                  <a:pt x="0"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01" name="Google Shape;300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4851012"/>
            <a:ext cx="117892" cy="117867"/>
          </a:xfrm>
          <a:custGeom>
            <a:ahLst/>
            <a:cxnLst/>
            <a:rect b="b" l="l" r="r" t="t"/>
            <a:pathLst>
              <a:path extrusionOk="0" h="4856" w="4857">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02" name="Google Shape;300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4558747"/>
            <a:ext cx="117892" cy="117867"/>
          </a:xfrm>
          <a:custGeom>
            <a:ahLst/>
            <a:cxnLst/>
            <a:rect b="b" l="l" r="r" t="t"/>
            <a:pathLst>
              <a:path extrusionOk="0" h="4856" w="4857">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03" name="Google Shape;300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4412627"/>
            <a:ext cx="117892" cy="117867"/>
          </a:xfrm>
          <a:custGeom>
            <a:ahLst/>
            <a:cxnLst/>
            <a:rect b="b" l="l" r="r" t="t"/>
            <a:pathLst>
              <a:path extrusionOk="0" h="4856" w="4857">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04" name="Google Shape;300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3974217"/>
            <a:ext cx="117892" cy="117867"/>
          </a:xfrm>
          <a:custGeom>
            <a:ahLst/>
            <a:cxnLst/>
            <a:rect b="b" l="l" r="r" t="t"/>
            <a:pathLst>
              <a:path extrusionOk="0" h="4856" w="4857">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05" name="Google Shape;300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3535831"/>
            <a:ext cx="117892" cy="117867"/>
          </a:xfrm>
          <a:custGeom>
            <a:ahLst/>
            <a:cxnLst/>
            <a:rect b="b" l="l" r="r" t="t"/>
            <a:pathLst>
              <a:path extrusionOk="0" h="4856" w="4857">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06" name="Google Shape;300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3389711"/>
            <a:ext cx="117892" cy="117867"/>
          </a:xfrm>
          <a:custGeom>
            <a:ahLst/>
            <a:cxnLst/>
            <a:rect b="b" l="l" r="r" t="t"/>
            <a:pathLst>
              <a:path extrusionOk="0" h="4856" w="4857">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07" name="Google Shape;300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3243566"/>
            <a:ext cx="117892" cy="117867"/>
          </a:xfrm>
          <a:custGeom>
            <a:ahLst/>
            <a:cxnLst/>
            <a:rect b="b" l="l" r="r" t="t"/>
            <a:pathLst>
              <a:path extrusionOk="0" h="4856" w="4857">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08" name="Google Shape;300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2512915"/>
            <a:ext cx="117892" cy="117867"/>
          </a:xfrm>
          <a:custGeom>
            <a:ahLst/>
            <a:cxnLst/>
            <a:rect b="b" l="l" r="r" t="t"/>
            <a:pathLst>
              <a:path extrusionOk="0" h="4856" w="4857">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09" name="Google Shape;300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2220650"/>
            <a:ext cx="117892" cy="117867"/>
          </a:xfrm>
          <a:custGeom>
            <a:ahLst/>
            <a:cxnLst/>
            <a:rect b="b" l="l" r="r" t="t"/>
            <a:pathLst>
              <a:path extrusionOk="0" h="4856" w="4857">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10" name="Google Shape;301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1782265"/>
            <a:ext cx="117892" cy="117867"/>
          </a:xfrm>
          <a:custGeom>
            <a:ahLst/>
            <a:cxnLst/>
            <a:rect b="b" l="l" r="r" t="t"/>
            <a:pathLst>
              <a:path extrusionOk="0" h="4856" w="4857">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11" name="Google Shape;301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1051614"/>
            <a:ext cx="117892" cy="117867"/>
          </a:xfrm>
          <a:custGeom>
            <a:ahLst/>
            <a:cxnLst/>
            <a:rect b="b" l="l" r="r" t="t"/>
            <a:pathLst>
              <a:path extrusionOk="0" h="4856" w="4857">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12" name="Google Shape;301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905469"/>
            <a:ext cx="117892" cy="117867"/>
          </a:xfrm>
          <a:custGeom>
            <a:ahLst/>
            <a:cxnLst/>
            <a:rect b="b" l="l" r="r" t="t"/>
            <a:pathLst>
              <a:path extrusionOk="0" h="4856" w="4857">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13" name="Google Shape;301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467084"/>
            <a:ext cx="117892" cy="117867"/>
          </a:xfrm>
          <a:custGeom>
            <a:ahLst/>
            <a:cxnLst/>
            <a:rect b="b" l="l" r="r" t="t"/>
            <a:pathLst>
              <a:path extrusionOk="0" h="4856" w="4857">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14" name="Google Shape;301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4997133"/>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15" name="Google Shape;301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4704867"/>
            <a:ext cx="117867" cy="117892"/>
          </a:xfrm>
          <a:custGeom>
            <a:ahLst/>
            <a:cxnLst/>
            <a:rect b="b" l="l" r="r" t="t"/>
            <a:pathLst>
              <a:path extrusionOk="0" h="4857"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16" name="Google Shape;301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4266482"/>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17" name="Google Shape;301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4120362"/>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18" name="Google Shape;301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3828096"/>
            <a:ext cx="117867" cy="117867"/>
          </a:xfrm>
          <a:custGeom>
            <a:ahLst/>
            <a:cxnLst/>
            <a:rect b="b" l="l" r="r" t="t"/>
            <a:pathLst>
              <a:path extrusionOk="0" h="4856" w="4856">
                <a:moveTo>
                  <a:pt x="0" y="0"/>
                </a:moveTo>
                <a:lnTo>
                  <a:pt x="0" y="4856"/>
                </a:lnTo>
                <a:lnTo>
                  <a:pt x="4855" y="4856"/>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19" name="Google Shape;301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3681953"/>
            <a:ext cx="117867" cy="117892"/>
          </a:xfrm>
          <a:custGeom>
            <a:ahLst/>
            <a:cxnLst/>
            <a:rect b="b" l="l" r="r" t="t"/>
            <a:pathLst>
              <a:path extrusionOk="0" h="4857"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20" name="Google Shape;302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3097446"/>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21" name="Google Shape;302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2951301"/>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22" name="Google Shape;302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2659036"/>
            <a:ext cx="117867" cy="117892"/>
          </a:xfrm>
          <a:custGeom>
            <a:ahLst/>
            <a:cxnLst/>
            <a:rect b="b" l="l" r="r" t="t"/>
            <a:pathLst>
              <a:path extrusionOk="0" h="4857"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23" name="Google Shape;302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2512915"/>
            <a:ext cx="117867" cy="117867"/>
          </a:xfrm>
          <a:custGeom>
            <a:ahLst/>
            <a:cxnLst/>
            <a:rect b="b" l="l" r="r" t="t"/>
            <a:pathLst>
              <a:path extrusionOk="0" h="4856" w="4856">
                <a:moveTo>
                  <a:pt x="0" y="0"/>
                </a:moveTo>
                <a:lnTo>
                  <a:pt x="0" y="4856"/>
                </a:lnTo>
                <a:lnTo>
                  <a:pt x="4855" y="4856"/>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24" name="Google Shape;302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2220650"/>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25" name="Google Shape;302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2074530"/>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26" name="Google Shape;302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1928385"/>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27" name="Google Shape;302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1782265"/>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28" name="Google Shape;302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1343855"/>
            <a:ext cx="117867" cy="117892"/>
          </a:xfrm>
          <a:custGeom>
            <a:ahLst/>
            <a:cxnLst/>
            <a:rect b="b" l="l" r="r" t="t"/>
            <a:pathLst>
              <a:path extrusionOk="0" h="4857"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29" name="Google Shape;302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1197734"/>
            <a:ext cx="117867" cy="117867"/>
          </a:xfrm>
          <a:custGeom>
            <a:ahLst/>
            <a:cxnLst/>
            <a:rect b="b" l="l" r="r" t="t"/>
            <a:pathLst>
              <a:path extrusionOk="0" h="4856" w="4856">
                <a:moveTo>
                  <a:pt x="0" y="0"/>
                </a:moveTo>
                <a:lnTo>
                  <a:pt x="0" y="4856"/>
                </a:lnTo>
                <a:lnTo>
                  <a:pt x="4855" y="4856"/>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30" name="Google Shape;303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1051614"/>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31" name="Google Shape;303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759349"/>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32" name="Google Shape;303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467084"/>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33" name="Google Shape;303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28698"/>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34" name="Google Shape;303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4997133"/>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35" name="Google Shape;303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4704867"/>
            <a:ext cx="117867" cy="117892"/>
          </a:xfrm>
          <a:custGeom>
            <a:ahLst/>
            <a:cxnLst/>
            <a:rect b="b" l="l" r="r" t="t"/>
            <a:pathLst>
              <a:path extrusionOk="0" h="4857"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36" name="Google Shape;303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4558747"/>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37" name="Google Shape;303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4412627"/>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38" name="Google Shape;303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4266482"/>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39" name="Google Shape;303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4120362"/>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40" name="Google Shape;304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3974217"/>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41" name="Google Shape;304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3828096"/>
            <a:ext cx="117867" cy="117867"/>
          </a:xfrm>
          <a:custGeom>
            <a:ahLst/>
            <a:cxnLst/>
            <a:rect b="b" l="l" r="r" t="t"/>
            <a:pathLst>
              <a:path extrusionOk="0" h="4856" w="4856">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42" name="Google Shape;304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3681953"/>
            <a:ext cx="117867" cy="117892"/>
          </a:xfrm>
          <a:custGeom>
            <a:ahLst/>
            <a:cxnLst/>
            <a:rect b="b" l="l" r="r" t="t"/>
            <a:pathLst>
              <a:path extrusionOk="0" h="4857"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43" name="Google Shape;304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3535831"/>
            <a:ext cx="117867" cy="117867"/>
          </a:xfrm>
          <a:custGeom>
            <a:ahLst/>
            <a:cxnLst/>
            <a:rect b="b" l="l" r="r" t="t"/>
            <a:pathLst>
              <a:path extrusionOk="0" h="4856" w="4856">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44" name="Google Shape;304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3389711"/>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45" name="Google Shape;304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3243566"/>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46" name="Google Shape;304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3097446"/>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47" name="Google Shape;304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2805181"/>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48" name="Google Shape;304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2659036"/>
            <a:ext cx="117867" cy="117892"/>
          </a:xfrm>
          <a:custGeom>
            <a:ahLst/>
            <a:cxnLst/>
            <a:rect b="b" l="l" r="r" t="t"/>
            <a:pathLst>
              <a:path extrusionOk="0" h="4857"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49" name="Google Shape;304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2366772"/>
            <a:ext cx="117867" cy="117892"/>
          </a:xfrm>
          <a:custGeom>
            <a:ahLst/>
            <a:cxnLst/>
            <a:rect b="b" l="l" r="r" t="t"/>
            <a:pathLst>
              <a:path extrusionOk="0" h="4857"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50" name="Google Shape;305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2220650"/>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51" name="Google Shape;305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2074530"/>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52" name="Google Shape;305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1928385"/>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53" name="Google Shape;305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1782265"/>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54" name="Google Shape;305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1636120"/>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55" name="Google Shape;305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1489999"/>
            <a:ext cx="117867" cy="117867"/>
          </a:xfrm>
          <a:custGeom>
            <a:ahLst/>
            <a:cxnLst/>
            <a:rect b="b" l="l" r="r" t="t"/>
            <a:pathLst>
              <a:path extrusionOk="0" h="4856" w="4856">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56" name="Google Shape;305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1343855"/>
            <a:ext cx="117867" cy="117892"/>
          </a:xfrm>
          <a:custGeom>
            <a:ahLst/>
            <a:cxnLst/>
            <a:rect b="b" l="l" r="r" t="t"/>
            <a:pathLst>
              <a:path extrusionOk="0" h="4857"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57" name="Google Shape;305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1051614"/>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58" name="Google Shape;305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905469"/>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59" name="Google Shape;305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759349"/>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60" name="Google Shape;306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613204"/>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61" name="Google Shape;306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467084"/>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62" name="Google Shape;306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320938"/>
            <a:ext cx="117867" cy="117892"/>
          </a:xfrm>
          <a:custGeom>
            <a:ahLst/>
            <a:cxnLst/>
            <a:rect b="b" l="l" r="r" t="t"/>
            <a:pathLst>
              <a:path extrusionOk="0" h="4857"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63" name="Google Shape;306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174818"/>
            <a:ext cx="117867" cy="117867"/>
          </a:xfrm>
          <a:custGeom>
            <a:ahLst/>
            <a:cxnLst/>
            <a:rect b="b" l="l" r="r" t="t"/>
            <a:pathLst>
              <a:path extrusionOk="0" h="4856" w="4856">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64" name="Google Shape;306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28698"/>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65" name="Google Shape;306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4997133"/>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66" name="Google Shape;306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4412627"/>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67" name="Google Shape;306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4266482"/>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68" name="Google Shape;306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3828096"/>
            <a:ext cx="117867" cy="117867"/>
          </a:xfrm>
          <a:custGeom>
            <a:ahLst/>
            <a:cxnLst/>
            <a:rect b="b" l="l" r="r" t="t"/>
            <a:pathLst>
              <a:path extrusionOk="0" h="4856" w="4856">
                <a:moveTo>
                  <a:pt x="0" y="0"/>
                </a:moveTo>
                <a:lnTo>
                  <a:pt x="0" y="4856"/>
                </a:lnTo>
                <a:lnTo>
                  <a:pt x="4855" y="4856"/>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69" name="Google Shape;306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3535831"/>
            <a:ext cx="117867" cy="117867"/>
          </a:xfrm>
          <a:custGeom>
            <a:ahLst/>
            <a:cxnLst/>
            <a:rect b="b" l="l" r="r" t="t"/>
            <a:pathLst>
              <a:path extrusionOk="0" h="4856" w="4856">
                <a:moveTo>
                  <a:pt x="0" y="0"/>
                </a:moveTo>
                <a:lnTo>
                  <a:pt x="0" y="4856"/>
                </a:lnTo>
                <a:lnTo>
                  <a:pt x="4855" y="4856"/>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70" name="Google Shape;307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3097446"/>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71" name="Google Shape;307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2805181"/>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72" name="Google Shape;307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2512915"/>
            <a:ext cx="117867" cy="117867"/>
          </a:xfrm>
          <a:custGeom>
            <a:ahLst/>
            <a:cxnLst/>
            <a:rect b="b" l="l" r="r" t="t"/>
            <a:pathLst>
              <a:path extrusionOk="0" h="4856" w="4856">
                <a:moveTo>
                  <a:pt x="0" y="0"/>
                </a:moveTo>
                <a:lnTo>
                  <a:pt x="0" y="4856"/>
                </a:lnTo>
                <a:lnTo>
                  <a:pt x="4855" y="4856"/>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73" name="Google Shape;307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2366772"/>
            <a:ext cx="117867" cy="117892"/>
          </a:xfrm>
          <a:custGeom>
            <a:ahLst/>
            <a:cxnLst/>
            <a:rect b="b" l="l" r="r" t="t"/>
            <a:pathLst>
              <a:path extrusionOk="0" h="4857"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74" name="Google Shape;307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2074530"/>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75" name="Google Shape;307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1928385"/>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76" name="Google Shape;307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1636120"/>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77" name="Google Shape;307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1489999"/>
            <a:ext cx="117867" cy="117867"/>
          </a:xfrm>
          <a:custGeom>
            <a:ahLst/>
            <a:cxnLst/>
            <a:rect b="b" l="l" r="r" t="t"/>
            <a:pathLst>
              <a:path extrusionOk="0" h="4856" w="4856">
                <a:moveTo>
                  <a:pt x="0" y="0"/>
                </a:moveTo>
                <a:lnTo>
                  <a:pt x="0" y="4856"/>
                </a:lnTo>
                <a:lnTo>
                  <a:pt x="4855" y="4856"/>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78" name="Google Shape;307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1197734"/>
            <a:ext cx="117867" cy="117867"/>
          </a:xfrm>
          <a:custGeom>
            <a:ahLst/>
            <a:cxnLst/>
            <a:rect b="b" l="l" r="r" t="t"/>
            <a:pathLst>
              <a:path extrusionOk="0" h="4856" w="4856">
                <a:moveTo>
                  <a:pt x="0" y="0"/>
                </a:moveTo>
                <a:lnTo>
                  <a:pt x="0" y="4856"/>
                </a:lnTo>
                <a:lnTo>
                  <a:pt x="4855" y="4856"/>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79" name="Google Shape;307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1051614"/>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80" name="Google Shape;308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905469"/>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81" name="Google Shape;308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759349"/>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82" name="Google Shape;308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467084"/>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83" name="Google Shape;308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174818"/>
            <a:ext cx="117867" cy="117867"/>
          </a:xfrm>
          <a:custGeom>
            <a:ahLst/>
            <a:cxnLst/>
            <a:rect b="b" l="l" r="r" t="t"/>
            <a:pathLst>
              <a:path extrusionOk="0" h="4856" w="4856">
                <a:moveTo>
                  <a:pt x="0" y="0"/>
                </a:moveTo>
                <a:lnTo>
                  <a:pt x="0" y="4856"/>
                </a:lnTo>
                <a:lnTo>
                  <a:pt x="4855" y="4856"/>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84" name="Google Shape;308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4997133"/>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85" name="Google Shape;308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4412627"/>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86" name="Google Shape;308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4120362"/>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87" name="Google Shape;308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3828096"/>
            <a:ext cx="117867" cy="117867"/>
          </a:xfrm>
          <a:custGeom>
            <a:ahLst/>
            <a:cxnLst/>
            <a:rect b="b" l="l" r="r" t="t"/>
            <a:pathLst>
              <a:path extrusionOk="0" h="4856" w="4856">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88" name="Google Shape;308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3389711"/>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89" name="Google Shape;308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2805181"/>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90" name="Google Shape;309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2659036"/>
            <a:ext cx="117867" cy="117892"/>
          </a:xfrm>
          <a:custGeom>
            <a:ahLst/>
            <a:cxnLst/>
            <a:rect b="b" l="l" r="r" t="t"/>
            <a:pathLst>
              <a:path extrusionOk="0" h="4857"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91" name="Google Shape;309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1636120"/>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92" name="Google Shape;309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1197734"/>
            <a:ext cx="117867" cy="117867"/>
          </a:xfrm>
          <a:custGeom>
            <a:ahLst/>
            <a:cxnLst/>
            <a:rect b="b" l="l" r="r" t="t"/>
            <a:pathLst>
              <a:path extrusionOk="0" h="4856" w="4856">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93" name="Google Shape;309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467084"/>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94" name="Google Shape;309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28698"/>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95" name="Google Shape;309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4851012"/>
            <a:ext cx="117892" cy="117867"/>
          </a:xfrm>
          <a:custGeom>
            <a:ahLst/>
            <a:cxnLst/>
            <a:rect b="b" l="l" r="r" t="t"/>
            <a:pathLst>
              <a:path extrusionOk="0" h="4856" w="4857">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96" name="Google Shape;309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4412627"/>
            <a:ext cx="117892" cy="117867"/>
          </a:xfrm>
          <a:custGeom>
            <a:ahLst/>
            <a:cxnLst/>
            <a:rect b="b" l="l" r="r" t="t"/>
            <a:pathLst>
              <a:path extrusionOk="0" h="4856" w="4857">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97" name="Google Shape;309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1928385"/>
            <a:ext cx="117892" cy="117867"/>
          </a:xfrm>
          <a:custGeom>
            <a:ahLst/>
            <a:cxnLst/>
            <a:rect b="b" l="l" r="r" t="t"/>
            <a:pathLst>
              <a:path extrusionOk="0" h="4856" w="4857">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98" name="Google Shape;309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759349"/>
            <a:ext cx="117892" cy="117867"/>
          </a:xfrm>
          <a:custGeom>
            <a:ahLst/>
            <a:cxnLst/>
            <a:rect b="b" l="l" r="r" t="t"/>
            <a:pathLst>
              <a:path extrusionOk="0" h="4856" w="4857">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099" name="Google Shape;309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174818"/>
            <a:ext cx="117892" cy="117867"/>
          </a:xfrm>
          <a:custGeom>
            <a:ahLst/>
            <a:cxnLst/>
            <a:rect b="b" l="l" r="r" t="t"/>
            <a:pathLst>
              <a:path extrusionOk="0" h="4856" w="4857">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00" name="Google Shape;310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4558747"/>
            <a:ext cx="117867" cy="117867"/>
          </a:xfrm>
          <a:custGeom>
            <a:ahLst/>
            <a:cxnLst/>
            <a:rect b="b" l="l" r="r" t="t"/>
            <a:pathLst>
              <a:path extrusionOk="0" h="4856" w="4856">
                <a:moveTo>
                  <a:pt x="0" y="0"/>
                </a:moveTo>
                <a:lnTo>
                  <a:pt x="0"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01" name="Google Shape;310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3389711"/>
            <a:ext cx="117867" cy="117867"/>
          </a:xfrm>
          <a:custGeom>
            <a:ahLst/>
            <a:cxnLst/>
            <a:rect b="b" l="l" r="r" t="t"/>
            <a:pathLst>
              <a:path extrusionOk="0" h="4856" w="4856">
                <a:moveTo>
                  <a:pt x="0" y="1"/>
                </a:moveTo>
                <a:lnTo>
                  <a:pt x="0"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02" name="Google Shape;310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2512915"/>
            <a:ext cx="117867" cy="117867"/>
          </a:xfrm>
          <a:custGeom>
            <a:ahLst/>
            <a:cxnLst/>
            <a:rect b="b" l="l" r="r" t="t"/>
            <a:pathLst>
              <a:path extrusionOk="0" h="4856" w="4856">
                <a:moveTo>
                  <a:pt x="0" y="0"/>
                </a:moveTo>
                <a:lnTo>
                  <a:pt x="0"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03" name="Google Shape;310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2" y="320939"/>
            <a:ext cx="117892" cy="117892"/>
          </a:xfrm>
          <a:custGeom>
            <a:ahLst/>
            <a:cxnLst/>
            <a:rect b="b" l="l" r="r" t="t"/>
            <a:pathLst>
              <a:path extrusionOk="0" h="4857" w="4857">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04" name="Google Shape;310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3" y="613204"/>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05" name="Google Shape;310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7" y="2659037"/>
            <a:ext cx="117867" cy="117892"/>
          </a:xfrm>
          <a:custGeom>
            <a:ahLst/>
            <a:cxnLst/>
            <a:rect b="b" l="l" r="r" t="t"/>
            <a:pathLst>
              <a:path extrusionOk="0" h="4857"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06" name="Google Shape;310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7" y="174818"/>
            <a:ext cx="117867" cy="117867"/>
          </a:xfrm>
          <a:custGeom>
            <a:ahLst/>
            <a:cxnLst/>
            <a:rect b="b" l="l" r="r" t="t"/>
            <a:pathLst>
              <a:path extrusionOk="0" h="4856" w="4856">
                <a:moveTo>
                  <a:pt x="0" y="0"/>
                </a:moveTo>
                <a:lnTo>
                  <a:pt x="0" y="4856"/>
                </a:lnTo>
                <a:lnTo>
                  <a:pt x="4855" y="4856"/>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07" name="Google Shape;310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659524" y="4266485"/>
            <a:ext cx="117892" cy="117867"/>
          </a:xfrm>
          <a:custGeom>
            <a:ahLst/>
            <a:cxnLst/>
            <a:rect b="b" l="l" r="r" t="t"/>
            <a:pathLst>
              <a:path extrusionOk="0" h="4856" w="4857">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08" name="Google Shape;310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3974217"/>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09" name="Google Shape;310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3681953"/>
            <a:ext cx="117867" cy="117892"/>
          </a:xfrm>
          <a:custGeom>
            <a:ahLst/>
            <a:cxnLst/>
            <a:rect b="b" l="l" r="r" t="t"/>
            <a:pathLst>
              <a:path extrusionOk="0" h="4857"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10" name="Google Shape;311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2659036"/>
            <a:ext cx="117867" cy="117892"/>
          </a:xfrm>
          <a:custGeom>
            <a:ahLst/>
            <a:cxnLst/>
            <a:rect b="b" l="l" r="r" t="t"/>
            <a:pathLst>
              <a:path extrusionOk="0" h="4857"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11" name="Google Shape;311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1343855"/>
            <a:ext cx="117867" cy="117892"/>
          </a:xfrm>
          <a:custGeom>
            <a:ahLst/>
            <a:cxnLst/>
            <a:rect b="b" l="l" r="r" t="t"/>
            <a:pathLst>
              <a:path extrusionOk="0" h="4857"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12" name="Google Shape;311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613204"/>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13" name="Google Shape;311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320939"/>
            <a:ext cx="117867" cy="117892"/>
          </a:xfrm>
          <a:custGeom>
            <a:ahLst/>
            <a:cxnLst/>
            <a:rect b="b" l="l" r="r" t="t"/>
            <a:pathLst>
              <a:path extrusionOk="0" h="4857"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14" name="Google Shape;311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0" y="4704869"/>
            <a:ext cx="117867" cy="117892"/>
          </a:xfrm>
          <a:custGeom>
            <a:ahLst/>
            <a:cxnLst/>
            <a:rect b="b" l="l" r="r" t="t"/>
            <a:pathLst>
              <a:path extrusionOk="0" h="4857"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15" name="Google Shape;311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0" y="3974217"/>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16" name="Google Shape;311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0" y="2512915"/>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17" name="Google Shape;311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0" y="1928385"/>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18" name="Google Shape;311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0" y="1782265"/>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19" name="Google Shape;311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0" y="1051614"/>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20" name="Google Shape;312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0" y="174818"/>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21" name="Google Shape;312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4997133"/>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22" name="Google Shape;312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3828096"/>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23" name="Google Shape;312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3535831"/>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24" name="Google Shape;312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3389711"/>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25" name="Google Shape;312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3243566"/>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26" name="Google Shape;312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3097446"/>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27" name="Google Shape;312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2951301"/>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28" name="Google Shape;312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2805181"/>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29" name="Google Shape;312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2659036"/>
            <a:ext cx="117892" cy="117892"/>
          </a:xfrm>
          <a:custGeom>
            <a:ahLst/>
            <a:cxnLst/>
            <a:rect b="b" l="l" r="r" t="t"/>
            <a:pathLst>
              <a:path extrusionOk="0" h="4857"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30" name="Google Shape;313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2512915"/>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31" name="Google Shape;313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2366772"/>
            <a:ext cx="117892" cy="117892"/>
          </a:xfrm>
          <a:custGeom>
            <a:ahLst/>
            <a:cxnLst/>
            <a:rect b="b" l="l" r="r" t="t"/>
            <a:pathLst>
              <a:path extrusionOk="0" h="4857"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32" name="Google Shape;313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2220650"/>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33" name="Google Shape;313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1489999"/>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34" name="Google Shape;313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1343855"/>
            <a:ext cx="117892" cy="117892"/>
          </a:xfrm>
          <a:custGeom>
            <a:ahLst/>
            <a:cxnLst/>
            <a:rect b="b" l="l" r="r" t="t"/>
            <a:pathLst>
              <a:path extrusionOk="0" h="4857"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35" name="Google Shape;313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1197734"/>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36" name="Google Shape;313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1051614"/>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37" name="Google Shape;313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905469"/>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38" name="Google Shape;313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613204"/>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39" name="Google Shape;313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467084"/>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40" name="Google Shape;314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4" y="4851012"/>
            <a:ext cx="117867" cy="117867"/>
          </a:xfrm>
          <a:custGeom>
            <a:ahLst/>
            <a:cxnLst/>
            <a:rect b="b" l="l" r="r" t="t"/>
            <a:pathLst>
              <a:path extrusionOk="0" h="4856" w="4856">
                <a:moveTo>
                  <a:pt x="0" y="0"/>
                </a:moveTo>
                <a:lnTo>
                  <a:pt x="0"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41" name="Google Shape;314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4" y="4120362"/>
            <a:ext cx="117867" cy="117867"/>
          </a:xfrm>
          <a:custGeom>
            <a:ahLst/>
            <a:cxnLst/>
            <a:rect b="b" l="l" r="r" t="t"/>
            <a:pathLst>
              <a:path extrusionOk="0" h="4856" w="4856">
                <a:moveTo>
                  <a:pt x="0" y="1"/>
                </a:moveTo>
                <a:lnTo>
                  <a:pt x="0"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42" name="Google Shape;314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4" y="3974217"/>
            <a:ext cx="117867" cy="117867"/>
          </a:xfrm>
          <a:custGeom>
            <a:ahLst/>
            <a:cxnLst/>
            <a:rect b="b" l="l" r="r" t="t"/>
            <a:pathLst>
              <a:path extrusionOk="0" h="4856" w="4856">
                <a:moveTo>
                  <a:pt x="0" y="0"/>
                </a:moveTo>
                <a:lnTo>
                  <a:pt x="0"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43" name="Google Shape;314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4" y="3828096"/>
            <a:ext cx="117867" cy="117867"/>
          </a:xfrm>
          <a:custGeom>
            <a:ahLst/>
            <a:cxnLst/>
            <a:rect b="b" l="l" r="r" t="t"/>
            <a:pathLst>
              <a:path extrusionOk="0" h="4856" w="4856">
                <a:moveTo>
                  <a:pt x="0" y="0"/>
                </a:moveTo>
                <a:lnTo>
                  <a:pt x="0"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44" name="Google Shape;314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4" y="3535831"/>
            <a:ext cx="117867" cy="117867"/>
          </a:xfrm>
          <a:custGeom>
            <a:ahLst/>
            <a:cxnLst/>
            <a:rect b="b" l="l" r="r" t="t"/>
            <a:pathLst>
              <a:path extrusionOk="0" h="4856" w="4856">
                <a:moveTo>
                  <a:pt x="0" y="0"/>
                </a:moveTo>
                <a:lnTo>
                  <a:pt x="0"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45" name="Google Shape;314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4" y="3243566"/>
            <a:ext cx="117867" cy="117867"/>
          </a:xfrm>
          <a:custGeom>
            <a:ahLst/>
            <a:cxnLst/>
            <a:rect b="b" l="l" r="r" t="t"/>
            <a:pathLst>
              <a:path extrusionOk="0" h="4856" w="4856">
                <a:moveTo>
                  <a:pt x="0" y="0"/>
                </a:moveTo>
                <a:lnTo>
                  <a:pt x="0"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46" name="Google Shape;314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4" y="2659036"/>
            <a:ext cx="117867" cy="117892"/>
          </a:xfrm>
          <a:custGeom>
            <a:ahLst/>
            <a:cxnLst/>
            <a:rect b="b" l="l" r="r" t="t"/>
            <a:pathLst>
              <a:path extrusionOk="0" h="4857" w="4856">
                <a:moveTo>
                  <a:pt x="0" y="1"/>
                </a:moveTo>
                <a:lnTo>
                  <a:pt x="0"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47" name="Google Shape;314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4" y="2366772"/>
            <a:ext cx="117867" cy="117892"/>
          </a:xfrm>
          <a:custGeom>
            <a:ahLst/>
            <a:cxnLst/>
            <a:rect b="b" l="l" r="r" t="t"/>
            <a:pathLst>
              <a:path extrusionOk="0" h="4857" w="4856">
                <a:moveTo>
                  <a:pt x="0" y="1"/>
                </a:moveTo>
                <a:lnTo>
                  <a:pt x="0"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48" name="Google Shape;314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4" y="2220650"/>
            <a:ext cx="117867" cy="117867"/>
          </a:xfrm>
          <a:custGeom>
            <a:ahLst/>
            <a:cxnLst/>
            <a:rect b="b" l="l" r="r" t="t"/>
            <a:pathLst>
              <a:path extrusionOk="0" h="4856" w="4856">
                <a:moveTo>
                  <a:pt x="0" y="0"/>
                </a:moveTo>
                <a:lnTo>
                  <a:pt x="0"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49" name="Google Shape;314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4" y="2074530"/>
            <a:ext cx="117867" cy="117867"/>
          </a:xfrm>
          <a:custGeom>
            <a:ahLst/>
            <a:cxnLst/>
            <a:rect b="b" l="l" r="r" t="t"/>
            <a:pathLst>
              <a:path extrusionOk="0" h="4856" w="4856">
                <a:moveTo>
                  <a:pt x="0" y="1"/>
                </a:moveTo>
                <a:lnTo>
                  <a:pt x="0"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50" name="Google Shape;315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4" y="1782265"/>
            <a:ext cx="117867" cy="117867"/>
          </a:xfrm>
          <a:custGeom>
            <a:ahLst/>
            <a:cxnLst/>
            <a:rect b="b" l="l" r="r" t="t"/>
            <a:pathLst>
              <a:path extrusionOk="0" h="4856" w="4856">
                <a:moveTo>
                  <a:pt x="0" y="1"/>
                </a:moveTo>
                <a:lnTo>
                  <a:pt x="0"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51" name="Google Shape;315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4" y="1636120"/>
            <a:ext cx="117867" cy="117867"/>
          </a:xfrm>
          <a:custGeom>
            <a:ahLst/>
            <a:cxnLst/>
            <a:rect b="b" l="l" r="r" t="t"/>
            <a:pathLst>
              <a:path extrusionOk="0" h="4856" w="4856">
                <a:moveTo>
                  <a:pt x="0" y="0"/>
                </a:moveTo>
                <a:lnTo>
                  <a:pt x="0"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52" name="Google Shape;315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4" y="1489999"/>
            <a:ext cx="117867" cy="117867"/>
          </a:xfrm>
          <a:custGeom>
            <a:ahLst/>
            <a:cxnLst/>
            <a:rect b="b" l="l" r="r" t="t"/>
            <a:pathLst>
              <a:path extrusionOk="0" h="4856" w="4856">
                <a:moveTo>
                  <a:pt x="0" y="0"/>
                </a:moveTo>
                <a:lnTo>
                  <a:pt x="0"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53" name="Google Shape;315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4" y="1343855"/>
            <a:ext cx="117867" cy="117892"/>
          </a:xfrm>
          <a:custGeom>
            <a:ahLst/>
            <a:cxnLst/>
            <a:rect b="b" l="l" r="r" t="t"/>
            <a:pathLst>
              <a:path extrusionOk="0" h="4857" w="4856">
                <a:moveTo>
                  <a:pt x="0" y="1"/>
                </a:moveTo>
                <a:lnTo>
                  <a:pt x="0"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54" name="Google Shape;315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4" y="1051614"/>
            <a:ext cx="117867" cy="117867"/>
          </a:xfrm>
          <a:custGeom>
            <a:ahLst/>
            <a:cxnLst/>
            <a:rect b="b" l="l" r="r" t="t"/>
            <a:pathLst>
              <a:path extrusionOk="0" h="4856" w="4856">
                <a:moveTo>
                  <a:pt x="0" y="1"/>
                </a:moveTo>
                <a:lnTo>
                  <a:pt x="0"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55" name="Google Shape;315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4" y="905469"/>
            <a:ext cx="117867" cy="117867"/>
          </a:xfrm>
          <a:custGeom>
            <a:ahLst/>
            <a:cxnLst/>
            <a:rect b="b" l="l" r="r" t="t"/>
            <a:pathLst>
              <a:path extrusionOk="0" h="4856" w="4856">
                <a:moveTo>
                  <a:pt x="0" y="0"/>
                </a:moveTo>
                <a:lnTo>
                  <a:pt x="0"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56" name="Google Shape;315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4" y="467084"/>
            <a:ext cx="117867" cy="117867"/>
          </a:xfrm>
          <a:custGeom>
            <a:ahLst/>
            <a:cxnLst/>
            <a:rect b="b" l="l" r="r" t="t"/>
            <a:pathLst>
              <a:path extrusionOk="0" h="4856" w="4856">
                <a:moveTo>
                  <a:pt x="0" y="1"/>
                </a:moveTo>
                <a:lnTo>
                  <a:pt x="0"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57" name="Google Shape;315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4" y="320939"/>
            <a:ext cx="117867" cy="117892"/>
          </a:xfrm>
          <a:custGeom>
            <a:ahLst/>
            <a:cxnLst/>
            <a:rect b="b" l="l" r="r" t="t"/>
            <a:pathLst>
              <a:path extrusionOk="0" h="4857" w="4856">
                <a:moveTo>
                  <a:pt x="0" y="1"/>
                </a:moveTo>
                <a:lnTo>
                  <a:pt x="0"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58" name="Google Shape;315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4" y="174818"/>
            <a:ext cx="117867" cy="117867"/>
          </a:xfrm>
          <a:custGeom>
            <a:ahLst/>
            <a:cxnLst/>
            <a:rect b="b" l="l" r="r" t="t"/>
            <a:pathLst>
              <a:path extrusionOk="0" h="4856" w="4856">
                <a:moveTo>
                  <a:pt x="0" y="0"/>
                </a:moveTo>
                <a:lnTo>
                  <a:pt x="0"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59" name="Google Shape;315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4997133"/>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60" name="Google Shape;316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4558747"/>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61" name="Google Shape;316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4412627"/>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62" name="Google Shape;316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4120362"/>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63" name="Google Shape;316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3974217"/>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64" name="Google Shape;316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3681953"/>
            <a:ext cx="117892" cy="117892"/>
          </a:xfrm>
          <a:custGeom>
            <a:ahLst/>
            <a:cxnLst/>
            <a:rect b="b" l="l" r="r" t="t"/>
            <a:pathLst>
              <a:path extrusionOk="0" h="4857"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65" name="Google Shape;316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3535831"/>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66" name="Google Shape;316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3389711"/>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67" name="Google Shape;316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3243566"/>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68" name="Google Shape;316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3097446"/>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69" name="Google Shape;316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2951301"/>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70" name="Google Shape;317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2805181"/>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71" name="Google Shape;317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2512915"/>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72" name="Google Shape;317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2220650"/>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73" name="Google Shape;317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2074530"/>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74" name="Google Shape;317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1928385"/>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75" name="Google Shape;317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1782265"/>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76" name="Google Shape;317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1636120"/>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77" name="Google Shape;317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1343855"/>
            <a:ext cx="117892" cy="117892"/>
          </a:xfrm>
          <a:custGeom>
            <a:ahLst/>
            <a:cxnLst/>
            <a:rect b="b" l="l" r="r" t="t"/>
            <a:pathLst>
              <a:path extrusionOk="0" h="4857"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78" name="Google Shape;317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1197734"/>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79" name="Google Shape;317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905469"/>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80" name="Google Shape;318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759349"/>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81" name="Google Shape;318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613204"/>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82" name="Google Shape;318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174818"/>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83" name="Google Shape;318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28698"/>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84" name="Google Shape;318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4704869"/>
            <a:ext cx="117867" cy="117892"/>
          </a:xfrm>
          <a:custGeom>
            <a:ahLst/>
            <a:cxnLst/>
            <a:rect b="b" l="l" r="r" t="t"/>
            <a:pathLst>
              <a:path extrusionOk="0" h="4857"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85" name="Google Shape;318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4558747"/>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86" name="Google Shape;318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4266482"/>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87" name="Google Shape;318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3974217"/>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88" name="Google Shape;318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3828096"/>
            <a:ext cx="117867" cy="117867"/>
          </a:xfrm>
          <a:custGeom>
            <a:ahLst/>
            <a:cxnLst/>
            <a:rect b="b" l="l" r="r" t="t"/>
            <a:pathLst>
              <a:path extrusionOk="0" h="4856" w="4856">
                <a:moveTo>
                  <a:pt x="0" y="0"/>
                </a:moveTo>
                <a:lnTo>
                  <a:pt x="0" y="4856"/>
                </a:lnTo>
                <a:lnTo>
                  <a:pt x="4855" y="4856"/>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89" name="Google Shape;318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3681953"/>
            <a:ext cx="117867" cy="117892"/>
          </a:xfrm>
          <a:custGeom>
            <a:ahLst/>
            <a:cxnLst/>
            <a:rect b="b" l="l" r="r" t="t"/>
            <a:pathLst>
              <a:path extrusionOk="0" h="4857"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90" name="Google Shape;319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3535831"/>
            <a:ext cx="117867" cy="117867"/>
          </a:xfrm>
          <a:custGeom>
            <a:ahLst/>
            <a:cxnLst/>
            <a:rect b="b" l="l" r="r" t="t"/>
            <a:pathLst>
              <a:path extrusionOk="0" h="4856" w="4856">
                <a:moveTo>
                  <a:pt x="0" y="0"/>
                </a:moveTo>
                <a:lnTo>
                  <a:pt x="0" y="4856"/>
                </a:lnTo>
                <a:lnTo>
                  <a:pt x="4855" y="4856"/>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91" name="Google Shape;319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3097446"/>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92" name="Google Shape;319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2951301"/>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93" name="Google Shape;319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2805181"/>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94" name="Google Shape;319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2659036"/>
            <a:ext cx="117867" cy="117892"/>
          </a:xfrm>
          <a:custGeom>
            <a:ahLst/>
            <a:cxnLst/>
            <a:rect b="b" l="l" r="r" t="t"/>
            <a:pathLst>
              <a:path extrusionOk="0" h="4857"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95" name="Google Shape;319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2512915"/>
            <a:ext cx="117867" cy="117867"/>
          </a:xfrm>
          <a:custGeom>
            <a:ahLst/>
            <a:cxnLst/>
            <a:rect b="b" l="l" r="r" t="t"/>
            <a:pathLst>
              <a:path extrusionOk="0" h="4856" w="4856">
                <a:moveTo>
                  <a:pt x="0" y="0"/>
                </a:moveTo>
                <a:lnTo>
                  <a:pt x="0" y="4856"/>
                </a:lnTo>
                <a:lnTo>
                  <a:pt x="4855" y="4856"/>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96" name="Google Shape;319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2366772"/>
            <a:ext cx="117867" cy="117892"/>
          </a:xfrm>
          <a:custGeom>
            <a:ahLst/>
            <a:cxnLst/>
            <a:rect b="b" l="l" r="r" t="t"/>
            <a:pathLst>
              <a:path extrusionOk="0" h="4857"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97" name="Google Shape;319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2220650"/>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98" name="Google Shape;319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2074530"/>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199" name="Google Shape;319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1928385"/>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00" name="Google Shape;320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1782265"/>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01" name="Google Shape;320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1489999"/>
            <a:ext cx="117867" cy="117867"/>
          </a:xfrm>
          <a:custGeom>
            <a:ahLst/>
            <a:cxnLst/>
            <a:rect b="b" l="l" r="r" t="t"/>
            <a:pathLst>
              <a:path extrusionOk="0" h="4856" w="4856">
                <a:moveTo>
                  <a:pt x="0" y="0"/>
                </a:moveTo>
                <a:lnTo>
                  <a:pt x="0" y="4856"/>
                </a:lnTo>
                <a:lnTo>
                  <a:pt x="4855" y="4856"/>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02" name="Google Shape;320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1197734"/>
            <a:ext cx="117867" cy="117867"/>
          </a:xfrm>
          <a:custGeom>
            <a:ahLst/>
            <a:cxnLst/>
            <a:rect b="b" l="l" r="r" t="t"/>
            <a:pathLst>
              <a:path extrusionOk="0" h="4856" w="4856">
                <a:moveTo>
                  <a:pt x="0" y="0"/>
                </a:moveTo>
                <a:lnTo>
                  <a:pt x="0" y="4856"/>
                </a:lnTo>
                <a:lnTo>
                  <a:pt x="4855" y="4856"/>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03" name="Google Shape;320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1051614"/>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04" name="Google Shape;320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905469"/>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05" name="Google Shape;320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759349"/>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06" name="Google Shape;320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467084"/>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07" name="Google Shape;320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320939"/>
            <a:ext cx="117867" cy="117892"/>
          </a:xfrm>
          <a:custGeom>
            <a:ahLst/>
            <a:cxnLst/>
            <a:rect b="b" l="l" r="r" t="t"/>
            <a:pathLst>
              <a:path extrusionOk="0" h="4857"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08" name="Google Shape;320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174818"/>
            <a:ext cx="117867" cy="117867"/>
          </a:xfrm>
          <a:custGeom>
            <a:ahLst/>
            <a:cxnLst/>
            <a:rect b="b" l="l" r="r" t="t"/>
            <a:pathLst>
              <a:path extrusionOk="0" h="4856" w="4856">
                <a:moveTo>
                  <a:pt x="0" y="0"/>
                </a:moveTo>
                <a:lnTo>
                  <a:pt x="0" y="4856"/>
                </a:lnTo>
                <a:lnTo>
                  <a:pt x="4855" y="4856"/>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09" name="Google Shape;320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28698"/>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10" name="Google Shape;321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4851012"/>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11" name="Google Shape;321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4558747"/>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12" name="Google Shape;321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4412627"/>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13" name="Google Shape;321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4266482"/>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14" name="Google Shape;321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4120362"/>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15" name="Google Shape;321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3828096"/>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16" name="Google Shape;321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3535831"/>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17" name="Google Shape;321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3389711"/>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18" name="Google Shape;321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3243566"/>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19" name="Google Shape;321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2951301"/>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20" name="Google Shape;322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2805181"/>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21" name="Google Shape;322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2659036"/>
            <a:ext cx="117867" cy="117892"/>
          </a:xfrm>
          <a:custGeom>
            <a:ahLst/>
            <a:cxnLst/>
            <a:rect b="b" l="l" r="r" t="t"/>
            <a:pathLst>
              <a:path extrusionOk="0" h="4857"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22" name="Google Shape;322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2512915"/>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23" name="Google Shape;322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2366772"/>
            <a:ext cx="117867" cy="117892"/>
          </a:xfrm>
          <a:custGeom>
            <a:ahLst/>
            <a:cxnLst/>
            <a:rect b="b" l="l" r="r" t="t"/>
            <a:pathLst>
              <a:path extrusionOk="0" h="4857"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24" name="Google Shape;322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2220650"/>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25" name="Google Shape;322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2074530"/>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26" name="Google Shape;322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1782265"/>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27" name="Google Shape;322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1489999"/>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28" name="Google Shape;322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1343855"/>
            <a:ext cx="117867" cy="117892"/>
          </a:xfrm>
          <a:custGeom>
            <a:ahLst/>
            <a:cxnLst/>
            <a:rect b="b" l="l" r="r" t="t"/>
            <a:pathLst>
              <a:path extrusionOk="0" h="4857"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29" name="Google Shape;322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1197734"/>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30" name="Google Shape;323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1051614"/>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31" name="Google Shape;323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759349"/>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32" name="Google Shape;323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613204"/>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33" name="Google Shape;323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320939"/>
            <a:ext cx="117867" cy="117892"/>
          </a:xfrm>
          <a:custGeom>
            <a:ahLst/>
            <a:cxnLst/>
            <a:rect b="b" l="l" r="r" t="t"/>
            <a:pathLst>
              <a:path extrusionOk="0" h="4857"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34" name="Google Shape;323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28698"/>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35" name="Google Shape;323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4704869"/>
            <a:ext cx="117867" cy="117892"/>
          </a:xfrm>
          <a:custGeom>
            <a:ahLst/>
            <a:cxnLst/>
            <a:rect b="b" l="l" r="r" t="t"/>
            <a:pathLst>
              <a:path extrusionOk="0" h="4857"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36" name="Google Shape;323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4266482"/>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37" name="Google Shape;323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4120362"/>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38" name="Google Shape;323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3974217"/>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39" name="Google Shape;323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3681953"/>
            <a:ext cx="117867" cy="117892"/>
          </a:xfrm>
          <a:custGeom>
            <a:ahLst/>
            <a:cxnLst/>
            <a:rect b="b" l="l" r="r" t="t"/>
            <a:pathLst>
              <a:path extrusionOk="0" h="4857"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40" name="Google Shape;324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3389711"/>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41" name="Google Shape;324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3243566"/>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42" name="Google Shape;324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3097446"/>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43" name="Google Shape;324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2805181"/>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44" name="Google Shape;324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2512915"/>
            <a:ext cx="117867" cy="117867"/>
          </a:xfrm>
          <a:custGeom>
            <a:ahLst/>
            <a:cxnLst/>
            <a:rect b="b" l="l" r="r" t="t"/>
            <a:pathLst>
              <a:path extrusionOk="0" h="4856" w="4856">
                <a:moveTo>
                  <a:pt x="0" y="0"/>
                </a:moveTo>
                <a:lnTo>
                  <a:pt x="0" y="4856"/>
                </a:lnTo>
                <a:lnTo>
                  <a:pt x="4855" y="4856"/>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45" name="Google Shape;324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2220650"/>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46" name="Google Shape;324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1928385"/>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47" name="Google Shape;324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1782265"/>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48" name="Google Shape;324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1343855"/>
            <a:ext cx="117867" cy="117892"/>
          </a:xfrm>
          <a:custGeom>
            <a:ahLst/>
            <a:cxnLst/>
            <a:rect b="b" l="l" r="r" t="t"/>
            <a:pathLst>
              <a:path extrusionOk="0" h="4857"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49" name="Google Shape;324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1197734"/>
            <a:ext cx="117867" cy="117867"/>
          </a:xfrm>
          <a:custGeom>
            <a:ahLst/>
            <a:cxnLst/>
            <a:rect b="b" l="l" r="r" t="t"/>
            <a:pathLst>
              <a:path extrusionOk="0" h="4856" w="4856">
                <a:moveTo>
                  <a:pt x="0" y="0"/>
                </a:moveTo>
                <a:lnTo>
                  <a:pt x="0" y="4856"/>
                </a:lnTo>
                <a:lnTo>
                  <a:pt x="4855" y="4856"/>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50" name="Google Shape;325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1051614"/>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51" name="Google Shape;325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905469"/>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52" name="Google Shape;325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759349"/>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53" name="Google Shape;325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467084"/>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54" name="Google Shape;325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320939"/>
            <a:ext cx="117867" cy="117892"/>
          </a:xfrm>
          <a:custGeom>
            <a:ahLst/>
            <a:cxnLst/>
            <a:rect b="b" l="l" r="r" t="t"/>
            <a:pathLst>
              <a:path extrusionOk="0" h="4857"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55" name="Google Shape;325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4997133"/>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56" name="Google Shape;325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4558747"/>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57" name="Google Shape;325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4266482"/>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58" name="Google Shape;325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3828096"/>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59" name="Google Shape;325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3681953"/>
            <a:ext cx="117867" cy="117892"/>
          </a:xfrm>
          <a:custGeom>
            <a:ahLst/>
            <a:cxnLst/>
            <a:rect b="b" l="l" r="r" t="t"/>
            <a:pathLst>
              <a:path extrusionOk="0" h="4857"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60" name="Google Shape;326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3097446"/>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61" name="Google Shape;326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2951301"/>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62" name="Google Shape;326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2659036"/>
            <a:ext cx="117867" cy="117892"/>
          </a:xfrm>
          <a:custGeom>
            <a:ahLst/>
            <a:cxnLst/>
            <a:rect b="b" l="l" r="r" t="t"/>
            <a:pathLst>
              <a:path extrusionOk="0" h="4857"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63" name="Google Shape;326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2512915"/>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64" name="Google Shape;326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2366772"/>
            <a:ext cx="117867" cy="117892"/>
          </a:xfrm>
          <a:custGeom>
            <a:ahLst/>
            <a:cxnLst/>
            <a:rect b="b" l="l" r="r" t="t"/>
            <a:pathLst>
              <a:path extrusionOk="0" h="4857"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65" name="Google Shape;326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2220650"/>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66" name="Google Shape;326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1782265"/>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67" name="Google Shape;326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1636120"/>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68" name="Google Shape;326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1489999"/>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69" name="Google Shape;326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1197734"/>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70" name="Google Shape;327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467084"/>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71" name="Google Shape;327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174818"/>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72" name="Google Shape;327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28698"/>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73" name="Google Shape;327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4851012"/>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74" name="Google Shape;327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4704869"/>
            <a:ext cx="117892" cy="117892"/>
          </a:xfrm>
          <a:custGeom>
            <a:ahLst/>
            <a:cxnLst/>
            <a:rect b="b" l="l" r="r" t="t"/>
            <a:pathLst>
              <a:path extrusionOk="0" h="4857"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75" name="Google Shape;327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4266482"/>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76" name="Google Shape;327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3974217"/>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77" name="Google Shape;327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3681953"/>
            <a:ext cx="117892" cy="117892"/>
          </a:xfrm>
          <a:custGeom>
            <a:ahLst/>
            <a:cxnLst/>
            <a:rect b="b" l="l" r="r" t="t"/>
            <a:pathLst>
              <a:path extrusionOk="0" h="4857"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78" name="Google Shape;327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3243566"/>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79" name="Google Shape;327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2951301"/>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80" name="Google Shape;328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2512915"/>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81" name="Google Shape;328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2220650"/>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82" name="Google Shape;328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2074530"/>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83" name="Google Shape;328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1782265"/>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84" name="Google Shape;328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1636120"/>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85" name="Google Shape;328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1489999"/>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86" name="Google Shape;328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1197734"/>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87" name="Google Shape;328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1051614"/>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88" name="Google Shape;328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613204"/>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89" name="Google Shape;328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320939"/>
            <a:ext cx="117892" cy="117892"/>
          </a:xfrm>
          <a:custGeom>
            <a:ahLst/>
            <a:cxnLst/>
            <a:rect b="b" l="l" r="r" t="t"/>
            <a:pathLst>
              <a:path extrusionOk="0" h="4857"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90" name="Google Shape;329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174818"/>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91" name="Google Shape;329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805680" y="4997133"/>
            <a:ext cx="117867" cy="117867"/>
          </a:xfrm>
          <a:custGeom>
            <a:ahLst/>
            <a:cxnLst/>
            <a:rect b="b" l="l" r="r" t="t"/>
            <a:pathLst>
              <a:path extrusionOk="0" h="4856" w="4856">
                <a:moveTo>
                  <a:pt x="0" y="0"/>
                </a:moveTo>
                <a:lnTo>
                  <a:pt x="0"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92" name="Google Shape;329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805680" y="4558747"/>
            <a:ext cx="117867" cy="117867"/>
          </a:xfrm>
          <a:custGeom>
            <a:ahLst/>
            <a:cxnLst/>
            <a:rect b="b" l="l" r="r" t="t"/>
            <a:pathLst>
              <a:path extrusionOk="0" h="4856" w="4856">
                <a:moveTo>
                  <a:pt x="0" y="0"/>
                </a:moveTo>
                <a:lnTo>
                  <a:pt x="0"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93" name="Google Shape;329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805680" y="4120362"/>
            <a:ext cx="117867" cy="117867"/>
          </a:xfrm>
          <a:custGeom>
            <a:ahLst/>
            <a:cxnLst/>
            <a:rect b="b" l="l" r="r" t="t"/>
            <a:pathLst>
              <a:path extrusionOk="0" h="4856" w="4856">
                <a:moveTo>
                  <a:pt x="0" y="1"/>
                </a:moveTo>
                <a:lnTo>
                  <a:pt x="0"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94" name="Google Shape;329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805680" y="3535831"/>
            <a:ext cx="117867" cy="117867"/>
          </a:xfrm>
          <a:custGeom>
            <a:ahLst/>
            <a:cxnLst/>
            <a:rect b="b" l="l" r="r" t="t"/>
            <a:pathLst>
              <a:path extrusionOk="0" h="4856" w="4856">
                <a:moveTo>
                  <a:pt x="0" y="0"/>
                </a:moveTo>
                <a:lnTo>
                  <a:pt x="0"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95" name="Google Shape;329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805680" y="2951301"/>
            <a:ext cx="117867" cy="117867"/>
          </a:xfrm>
          <a:custGeom>
            <a:ahLst/>
            <a:cxnLst/>
            <a:rect b="b" l="l" r="r" t="t"/>
            <a:pathLst>
              <a:path extrusionOk="0" h="4856" w="4856">
                <a:moveTo>
                  <a:pt x="0" y="0"/>
                </a:moveTo>
                <a:lnTo>
                  <a:pt x="0"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96" name="Google Shape;329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805680" y="2220650"/>
            <a:ext cx="117867" cy="117867"/>
          </a:xfrm>
          <a:custGeom>
            <a:ahLst/>
            <a:cxnLst/>
            <a:rect b="b" l="l" r="r" t="t"/>
            <a:pathLst>
              <a:path extrusionOk="0" h="4856" w="4856">
                <a:moveTo>
                  <a:pt x="0" y="0"/>
                </a:moveTo>
                <a:lnTo>
                  <a:pt x="0"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97" name="Google Shape;329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805680" y="1051614"/>
            <a:ext cx="117867" cy="117867"/>
          </a:xfrm>
          <a:custGeom>
            <a:ahLst/>
            <a:cxnLst/>
            <a:rect b="b" l="l" r="r" t="t"/>
            <a:pathLst>
              <a:path extrusionOk="0" h="4856" w="4856">
                <a:moveTo>
                  <a:pt x="0" y="1"/>
                </a:moveTo>
                <a:lnTo>
                  <a:pt x="0"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98" name="Google Shape;329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805680" y="905469"/>
            <a:ext cx="117867" cy="117867"/>
          </a:xfrm>
          <a:custGeom>
            <a:ahLst/>
            <a:cxnLst/>
            <a:rect b="b" l="l" r="r" t="t"/>
            <a:pathLst>
              <a:path extrusionOk="0" h="4856" w="4856">
                <a:moveTo>
                  <a:pt x="0" y="0"/>
                </a:moveTo>
                <a:lnTo>
                  <a:pt x="0"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299" name="Google Shape;329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805680" y="28698"/>
            <a:ext cx="117867" cy="117867"/>
          </a:xfrm>
          <a:custGeom>
            <a:ahLst/>
            <a:cxnLst/>
            <a:rect b="b" l="l" r="r" t="t"/>
            <a:pathLst>
              <a:path extrusionOk="0" h="4856" w="4856">
                <a:moveTo>
                  <a:pt x="0" y="1"/>
                </a:moveTo>
                <a:lnTo>
                  <a:pt x="0"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00" name="Google Shape;330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659536" y="4851012"/>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01" name="Google Shape;330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659536" y="3974217"/>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02" name="Google Shape;330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659536" y="3243566"/>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03" name="Google Shape;330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659536" y="2512915"/>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04" name="Google Shape;330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659536" y="1636120"/>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05" name="Google Shape;330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659536" y="905469"/>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06" name="Google Shape;330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659536" y="759349"/>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07" name="Google Shape;330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659536" y="174818"/>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08" name="Google Shape;330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513414" y="4997133"/>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09" name="Google Shape;330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513414" y="3974217"/>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10" name="Google Shape;331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513414" y="2074530"/>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11" name="Google Shape;331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513414" y="1489999"/>
            <a:ext cx="117867" cy="117867"/>
          </a:xfrm>
          <a:custGeom>
            <a:ahLst/>
            <a:cxnLst/>
            <a:rect b="b" l="l" r="r" t="t"/>
            <a:pathLst>
              <a:path extrusionOk="0" h="4856" w="4856">
                <a:moveTo>
                  <a:pt x="0" y="0"/>
                </a:moveTo>
                <a:lnTo>
                  <a:pt x="0" y="4856"/>
                </a:lnTo>
                <a:lnTo>
                  <a:pt x="4855" y="4856"/>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12" name="Google Shape;331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513414" y="905469"/>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13" name="Google Shape;331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513414" y="174818"/>
            <a:ext cx="117867" cy="117867"/>
          </a:xfrm>
          <a:custGeom>
            <a:ahLst/>
            <a:cxnLst/>
            <a:rect b="b" l="l" r="r" t="t"/>
            <a:pathLst>
              <a:path extrusionOk="0" h="4856" w="4856">
                <a:moveTo>
                  <a:pt x="0" y="0"/>
                </a:moveTo>
                <a:lnTo>
                  <a:pt x="0" y="4856"/>
                </a:lnTo>
                <a:lnTo>
                  <a:pt x="4855" y="4856"/>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14" name="Google Shape;331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367294" y="4558747"/>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15" name="Google Shape;331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367294" y="3681953"/>
            <a:ext cx="117867" cy="117892"/>
          </a:xfrm>
          <a:custGeom>
            <a:ahLst/>
            <a:cxnLst/>
            <a:rect b="b" l="l" r="r" t="t"/>
            <a:pathLst>
              <a:path extrusionOk="0" h="4857"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16" name="Google Shape;331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367294" y="2659036"/>
            <a:ext cx="117867" cy="117892"/>
          </a:xfrm>
          <a:custGeom>
            <a:ahLst/>
            <a:cxnLst/>
            <a:rect b="b" l="l" r="r" t="t"/>
            <a:pathLst>
              <a:path extrusionOk="0" h="4857"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17" name="Google Shape;331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4851012"/>
            <a:ext cx="117867" cy="117867"/>
          </a:xfrm>
          <a:custGeom>
            <a:ahLst/>
            <a:cxnLst/>
            <a:rect b="b" l="l" r="r" t="t"/>
            <a:pathLst>
              <a:path extrusionOk="0" h="4856" w="4856">
                <a:moveTo>
                  <a:pt x="0" y="0"/>
                </a:moveTo>
                <a:lnTo>
                  <a:pt x="0" y="4856"/>
                </a:lnTo>
                <a:lnTo>
                  <a:pt x="4855" y="4856"/>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18" name="Google Shape;331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4558747"/>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19" name="Google Shape;331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4412627"/>
            <a:ext cx="117867" cy="117867"/>
          </a:xfrm>
          <a:custGeom>
            <a:ahLst/>
            <a:cxnLst/>
            <a:rect b="b" l="l" r="r" t="t"/>
            <a:pathLst>
              <a:path extrusionOk="0" h="4856"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20" name="Google Shape;332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3974217"/>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21" name="Google Shape;332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3535831"/>
            <a:ext cx="117867" cy="117867"/>
          </a:xfrm>
          <a:custGeom>
            <a:ahLst/>
            <a:cxnLst/>
            <a:rect b="b" l="l" r="r" t="t"/>
            <a:pathLst>
              <a:path extrusionOk="0" h="4856" w="4856">
                <a:moveTo>
                  <a:pt x="0" y="0"/>
                </a:moveTo>
                <a:lnTo>
                  <a:pt x="0" y="4856"/>
                </a:lnTo>
                <a:lnTo>
                  <a:pt x="4855" y="4856"/>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22" name="Google Shape;332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3389711"/>
            <a:ext cx="117867" cy="117867"/>
          </a:xfrm>
          <a:custGeom>
            <a:ahLst/>
            <a:cxnLst/>
            <a:rect b="b" l="l" r="r" t="t"/>
            <a:pathLst>
              <a:path extrusionOk="0" h="4856"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23" name="Google Shape;332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3243566"/>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24" name="Google Shape;332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2805181"/>
            <a:ext cx="117867" cy="117867"/>
          </a:xfrm>
          <a:custGeom>
            <a:ahLst/>
            <a:cxnLst/>
            <a:rect b="b" l="l" r="r" t="t"/>
            <a:pathLst>
              <a:path extrusionOk="0" h="4856"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25" name="Google Shape;332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2366772"/>
            <a:ext cx="117867" cy="117892"/>
          </a:xfrm>
          <a:custGeom>
            <a:ahLst/>
            <a:cxnLst/>
            <a:rect b="b" l="l" r="r" t="t"/>
            <a:pathLst>
              <a:path extrusionOk="0" h="4857"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26" name="Google Shape;332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1636120"/>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27" name="Google Shape;332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1489999"/>
            <a:ext cx="117867" cy="117867"/>
          </a:xfrm>
          <a:custGeom>
            <a:ahLst/>
            <a:cxnLst/>
            <a:rect b="b" l="l" r="r" t="t"/>
            <a:pathLst>
              <a:path extrusionOk="0" h="4856" w="4856">
                <a:moveTo>
                  <a:pt x="0" y="0"/>
                </a:moveTo>
                <a:lnTo>
                  <a:pt x="0" y="4856"/>
                </a:lnTo>
                <a:lnTo>
                  <a:pt x="4855" y="4856"/>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28" name="Google Shape;332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905469"/>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29" name="Google Shape;332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613204"/>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30" name="Google Shape;333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320939"/>
            <a:ext cx="117867" cy="117892"/>
          </a:xfrm>
          <a:custGeom>
            <a:ahLst/>
            <a:cxnLst/>
            <a:rect b="b" l="l" r="r" t="t"/>
            <a:pathLst>
              <a:path extrusionOk="0" h="4857"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31" name="Google Shape;333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174818"/>
            <a:ext cx="117867" cy="117867"/>
          </a:xfrm>
          <a:custGeom>
            <a:ahLst/>
            <a:cxnLst/>
            <a:rect b="b" l="l" r="r" t="t"/>
            <a:pathLst>
              <a:path extrusionOk="0" h="4856" w="4856">
                <a:moveTo>
                  <a:pt x="0" y="0"/>
                </a:moveTo>
                <a:lnTo>
                  <a:pt x="0" y="4856"/>
                </a:lnTo>
                <a:lnTo>
                  <a:pt x="4855" y="4856"/>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32" name="Google Shape;333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4851012"/>
            <a:ext cx="117867" cy="117867"/>
          </a:xfrm>
          <a:custGeom>
            <a:ahLst/>
            <a:cxnLst/>
            <a:rect b="b" l="l" r="r" t="t"/>
            <a:pathLst>
              <a:path extrusionOk="0" h="4856" w="4856">
                <a:moveTo>
                  <a:pt x="1" y="0"/>
                </a:moveTo>
                <a:lnTo>
                  <a:pt x="1" y="4856"/>
                </a:lnTo>
                <a:lnTo>
                  <a:pt x="4856" y="4856"/>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33" name="Google Shape;333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2951301"/>
            <a:ext cx="117867" cy="117867"/>
          </a:xfrm>
          <a:custGeom>
            <a:ahLst/>
            <a:cxnLst/>
            <a:rect b="b" l="l" r="r" t="t"/>
            <a:pathLst>
              <a:path extrusionOk="0" h="4856" w="4856">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34" name="Google Shape;333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2512915"/>
            <a:ext cx="117867" cy="117867"/>
          </a:xfrm>
          <a:custGeom>
            <a:ahLst/>
            <a:cxnLst/>
            <a:rect b="b" l="l" r="r" t="t"/>
            <a:pathLst>
              <a:path extrusionOk="0" h="4856" w="4856">
                <a:moveTo>
                  <a:pt x="1" y="0"/>
                </a:moveTo>
                <a:lnTo>
                  <a:pt x="1" y="4856"/>
                </a:lnTo>
                <a:lnTo>
                  <a:pt x="4856" y="4856"/>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35" name="Google Shape;333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1197734"/>
            <a:ext cx="117867" cy="117867"/>
          </a:xfrm>
          <a:custGeom>
            <a:ahLst/>
            <a:cxnLst/>
            <a:rect b="b" l="l" r="r" t="t"/>
            <a:pathLst>
              <a:path extrusionOk="0" h="4856" w="4856">
                <a:moveTo>
                  <a:pt x="1" y="0"/>
                </a:moveTo>
                <a:lnTo>
                  <a:pt x="1" y="4856"/>
                </a:lnTo>
                <a:lnTo>
                  <a:pt x="4856" y="4856"/>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36" name="Google Shape;333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2" y="4851012"/>
            <a:ext cx="117867" cy="117867"/>
          </a:xfrm>
          <a:custGeom>
            <a:ahLst/>
            <a:cxnLst/>
            <a:rect b="b" l="l" r="r" t="t"/>
            <a:pathLst>
              <a:path extrusionOk="0" h="4856" w="4856">
                <a:moveTo>
                  <a:pt x="0" y="0"/>
                </a:moveTo>
                <a:lnTo>
                  <a:pt x="0" y="4856"/>
                </a:lnTo>
                <a:lnTo>
                  <a:pt x="4855" y="4856"/>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37" name="Google Shape;333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2" y="4704869"/>
            <a:ext cx="117867" cy="117892"/>
          </a:xfrm>
          <a:custGeom>
            <a:ahLst/>
            <a:cxnLst/>
            <a:rect b="b" l="l" r="r" t="t"/>
            <a:pathLst>
              <a:path extrusionOk="0" h="4857"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38" name="Google Shape;333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2" y="4558747"/>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39" name="Google Shape;333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2" y="4120362"/>
            <a:ext cx="117867" cy="117867"/>
          </a:xfrm>
          <a:custGeom>
            <a:ahLst/>
            <a:cxnLst/>
            <a:rect b="b" l="l" r="r" t="t"/>
            <a:pathLst>
              <a:path extrusionOk="0" h="4856"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40" name="Google Shape;334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2" y="3389711"/>
            <a:ext cx="117867" cy="117867"/>
          </a:xfrm>
          <a:custGeom>
            <a:ahLst/>
            <a:cxnLst/>
            <a:rect b="b" l="l" r="r" t="t"/>
            <a:pathLst>
              <a:path extrusionOk="0" h="4856"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41" name="Google Shape;334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2" y="3243566"/>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42" name="Google Shape;334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2" y="2951301"/>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43" name="Google Shape;334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2" y="2220650"/>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44" name="Google Shape;334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2" y="1782265"/>
            <a:ext cx="117867" cy="117867"/>
          </a:xfrm>
          <a:custGeom>
            <a:ahLst/>
            <a:cxnLst/>
            <a:rect b="b" l="l" r="r" t="t"/>
            <a:pathLst>
              <a:path extrusionOk="0" h="4856"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45" name="Google Shape;334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2" y="28698"/>
            <a:ext cx="117867" cy="117867"/>
          </a:xfrm>
          <a:custGeom>
            <a:ahLst/>
            <a:cxnLst/>
            <a:rect b="b" l="l" r="r" t="t"/>
            <a:pathLst>
              <a:path extrusionOk="0" h="4856"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46" name="Google Shape;334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4851012"/>
            <a:ext cx="117867" cy="117867"/>
          </a:xfrm>
          <a:custGeom>
            <a:ahLst/>
            <a:cxnLst/>
            <a:rect b="b" l="l" r="r" t="t"/>
            <a:pathLst>
              <a:path extrusionOk="0" h="4856" w="4856">
                <a:moveTo>
                  <a:pt x="1" y="0"/>
                </a:moveTo>
                <a:lnTo>
                  <a:pt x="1" y="4856"/>
                </a:lnTo>
                <a:lnTo>
                  <a:pt x="4856" y="4856"/>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47" name="Google Shape;334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4558747"/>
            <a:ext cx="117867" cy="117867"/>
          </a:xfrm>
          <a:custGeom>
            <a:ahLst/>
            <a:cxnLst/>
            <a:rect b="b" l="l" r="r" t="t"/>
            <a:pathLst>
              <a:path extrusionOk="0" h="4856" w="4856">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48" name="Google Shape;334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4266482"/>
            <a:ext cx="117867" cy="117867"/>
          </a:xfrm>
          <a:custGeom>
            <a:ahLst/>
            <a:cxnLst/>
            <a:rect b="b" l="l" r="r" t="t"/>
            <a:pathLst>
              <a:path extrusionOk="0" h="4856" w="4856">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49" name="Google Shape;334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3681953"/>
            <a:ext cx="117867" cy="117892"/>
          </a:xfrm>
          <a:custGeom>
            <a:ahLst/>
            <a:cxnLst/>
            <a:rect b="b" l="l" r="r" t="t"/>
            <a:pathLst>
              <a:path extrusionOk="0" h="4857" w="4856">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50" name="Google Shape;335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3535831"/>
            <a:ext cx="117867" cy="117867"/>
          </a:xfrm>
          <a:custGeom>
            <a:ahLst/>
            <a:cxnLst/>
            <a:rect b="b" l="l" r="r" t="t"/>
            <a:pathLst>
              <a:path extrusionOk="0" h="4856" w="4856">
                <a:moveTo>
                  <a:pt x="1" y="0"/>
                </a:moveTo>
                <a:lnTo>
                  <a:pt x="1" y="4856"/>
                </a:lnTo>
                <a:lnTo>
                  <a:pt x="4856" y="4856"/>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51" name="Google Shape;335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3243566"/>
            <a:ext cx="117867" cy="117867"/>
          </a:xfrm>
          <a:custGeom>
            <a:ahLst/>
            <a:cxnLst/>
            <a:rect b="b" l="l" r="r" t="t"/>
            <a:pathLst>
              <a:path extrusionOk="0" h="4856" w="4856">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52" name="Google Shape;335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3097446"/>
            <a:ext cx="117867" cy="117867"/>
          </a:xfrm>
          <a:custGeom>
            <a:ahLst/>
            <a:cxnLst/>
            <a:rect b="b" l="l" r="r" t="t"/>
            <a:pathLst>
              <a:path extrusionOk="0" h="4856" w="4856">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53" name="Google Shape;335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2951301"/>
            <a:ext cx="117867" cy="117867"/>
          </a:xfrm>
          <a:custGeom>
            <a:ahLst/>
            <a:cxnLst/>
            <a:rect b="b" l="l" r="r" t="t"/>
            <a:pathLst>
              <a:path extrusionOk="0" h="4856" w="4856">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54" name="Google Shape;335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2366772"/>
            <a:ext cx="117867" cy="117892"/>
          </a:xfrm>
          <a:custGeom>
            <a:ahLst/>
            <a:cxnLst/>
            <a:rect b="b" l="l" r="r" t="t"/>
            <a:pathLst>
              <a:path extrusionOk="0" h="4857" w="4856">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55" name="Google Shape;335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2220650"/>
            <a:ext cx="117867" cy="117867"/>
          </a:xfrm>
          <a:custGeom>
            <a:ahLst/>
            <a:cxnLst/>
            <a:rect b="b" l="l" r="r" t="t"/>
            <a:pathLst>
              <a:path extrusionOk="0" h="4856" w="4856">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56" name="Google Shape;335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2074530"/>
            <a:ext cx="117867" cy="117867"/>
          </a:xfrm>
          <a:custGeom>
            <a:ahLst/>
            <a:cxnLst/>
            <a:rect b="b" l="l" r="r" t="t"/>
            <a:pathLst>
              <a:path extrusionOk="0" h="4856" w="4856">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57" name="Google Shape;335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1489999"/>
            <a:ext cx="117867" cy="117867"/>
          </a:xfrm>
          <a:custGeom>
            <a:ahLst/>
            <a:cxnLst/>
            <a:rect b="b" l="l" r="r" t="t"/>
            <a:pathLst>
              <a:path extrusionOk="0" h="4856" w="4856">
                <a:moveTo>
                  <a:pt x="1" y="0"/>
                </a:moveTo>
                <a:lnTo>
                  <a:pt x="1" y="4856"/>
                </a:lnTo>
                <a:lnTo>
                  <a:pt x="4856" y="4856"/>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58" name="Google Shape;335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1343855"/>
            <a:ext cx="117867" cy="117892"/>
          </a:xfrm>
          <a:custGeom>
            <a:ahLst/>
            <a:cxnLst/>
            <a:rect b="b" l="l" r="r" t="t"/>
            <a:pathLst>
              <a:path extrusionOk="0" h="4857" w="4856">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59" name="Google Shape;335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905469"/>
            <a:ext cx="117867" cy="117867"/>
          </a:xfrm>
          <a:custGeom>
            <a:ahLst/>
            <a:cxnLst/>
            <a:rect b="b" l="l" r="r" t="t"/>
            <a:pathLst>
              <a:path extrusionOk="0" h="4856" w="4856">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60" name="Google Shape;336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759349"/>
            <a:ext cx="117867" cy="117867"/>
          </a:xfrm>
          <a:custGeom>
            <a:ahLst/>
            <a:cxnLst/>
            <a:rect b="b" l="l" r="r" t="t"/>
            <a:pathLst>
              <a:path extrusionOk="0" h="4856" w="4856">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61" name="Google Shape;336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613204"/>
            <a:ext cx="117867" cy="117867"/>
          </a:xfrm>
          <a:custGeom>
            <a:ahLst/>
            <a:cxnLst/>
            <a:rect b="b" l="l" r="r" t="t"/>
            <a:pathLst>
              <a:path extrusionOk="0" h="4856" w="4856">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62" name="Google Shape;336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320939"/>
            <a:ext cx="117867" cy="117892"/>
          </a:xfrm>
          <a:custGeom>
            <a:ahLst/>
            <a:cxnLst/>
            <a:rect b="b" l="l" r="r" t="t"/>
            <a:pathLst>
              <a:path extrusionOk="0" h="4857" w="4856">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63" name="Google Shape;336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4704869"/>
            <a:ext cx="117892" cy="117892"/>
          </a:xfrm>
          <a:custGeom>
            <a:ahLst/>
            <a:cxnLst/>
            <a:rect b="b" l="l" r="r" t="t"/>
            <a:pathLst>
              <a:path extrusionOk="0" h="4857"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64" name="Google Shape;336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4558747"/>
            <a:ext cx="117892" cy="117867"/>
          </a:xfrm>
          <a:custGeom>
            <a:ahLst/>
            <a:cxnLst/>
            <a:rect b="b" l="l" r="r" t="t"/>
            <a:pathLst>
              <a:path extrusionOk="0" h="4856" w="4857">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65" name="Google Shape;336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4266482"/>
            <a:ext cx="117892" cy="117867"/>
          </a:xfrm>
          <a:custGeom>
            <a:ahLst/>
            <a:cxnLst/>
            <a:rect b="b" l="l" r="r" t="t"/>
            <a:pathLst>
              <a:path extrusionOk="0" h="4856" w="4857">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66" name="Google Shape;336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4120362"/>
            <a:ext cx="117892" cy="117867"/>
          </a:xfrm>
          <a:custGeom>
            <a:ahLst/>
            <a:cxnLst/>
            <a:rect b="b" l="l" r="r" t="t"/>
            <a:pathLst>
              <a:path extrusionOk="0" h="4856"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67" name="Google Shape;336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3974217"/>
            <a:ext cx="117892" cy="117867"/>
          </a:xfrm>
          <a:custGeom>
            <a:ahLst/>
            <a:cxnLst/>
            <a:rect b="b" l="l" r="r" t="t"/>
            <a:pathLst>
              <a:path extrusionOk="0" h="4856" w="4857">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68" name="Google Shape;336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3681953"/>
            <a:ext cx="117892" cy="117892"/>
          </a:xfrm>
          <a:custGeom>
            <a:ahLst/>
            <a:cxnLst/>
            <a:rect b="b" l="l" r="r" t="t"/>
            <a:pathLst>
              <a:path extrusionOk="0" h="4857"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69" name="Google Shape;336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2074530"/>
            <a:ext cx="117892" cy="117867"/>
          </a:xfrm>
          <a:custGeom>
            <a:ahLst/>
            <a:cxnLst/>
            <a:rect b="b" l="l" r="r" t="t"/>
            <a:pathLst>
              <a:path extrusionOk="0" h="4856"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70" name="Google Shape;337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1782265"/>
            <a:ext cx="117892" cy="117867"/>
          </a:xfrm>
          <a:custGeom>
            <a:ahLst/>
            <a:cxnLst/>
            <a:rect b="b" l="l" r="r" t="t"/>
            <a:pathLst>
              <a:path extrusionOk="0" h="4856"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71" name="Google Shape;337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1636120"/>
            <a:ext cx="117892" cy="117867"/>
          </a:xfrm>
          <a:custGeom>
            <a:ahLst/>
            <a:cxnLst/>
            <a:rect b="b" l="l" r="r" t="t"/>
            <a:pathLst>
              <a:path extrusionOk="0" h="4856" w="4857">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72" name="Google Shape;337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320939"/>
            <a:ext cx="117892" cy="117892"/>
          </a:xfrm>
          <a:custGeom>
            <a:ahLst/>
            <a:cxnLst/>
            <a:rect b="b" l="l" r="r" t="t"/>
            <a:pathLst>
              <a:path extrusionOk="0" h="4857"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73" name="Google Shape;337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28698"/>
            <a:ext cx="117892" cy="117867"/>
          </a:xfrm>
          <a:custGeom>
            <a:ahLst/>
            <a:cxnLst/>
            <a:rect b="b" l="l" r="r" t="t"/>
            <a:pathLst>
              <a:path extrusionOk="0" h="4856"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74" name="Google Shape;337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4997133"/>
            <a:ext cx="117867" cy="117867"/>
          </a:xfrm>
          <a:custGeom>
            <a:ahLst/>
            <a:cxnLst/>
            <a:rect b="b" l="l" r="r" t="t"/>
            <a:pathLst>
              <a:path extrusionOk="0" h="4856" w="4856">
                <a:moveTo>
                  <a:pt x="0" y="0"/>
                </a:moveTo>
                <a:lnTo>
                  <a:pt x="0"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75" name="Google Shape;337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4704869"/>
            <a:ext cx="117867" cy="117892"/>
          </a:xfrm>
          <a:custGeom>
            <a:ahLst/>
            <a:cxnLst/>
            <a:rect b="b" l="l" r="r" t="t"/>
            <a:pathLst>
              <a:path extrusionOk="0" h="4857" w="4856">
                <a:moveTo>
                  <a:pt x="0" y="1"/>
                </a:moveTo>
                <a:lnTo>
                  <a:pt x="0"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76" name="Google Shape;337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4412627"/>
            <a:ext cx="117867" cy="117867"/>
          </a:xfrm>
          <a:custGeom>
            <a:ahLst/>
            <a:cxnLst/>
            <a:rect b="b" l="l" r="r" t="t"/>
            <a:pathLst>
              <a:path extrusionOk="0" h="4856" w="4856">
                <a:moveTo>
                  <a:pt x="0" y="1"/>
                </a:moveTo>
                <a:lnTo>
                  <a:pt x="0"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77" name="Google Shape;337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4266482"/>
            <a:ext cx="117867" cy="117867"/>
          </a:xfrm>
          <a:custGeom>
            <a:ahLst/>
            <a:cxnLst/>
            <a:rect b="b" l="l" r="r" t="t"/>
            <a:pathLst>
              <a:path extrusionOk="0" h="4856" w="4856">
                <a:moveTo>
                  <a:pt x="0" y="0"/>
                </a:moveTo>
                <a:lnTo>
                  <a:pt x="0"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78" name="Google Shape;337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3681953"/>
            <a:ext cx="117867" cy="117892"/>
          </a:xfrm>
          <a:custGeom>
            <a:ahLst/>
            <a:cxnLst/>
            <a:rect b="b" l="l" r="r" t="t"/>
            <a:pathLst>
              <a:path extrusionOk="0" h="4857" w="4856">
                <a:moveTo>
                  <a:pt x="0" y="1"/>
                </a:moveTo>
                <a:lnTo>
                  <a:pt x="0"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79" name="Google Shape;337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3097446"/>
            <a:ext cx="117867" cy="117867"/>
          </a:xfrm>
          <a:custGeom>
            <a:ahLst/>
            <a:cxnLst/>
            <a:rect b="b" l="l" r="r" t="t"/>
            <a:pathLst>
              <a:path extrusionOk="0" h="4856" w="4856">
                <a:moveTo>
                  <a:pt x="0" y="1"/>
                </a:moveTo>
                <a:lnTo>
                  <a:pt x="0"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80" name="Google Shape;338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2951301"/>
            <a:ext cx="117867" cy="117867"/>
          </a:xfrm>
          <a:custGeom>
            <a:ahLst/>
            <a:cxnLst/>
            <a:rect b="b" l="l" r="r" t="t"/>
            <a:pathLst>
              <a:path extrusionOk="0" h="4856" w="4856">
                <a:moveTo>
                  <a:pt x="0" y="0"/>
                </a:moveTo>
                <a:lnTo>
                  <a:pt x="0"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81" name="Google Shape;338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2805181"/>
            <a:ext cx="117867" cy="117867"/>
          </a:xfrm>
          <a:custGeom>
            <a:ahLst/>
            <a:cxnLst/>
            <a:rect b="b" l="l" r="r" t="t"/>
            <a:pathLst>
              <a:path extrusionOk="0" h="4856" w="4856">
                <a:moveTo>
                  <a:pt x="0" y="1"/>
                </a:moveTo>
                <a:lnTo>
                  <a:pt x="0"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82" name="Google Shape;338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1928385"/>
            <a:ext cx="117867" cy="117867"/>
          </a:xfrm>
          <a:custGeom>
            <a:ahLst/>
            <a:cxnLst/>
            <a:rect b="b" l="l" r="r" t="t"/>
            <a:pathLst>
              <a:path extrusionOk="0" h="4856" w="4856">
                <a:moveTo>
                  <a:pt x="0" y="0"/>
                </a:moveTo>
                <a:lnTo>
                  <a:pt x="0"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83" name="Google Shape;338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1197734"/>
            <a:ext cx="117867" cy="117867"/>
          </a:xfrm>
          <a:custGeom>
            <a:ahLst/>
            <a:cxnLst/>
            <a:rect b="b" l="l" r="r" t="t"/>
            <a:pathLst>
              <a:path extrusionOk="0" h="4856" w="4856">
                <a:moveTo>
                  <a:pt x="0" y="0"/>
                </a:moveTo>
                <a:lnTo>
                  <a:pt x="0" y="4856"/>
                </a:lnTo>
                <a:lnTo>
                  <a:pt x="4856" y="4856"/>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84" name="Google Shape;338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759349"/>
            <a:ext cx="117867" cy="117867"/>
          </a:xfrm>
          <a:custGeom>
            <a:ahLst/>
            <a:cxnLst/>
            <a:rect b="b" l="l" r="r" t="t"/>
            <a:pathLst>
              <a:path extrusionOk="0" h="4856" w="4856">
                <a:moveTo>
                  <a:pt x="0" y="1"/>
                </a:moveTo>
                <a:lnTo>
                  <a:pt x="0"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85" name="Google Shape;338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613204"/>
            <a:ext cx="117867" cy="117867"/>
          </a:xfrm>
          <a:custGeom>
            <a:ahLst/>
            <a:cxnLst/>
            <a:rect b="b" l="l" r="r" t="t"/>
            <a:pathLst>
              <a:path extrusionOk="0" h="4856" w="4856">
                <a:moveTo>
                  <a:pt x="0" y="0"/>
                </a:moveTo>
                <a:lnTo>
                  <a:pt x="0"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86" name="Google Shape;338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28698"/>
            <a:ext cx="117867" cy="117867"/>
          </a:xfrm>
          <a:custGeom>
            <a:ahLst/>
            <a:cxnLst/>
            <a:rect b="b" l="l" r="r" t="t"/>
            <a:pathLst>
              <a:path extrusionOk="0" h="4856" w="4856">
                <a:moveTo>
                  <a:pt x="0" y="1"/>
                </a:moveTo>
                <a:lnTo>
                  <a:pt x="0"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87" name="Google Shape;338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4851012"/>
            <a:ext cx="117892" cy="117867"/>
          </a:xfrm>
          <a:custGeom>
            <a:ahLst/>
            <a:cxnLst/>
            <a:rect b="b" l="l" r="r" t="t"/>
            <a:pathLst>
              <a:path extrusionOk="0" h="4856" w="4857">
                <a:moveTo>
                  <a:pt x="1" y="0"/>
                </a:moveTo>
                <a:lnTo>
                  <a:pt x="1" y="4856"/>
                </a:lnTo>
                <a:lnTo>
                  <a:pt x="4856" y="4856"/>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88" name="Google Shape;338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4704869"/>
            <a:ext cx="117892" cy="117892"/>
          </a:xfrm>
          <a:custGeom>
            <a:ahLst/>
            <a:cxnLst/>
            <a:rect b="b" l="l" r="r" t="t"/>
            <a:pathLst>
              <a:path extrusionOk="0" h="4857"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89" name="Google Shape;338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4266482"/>
            <a:ext cx="117892" cy="117867"/>
          </a:xfrm>
          <a:custGeom>
            <a:ahLst/>
            <a:cxnLst/>
            <a:rect b="b" l="l" r="r" t="t"/>
            <a:pathLst>
              <a:path extrusionOk="0" h="4856" w="4857">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90" name="Google Shape;339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3828096"/>
            <a:ext cx="117892" cy="117867"/>
          </a:xfrm>
          <a:custGeom>
            <a:ahLst/>
            <a:cxnLst/>
            <a:rect b="b" l="l" r="r" t="t"/>
            <a:pathLst>
              <a:path extrusionOk="0" h="4856" w="4857">
                <a:moveTo>
                  <a:pt x="1" y="0"/>
                </a:moveTo>
                <a:lnTo>
                  <a:pt x="1" y="4856"/>
                </a:lnTo>
                <a:lnTo>
                  <a:pt x="4856" y="4856"/>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91" name="Google Shape;339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2659036"/>
            <a:ext cx="117892" cy="117892"/>
          </a:xfrm>
          <a:custGeom>
            <a:ahLst/>
            <a:cxnLst/>
            <a:rect b="b" l="l" r="r" t="t"/>
            <a:pathLst>
              <a:path extrusionOk="0" h="4857"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92" name="Google Shape;339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2366772"/>
            <a:ext cx="117892" cy="117892"/>
          </a:xfrm>
          <a:custGeom>
            <a:ahLst/>
            <a:cxnLst/>
            <a:rect b="b" l="l" r="r" t="t"/>
            <a:pathLst>
              <a:path extrusionOk="0" h="4857"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93" name="Google Shape;339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1489999"/>
            <a:ext cx="117892" cy="117867"/>
          </a:xfrm>
          <a:custGeom>
            <a:ahLst/>
            <a:cxnLst/>
            <a:rect b="b" l="l" r="r" t="t"/>
            <a:pathLst>
              <a:path extrusionOk="0" h="4856" w="4857">
                <a:moveTo>
                  <a:pt x="1" y="0"/>
                </a:moveTo>
                <a:lnTo>
                  <a:pt x="1" y="4856"/>
                </a:lnTo>
                <a:lnTo>
                  <a:pt x="4856" y="4856"/>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94" name="Google Shape;339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1051614"/>
            <a:ext cx="117892" cy="117867"/>
          </a:xfrm>
          <a:custGeom>
            <a:ahLst/>
            <a:cxnLst/>
            <a:rect b="b" l="l" r="r" t="t"/>
            <a:pathLst>
              <a:path extrusionOk="0" h="4856"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95" name="Google Shape;339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467084"/>
            <a:ext cx="117892" cy="117867"/>
          </a:xfrm>
          <a:custGeom>
            <a:ahLst/>
            <a:cxnLst/>
            <a:rect b="b" l="l" r="r" t="t"/>
            <a:pathLst>
              <a:path extrusionOk="0" h="4856"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96" name="Google Shape;339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4997133"/>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97" name="Google Shape;339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4851012"/>
            <a:ext cx="117867" cy="117867"/>
          </a:xfrm>
          <a:custGeom>
            <a:ahLst/>
            <a:cxnLst/>
            <a:rect b="b" l="l" r="r" t="t"/>
            <a:pathLst>
              <a:path extrusionOk="0" h="4856" w="4856">
                <a:moveTo>
                  <a:pt x="0" y="0"/>
                </a:moveTo>
                <a:lnTo>
                  <a:pt x="0" y="4856"/>
                </a:lnTo>
                <a:lnTo>
                  <a:pt x="4855" y="4856"/>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98" name="Google Shape;339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4412627"/>
            <a:ext cx="117867" cy="117867"/>
          </a:xfrm>
          <a:custGeom>
            <a:ahLst/>
            <a:cxnLst/>
            <a:rect b="b" l="l" r="r" t="t"/>
            <a:pathLst>
              <a:path extrusionOk="0" h="4856"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399" name="Google Shape;339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4120362"/>
            <a:ext cx="117867" cy="117867"/>
          </a:xfrm>
          <a:custGeom>
            <a:ahLst/>
            <a:cxnLst/>
            <a:rect b="b" l="l" r="r" t="t"/>
            <a:pathLst>
              <a:path extrusionOk="0" h="4856"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400" name="Google Shape;340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3389711"/>
            <a:ext cx="117867" cy="117867"/>
          </a:xfrm>
          <a:custGeom>
            <a:ahLst/>
            <a:cxnLst/>
            <a:rect b="b" l="l" r="r" t="t"/>
            <a:pathLst>
              <a:path extrusionOk="0" h="4856"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401" name="Google Shape;340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3243566"/>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402" name="Google Shape;340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1636120"/>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403" name="Google Shape;340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1343855"/>
            <a:ext cx="117867" cy="117892"/>
          </a:xfrm>
          <a:custGeom>
            <a:ahLst/>
            <a:cxnLst/>
            <a:rect b="b" l="l" r="r" t="t"/>
            <a:pathLst>
              <a:path extrusionOk="0" h="4857"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404" name="Google Shape;340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4997133"/>
            <a:ext cx="117867" cy="117867"/>
          </a:xfrm>
          <a:custGeom>
            <a:ahLst/>
            <a:cxnLst/>
            <a:rect b="b" l="l" r="r" t="t"/>
            <a:pathLst>
              <a:path extrusionOk="0" h="4856" w="4856">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405" name="Google Shape;340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3974217"/>
            <a:ext cx="117867" cy="117867"/>
          </a:xfrm>
          <a:custGeom>
            <a:ahLst/>
            <a:cxnLst/>
            <a:rect b="b" l="l" r="r" t="t"/>
            <a:pathLst>
              <a:path extrusionOk="0" h="4856" w="4856">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406" name="Google Shape;340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3097446"/>
            <a:ext cx="117867" cy="117867"/>
          </a:xfrm>
          <a:custGeom>
            <a:ahLst/>
            <a:cxnLst/>
            <a:rect b="b" l="l" r="r" t="t"/>
            <a:pathLst>
              <a:path extrusionOk="0" h="4856" w="4856">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407" name="Google Shape;340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1636120"/>
            <a:ext cx="117867" cy="117867"/>
          </a:xfrm>
          <a:custGeom>
            <a:ahLst/>
            <a:cxnLst/>
            <a:rect b="b" l="l" r="r" t="t"/>
            <a:pathLst>
              <a:path extrusionOk="0" h="4856" w="4856">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408" name="Google Shape;340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467084"/>
            <a:ext cx="117867" cy="117867"/>
          </a:xfrm>
          <a:custGeom>
            <a:ahLst/>
            <a:cxnLst/>
            <a:rect b="b" l="l" r="r" t="t"/>
            <a:pathLst>
              <a:path extrusionOk="0" h="4856" w="4856">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409" name="Google Shape;340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4997133"/>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410" name="Google Shape;3410;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4558747"/>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411" name="Google Shape;3411;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2951301"/>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412" name="Google Shape;3412;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2074530"/>
            <a:ext cx="117867" cy="117867"/>
          </a:xfrm>
          <a:custGeom>
            <a:ahLst/>
            <a:cxnLst/>
            <a:rect b="b" l="l" r="r" t="t"/>
            <a:pathLst>
              <a:path extrusionOk="0" h="4856"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413" name="Google Shape;3413;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1636120"/>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414" name="Google Shape;3414;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1051614"/>
            <a:ext cx="117867" cy="117867"/>
          </a:xfrm>
          <a:custGeom>
            <a:ahLst/>
            <a:cxnLst/>
            <a:rect b="b" l="l" r="r" t="t"/>
            <a:pathLst>
              <a:path extrusionOk="0" h="4856" w="4856">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415" name="Google Shape;3415;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3828096"/>
            <a:ext cx="117892" cy="117867"/>
          </a:xfrm>
          <a:custGeom>
            <a:ahLst/>
            <a:cxnLst/>
            <a:rect b="b" l="l" r="r" t="t"/>
            <a:pathLst>
              <a:path extrusionOk="0" h="4856" w="4857">
                <a:moveTo>
                  <a:pt x="1" y="0"/>
                </a:moveTo>
                <a:lnTo>
                  <a:pt x="1" y="4856"/>
                </a:lnTo>
                <a:lnTo>
                  <a:pt x="4856" y="4856"/>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416" name="Google Shape;3416;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2659036"/>
            <a:ext cx="117892" cy="117892"/>
          </a:xfrm>
          <a:custGeom>
            <a:ahLst/>
            <a:cxnLst/>
            <a:rect b="b" l="l" r="r" t="t"/>
            <a:pathLst>
              <a:path extrusionOk="0" h="4857"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417" name="Google Shape;3417;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805680" y="320939"/>
            <a:ext cx="117867" cy="117892"/>
          </a:xfrm>
          <a:custGeom>
            <a:ahLst/>
            <a:cxnLst/>
            <a:rect b="b" l="l" r="r" t="t"/>
            <a:pathLst>
              <a:path extrusionOk="0" h="4857" w="4856">
                <a:moveTo>
                  <a:pt x="0" y="1"/>
                </a:moveTo>
                <a:lnTo>
                  <a:pt x="0"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418" name="Google Shape;3418;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513414" y="2805181"/>
            <a:ext cx="117867" cy="117867"/>
          </a:xfrm>
          <a:custGeom>
            <a:ahLst/>
            <a:cxnLst/>
            <a:rect b="b" l="l" r="r" t="t"/>
            <a:pathLst>
              <a:path extrusionOk="0" h="4856"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419" name="Google Shape;3419;p3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367294" y="467084"/>
            <a:ext cx="117867" cy="117867"/>
          </a:xfrm>
          <a:custGeom>
            <a:ahLst/>
            <a:cxnLst/>
            <a:rect b="b" l="l" r="r" t="t"/>
            <a:pathLst>
              <a:path extrusionOk="0" h="4856" w="4856">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36.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TITLE_AND_BODY_1">
    <p:spTree>
      <p:nvGrpSpPr>
        <p:cNvPr xmlns:c="http://schemas.openxmlformats.org/drawingml/2006/chart" xmlns:pic="http://schemas.openxmlformats.org/drawingml/2006/picture" xmlns:dgm="http://schemas.openxmlformats.org/drawingml/2006/diagram" id="3420" name="Shape 3420"/>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grpSp>
        <p:nvGrpSpPr>
          <p:cNvPr xmlns:c="http://schemas.openxmlformats.org/drawingml/2006/chart" xmlns:pic="http://schemas.openxmlformats.org/drawingml/2006/picture" xmlns:dgm="http://schemas.openxmlformats.org/drawingml/2006/diagram" id="3421" name="Google Shape;3421;p38"/>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4571990" y="1140477"/>
            <a:ext cx="4571845" cy="4007482"/>
            <a:chOff x="4571990" y="1140477"/>
            <a:chExt cx="4571845" cy="4007482"/>
          </a:xfrm>
        </p:grpSpPr>
        <p:sp>
          <p:nvSpPr>
            <p:cNvPr xmlns:c="http://schemas.openxmlformats.org/drawingml/2006/chart" xmlns:pic="http://schemas.openxmlformats.org/drawingml/2006/picture" xmlns:dgm="http://schemas.openxmlformats.org/drawingml/2006/diagram" id="3422" name="Google Shape;3422;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145436" y="1140477"/>
              <a:ext cx="573300" cy="572400"/>
            </a:xfrm>
            <a:prstGeom prst="rect">
              <a:avLst/>
            </a:prstGeom>
            <a:solidFill>
              <a:srgbClr val="5F8FC5">
                <a:alpha val="8745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23" name="Google Shape;3423;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145436" y="4003045"/>
              <a:ext cx="573300" cy="572400"/>
            </a:xfrm>
            <a:prstGeom prst="rect">
              <a:avLst/>
            </a:prstGeom>
            <a:solidFill>
              <a:srgbClr val="8CB0D7">
                <a:alpha val="8745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24" name="Google Shape;3424;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571990" y="2858018"/>
              <a:ext cx="573300" cy="572400"/>
            </a:xfrm>
            <a:prstGeom prst="rect">
              <a:avLst/>
            </a:prstGeom>
            <a:solidFill>
              <a:srgbClr val="5F8FC5">
                <a:alpha val="8745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25" name="Google Shape;3425;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92327" y="2858018"/>
              <a:ext cx="573300" cy="572400"/>
            </a:xfrm>
            <a:prstGeom prst="rect">
              <a:avLst/>
            </a:prstGeom>
            <a:solidFill>
              <a:srgbClr val="5F8FC5">
                <a:alpha val="8745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26" name="Google Shape;3426;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18882" y="3430531"/>
              <a:ext cx="573300" cy="572400"/>
            </a:xfrm>
            <a:prstGeom prst="rect">
              <a:avLst/>
            </a:prstGeom>
            <a:solidFill>
              <a:srgbClr val="5F8FC5">
                <a:alpha val="8745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27" name="Google Shape;3427;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18882" y="4575559"/>
              <a:ext cx="573300" cy="572400"/>
            </a:xfrm>
            <a:prstGeom prst="rect">
              <a:avLst/>
            </a:prstGeom>
            <a:solidFill>
              <a:srgbClr val="5F8FC5">
                <a:alpha val="8745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28" name="Google Shape;3428;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1431" y="2858018"/>
              <a:ext cx="573300" cy="572400"/>
            </a:xfrm>
            <a:prstGeom prst="rect">
              <a:avLst/>
            </a:prstGeom>
            <a:solidFill>
              <a:srgbClr val="8CB0D7">
                <a:alpha val="8745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29" name="Google Shape;3429;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57986" y="1140477"/>
              <a:ext cx="573300" cy="572400"/>
            </a:xfrm>
            <a:prstGeom prst="rect">
              <a:avLst/>
            </a:prstGeom>
            <a:solidFill>
              <a:srgbClr val="5F8FC5">
                <a:alpha val="8745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30" name="Google Shape;3430;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0535" y="2858018"/>
              <a:ext cx="573300" cy="572400"/>
            </a:xfrm>
            <a:prstGeom prst="rect">
              <a:avLst/>
            </a:prstGeom>
            <a:solidFill>
              <a:srgbClr val="5F8FC5">
                <a:alpha val="8745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31" name="Google Shape;3431;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0535" y="4003045"/>
              <a:ext cx="573300" cy="5724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32" name="Google Shape;3432;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997090" y="1712991"/>
              <a:ext cx="573300" cy="572400"/>
            </a:xfrm>
            <a:prstGeom prst="rect">
              <a:avLst/>
            </a:prstGeom>
            <a:solidFill>
              <a:srgbClr val="5F8FC5">
                <a:alpha val="8745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grpSp>
      <p:sp>
        <p:nvSpPr>
          <p:cNvPr xmlns:c="http://schemas.openxmlformats.org/drawingml/2006/chart" xmlns:pic="http://schemas.openxmlformats.org/drawingml/2006/picture" xmlns:dgm="http://schemas.openxmlformats.org/drawingml/2006/diagram" id="3433" name="Google Shape;3433;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571990" y="1712991"/>
            <a:ext cx="573300" cy="5724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34" name="Google Shape;3434;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571990" y="4003045"/>
            <a:ext cx="573300" cy="5724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35" name="Google Shape;3435;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92327" y="567964"/>
            <a:ext cx="573300" cy="5724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36" name="Google Shape;3436;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92327" y="2285504"/>
            <a:ext cx="573300" cy="5724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37" name="Google Shape;3437;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92327" y="4003045"/>
            <a:ext cx="573300" cy="5724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38" name="Google Shape;3438;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18882" y="-4550"/>
            <a:ext cx="573300" cy="5724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39" name="Google Shape;3439;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18882" y="1712991"/>
            <a:ext cx="573300" cy="5724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40" name="Google Shape;3440;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1431" y="4003045"/>
            <a:ext cx="573300" cy="5724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41" name="Google Shape;3441;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57986" y="3430531"/>
            <a:ext cx="573300" cy="5724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42" name="Google Shape;3442;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0535" y="1712991"/>
            <a:ext cx="573300" cy="5724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43" name="Google Shape;3443;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18882" y="2858018"/>
            <a:ext cx="573300" cy="5724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44" name="Google Shape;3444;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145436" y="567964"/>
            <a:ext cx="573300" cy="5724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45" name="Google Shape;3445;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145436" y="2285504"/>
            <a:ext cx="573300" cy="5724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46" name="Google Shape;3446;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571990" y="1140477"/>
            <a:ext cx="573300" cy="5724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47" name="Google Shape;3447;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92327" y="3430531"/>
            <a:ext cx="573300" cy="5724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48" name="Google Shape;3448;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18882" y="4003045"/>
            <a:ext cx="573300" cy="5724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49" name="Google Shape;3449;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1431" y="1140477"/>
            <a:ext cx="573300" cy="5724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50" name="Google Shape;3450;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1431" y="4575559"/>
            <a:ext cx="573300" cy="5724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51" name="Google Shape;3451;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57986" y="567964"/>
            <a:ext cx="573300" cy="5724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52" name="Google Shape;3452;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57986" y="2285504"/>
            <a:ext cx="573300" cy="5724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53" name="Google Shape;3453;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0535" y="1140477"/>
            <a:ext cx="573300" cy="5724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54" name="Google Shape;3454;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997090" y="-4550"/>
            <a:ext cx="573300" cy="5724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55" name="Google Shape;3455;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997090" y="2285504"/>
            <a:ext cx="573300" cy="572400"/>
          </a:xfrm>
          <a:prstGeom prst="rect">
            <a:avLst/>
          </a:prstGeom>
          <a:solidFill>
            <a:srgbClr val="BFE7F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grpSp>
        <p:nvGrpSpPr>
          <p:cNvPr xmlns:c="http://schemas.openxmlformats.org/drawingml/2006/chart" xmlns:pic="http://schemas.openxmlformats.org/drawingml/2006/picture" xmlns:dgm="http://schemas.openxmlformats.org/drawingml/2006/diagram" id="3456" name="Google Shape;3456;p38"/>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4571990" y="-4550"/>
            <a:ext cx="4571845" cy="5152509"/>
            <a:chOff x="4571990" y="-4550"/>
            <a:chExt cx="4571845" cy="5152509"/>
          </a:xfrm>
        </p:grpSpPr>
        <p:sp>
          <p:nvSpPr>
            <p:cNvPr xmlns:c="http://schemas.openxmlformats.org/drawingml/2006/chart" xmlns:pic="http://schemas.openxmlformats.org/drawingml/2006/picture" xmlns:dgm="http://schemas.openxmlformats.org/drawingml/2006/diagram" id="3457" name="Google Shape;3457;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1431" y="-4550"/>
              <a:ext cx="573300" cy="5724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58" name="Google Shape;3458;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145436" y="-4550"/>
              <a:ext cx="573300" cy="5724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59" name="Google Shape;3459;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145436" y="1712991"/>
              <a:ext cx="573300" cy="5724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60" name="Google Shape;3460;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571990" y="567964"/>
              <a:ext cx="573300" cy="5724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61" name="Google Shape;3461;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571990" y="4575559"/>
              <a:ext cx="573300" cy="5724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62" name="Google Shape;3462;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92327" y="-4550"/>
              <a:ext cx="573300" cy="5724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63" name="Google Shape;3463;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92327" y="1140477"/>
              <a:ext cx="573300" cy="5724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64" name="Google Shape;3464;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18882" y="2285504"/>
              <a:ext cx="573300" cy="5724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65" name="Google Shape;3465;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1431" y="2285504"/>
              <a:ext cx="573300" cy="5724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66" name="Google Shape;3466;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1431" y="3430531"/>
              <a:ext cx="573300" cy="5724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67" name="Google Shape;3467;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57986" y="4003045"/>
              <a:ext cx="573300" cy="5724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68" name="Google Shape;3468;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0535" y="567964"/>
              <a:ext cx="573300" cy="5724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69" name="Google Shape;3469;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0535" y="4575559"/>
              <a:ext cx="573300" cy="5724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70" name="Google Shape;3470;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997090" y="1140477"/>
              <a:ext cx="573300" cy="5724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71" name="Google Shape;3471;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997090" y="2858018"/>
              <a:ext cx="573300" cy="572400"/>
            </a:xfrm>
            <a:prstGeom prst="rect">
              <a:avLst/>
            </a:pr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grpSp>
      <p:grpSp>
        <p:nvGrpSpPr>
          <p:cNvPr xmlns:c="http://schemas.openxmlformats.org/drawingml/2006/chart" xmlns:pic="http://schemas.openxmlformats.org/drawingml/2006/picture" xmlns:dgm="http://schemas.openxmlformats.org/drawingml/2006/diagram" id="3472" name="Google Shape;3472;p38"/>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4571990" y="-4550"/>
            <a:ext cx="4571845" cy="5152509"/>
            <a:chOff x="4571990" y="-4550"/>
            <a:chExt cx="4571845" cy="5152509"/>
          </a:xfrm>
        </p:grpSpPr>
        <p:sp>
          <p:nvSpPr>
            <p:cNvPr xmlns:c="http://schemas.openxmlformats.org/drawingml/2006/chart" xmlns:pic="http://schemas.openxmlformats.org/drawingml/2006/picture" xmlns:dgm="http://schemas.openxmlformats.org/drawingml/2006/diagram" id="3473" name="Google Shape;3473;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145436" y="3430531"/>
              <a:ext cx="573300" cy="572400"/>
            </a:xfrm>
            <a:prstGeom prst="rect">
              <a:avLst/>
            </a:prstGeom>
            <a:solidFill>
              <a:srgbClr val="3D7EC4">
                <a:alpha val="788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74" name="Google Shape;3474;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145436" y="4575559"/>
              <a:ext cx="573300" cy="572400"/>
            </a:xfrm>
            <a:prstGeom prst="rect">
              <a:avLst/>
            </a:prstGeom>
            <a:solidFill>
              <a:srgbClr val="3D7EC4">
                <a:alpha val="788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75" name="Google Shape;3475;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571990" y="2285504"/>
              <a:ext cx="573300" cy="572400"/>
            </a:xfrm>
            <a:prstGeom prst="rect">
              <a:avLst/>
            </a:prstGeom>
            <a:solidFill>
              <a:srgbClr val="3D7EC4">
                <a:alpha val="788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76" name="Google Shape;3476;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92327" y="1712991"/>
              <a:ext cx="573300" cy="572400"/>
            </a:xfrm>
            <a:prstGeom prst="rect">
              <a:avLst/>
            </a:prstGeom>
            <a:solidFill>
              <a:srgbClr val="3D7EC4">
                <a:alpha val="788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77" name="Google Shape;3477;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18882" y="567964"/>
              <a:ext cx="573300" cy="572400"/>
            </a:xfrm>
            <a:prstGeom prst="rect">
              <a:avLst/>
            </a:prstGeom>
            <a:solidFill>
              <a:srgbClr val="3D7EC4">
                <a:alpha val="788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78" name="Google Shape;3478;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1431" y="1712991"/>
              <a:ext cx="573300" cy="572400"/>
            </a:xfrm>
            <a:prstGeom prst="rect">
              <a:avLst/>
            </a:prstGeom>
            <a:solidFill>
              <a:srgbClr val="3D7EC4">
                <a:alpha val="788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79" name="Google Shape;3479;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57986" y="2858018"/>
              <a:ext cx="573300" cy="572400"/>
            </a:xfrm>
            <a:prstGeom prst="rect">
              <a:avLst/>
            </a:prstGeom>
            <a:solidFill>
              <a:srgbClr val="3D7EC4">
                <a:alpha val="788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80" name="Google Shape;3480;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57986" y="4575559"/>
              <a:ext cx="573300" cy="572400"/>
            </a:xfrm>
            <a:prstGeom prst="rect">
              <a:avLst/>
            </a:prstGeom>
            <a:solidFill>
              <a:srgbClr val="3D7EC4">
                <a:alpha val="788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81" name="Google Shape;3481;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0535" y="-4550"/>
              <a:ext cx="573300" cy="572400"/>
            </a:xfrm>
            <a:prstGeom prst="rect">
              <a:avLst/>
            </a:prstGeom>
            <a:solidFill>
              <a:srgbClr val="3D7EC4">
                <a:alpha val="788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82" name="Google Shape;3482;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0535" y="3430531"/>
              <a:ext cx="573300" cy="572400"/>
            </a:xfrm>
            <a:prstGeom prst="rect">
              <a:avLst/>
            </a:prstGeom>
            <a:solidFill>
              <a:srgbClr val="8CB0D7">
                <a:alpha val="788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83" name="Google Shape;3483;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997090" y="567964"/>
              <a:ext cx="573300" cy="572400"/>
            </a:xfrm>
            <a:prstGeom prst="rect">
              <a:avLst/>
            </a:prstGeom>
            <a:solidFill>
              <a:srgbClr val="3D7EC4">
                <a:alpha val="788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84" name="Google Shape;3484;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997090" y="4003045"/>
              <a:ext cx="573300" cy="572400"/>
            </a:xfrm>
            <a:prstGeom prst="rect">
              <a:avLst/>
            </a:prstGeom>
            <a:solidFill>
              <a:srgbClr val="3D7EC4">
                <a:alpha val="788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grpSp>
      <p:grpSp>
        <p:nvGrpSpPr>
          <p:cNvPr xmlns:c="http://schemas.openxmlformats.org/drawingml/2006/chart" xmlns:pic="http://schemas.openxmlformats.org/drawingml/2006/picture" xmlns:dgm="http://schemas.openxmlformats.org/drawingml/2006/diagram" id="3485" name="Google Shape;3485;p38"/>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4571990" y="-4550"/>
            <a:ext cx="4571845" cy="5152509"/>
            <a:chOff x="4571990" y="-4550"/>
            <a:chExt cx="4571845" cy="5152509"/>
          </a:xfrm>
        </p:grpSpPr>
        <p:sp>
          <p:nvSpPr>
            <p:cNvPr xmlns:c="http://schemas.openxmlformats.org/drawingml/2006/chart" xmlns:pic="http://schemas.openxmlformats.org/drawingml/2006/picture" xmlns:dgm="http://schemas.openxmlformats.org/drawingml/2006/diagram" id="3486" name="Google Shape;3486;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997090" y="4575559"/>
              <a:ext cx="573300" cy="572400"/>
            </a:xfrm>
            <a:prstGeom prst="rect">
              <a:avLst/>
            </a:prstGeom>
            <a:solidFill>
              <a:srgbClr val="5D96C5">
                <a:alpha val="419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87" name="Google Shape;3487;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145436" y="2858018"/>
              <a:ext cx="573300" cy="572400"/>
            </a:xfrm>
            <a:prstGeom prst="rect">
              <a:avLst/>
            </a:prstGeom>
            <a:solidFill>
              <a:srgbClr val="5D96C5">
                <a:alpha val="419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88" name="Google Shape;3488;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571990" y="3430531"/>
              <a:ext cx="573300" cy="572400"/>
            </a:xfrm>
            <a:prstGeom prst="rect">
              <a:avLst/>
            </a:prstGeom>
            <a:solidFill>
              <a:srgbClr val="5D96C5">
                <a:alpha val="419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89" name="Google Shape;3489;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92327" y="4575559"/>
              <a:ext cx="573300" cy="572400"/>
            </a:xfrm>
            <a:prstGeom prst="rect">
              <a:avLst/>
            </a:prstGeom>
            <a:solidFill>
              <a:srgbClr val="5D96C5">
                <a:alpha val="419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90" name="Google Shape;3490;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18882" y="1140477"/>
              <a:ext cx="573300" cy="572400"/>
            </a:xfrm>
            <a:prstGeom prst="rect">
              <a:avLst/>
            </a:prstGeom>
            <a:solidFill>
              <a:srgbClr val="5D96C5">
                <a:alpha val="419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91" name="Google Shape;3491;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431431" y="567964"/>
              <a:ext cx="573300" cy="572400"/>
            </a:xfrm>
            <a:prstGeom prst="rect">
              <a:avLst/>
            </a:prstGeom>
            <a:solidFill>
              <a:srgbClr val="5D96C5">
                <a:alpha val="419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92" name="Google Shape;3492;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57986" y="-4550"/>
              <a:ext cx="573300" cy="572400"/>
            </a:xfrm>
            <a:prstGeom prst="rect">
              <a:avLst/>
            </a:prstGeom>
            <a:solidFill>
              <a:srgbClr val="5D96C5">
                <a:alpha val="419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93" name="Google Shape;3493;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57986" y="1712991"/>
              <a:ext cx="573300" cy="572400"/>
            </a:xfrm>
            <a:prstGeom prst="rect">
              <a:avLst/>
            </a:prstGeom>
            <a:solidFill>
              <a:srgbClr val="5D96C5">
                <a:alpha val="419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94" name="Google Shape;3494;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70535" y="2285504"/>
              <a:ext cx="573300" cy="572400"/>
            </a:xfrm>
            <a:prstGeom prst="rect">
              <a:avLst/>
            </a:prstGeom>
            <a:solidFill>
              <a:srgbClr val="5D96C5">
                <a:alpha val="419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95" name="Google Shape;3495;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997090" y="3430531"/>
              <a:ext cx="573300" cy="572400"/>
            </a:xfrm>
            <a:prstGeom prst="rect">
              <a:avLst/>
            </a:prstGeom>
            <a:solidFill>
              <a:srgbClr val="5D96C5">
                <a:alpha val="419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3496" name="Google Shape;3496;p38"/>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571990" y="-4550"/>
              <a:ext cx="573300" cy="572400"/>
            </a:xfrm>
            <a:prstGeom prst="rect">
              <a:avLst/>
            </a:prstGeom>
            <a:solidFill>
              <a:srgbClr val="5D96C5">
                <a:alpha val="419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Trebuchet MS"/>
                <a:ea typeface="Trebuchet MS"/>
                <a:cs typeface="Trebuchet MS"/>
                <a:sym typeface="Trebuchet MS"/>
              </a:endParaRPr>
            </a:p>
          </p:txBody>
        </p:sp>
      </p:grpSp>
      <p:sp>
        <p:nvSpPr>
          <p:cNvPr xmlns:c="http://schemas.openxmlformats.org/drawingml/2006/chart" xmlns:pic="http://schemas.openxmlformats.org/drawingml/2006/picture" xmlns:dgm="http://schemas.openxmlformats.org/drawingml/2006/diagram" id="3497" name="Google Shape;3497;p38"/>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457200" y="510775"/>
            <a:ext cx="3541200" cy="857400"/>
          </a:xfrm>
          <a:prstGeom prst="rect">
            <a:avLst/>
          </a:prstGeom>
          <a:noFill/>
          <a:ln>
            <a:noFill/>
          </a:ln>
        </p:spPr>
        <p:txBody xmlns:c="http://schemas.openxmlformats.org/drawingml/2006/chart" xmlns:pic="http://schemas.openxmlformats.org/drawingml/2006/picture" xmlns:dgm="http://schemas.openxmlformats.org/drawingml/2006/diagram">
          <a:bodyPr anchor="b" anchorCtr="0" bIns="91425" lIns="91425" rIns="91425" spcFirstLastPara="1" tIns="91425" wrap="square"/>
          <a:lstStyle>
            <a:lvl1pPr algn="l" lvl="0" marR="0" rtl="0">
              <a:lnSpc>
                <a:spcPct val="100000"/>
              </a:lnSpc>
              <a:spcBef>
                <a:spcPts val="0"/>
              </a:spcBef>
              <a:spcAft>
                <a:spcPts val="0"/>
              </a:spcAft>
              <a:buClr>
                <a:srgbClr val="0B87A1"/>
              </a:buClr>
              <a:buSzPts val="3600"/>
              <a:buFont typeface="Dosis Light"/>
              <a:buNone/>
              <a:defRPr b="0" cap="none" i="0" strike="noStrike" sz="3200" u="none">
                <a:solidFill>
                  <a:srgbClr val="09417F"/>
                </a:solidFill>
                <a:uFillTx/>
                <a:latin typeface="Trebuchet MS"/>
                <a:ea typeface="Trebuchet MS"/>
                <a:cs typeface="Trebuchet MS"/>
                <a:sym typeface="Trebuchet MS"/>
              </a:defRPr>
            </a:lvl1pPr>
            <a:lvl2pPr algn="l" lvl="1"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2pPr>
            <a:lvl3pPr algn="l" lvl="2"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3pPr>
            <a:lvl4pPr algn="l" lvl="3"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4pPr>
            <a:lvl5pPr algn="l" lvl="4"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5pPr>
            <a:lvl6pPr algn="l" lvl="5"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6pPr>
            <a:lvl7pPr algn="l" lvl="6"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7pPr>
            <a:lvl8pPr algn="l" lvl="7"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8pPr>
            <a:lvl9pPr algn="l" lvl="8"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9pPr>
          </a:lstStyle>
          <a:p/>
        </p:txBody>
      </p:sp>
      <p:sp>
        <p:nvSpPr>
          <p:cNvPr xmlns:c="http://schemas.openxmlformats.org/drawingml/2006/chart" xmlns:pic="http://schemas.openxmlformats.org/drawingml/2006/picture" xmlns:dgm="http://schemas.openxmlformats.org/drawingml/2006/diagram" id="3498" name="Google Shape;3498;p38"/>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457200" y="1504950"/>
            <a:ext cx="3541200" cy="32667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algn="l" indent="-381000" lvl="0" marL="457200" marR="0" rtl="0">
              <a:lnSpc>
                <a:spcPct val="100000"/>
              </a:lnSpc>
              <a:spcBef>
                <a:spcPts val="600"/>
              </a:spcBef>
              <a:spcAft>
                <a:spcPts val="0"/>
              </a:spcAft>
              <a:buClr>
                <a:srgbClr val="D3EBD5"/>
              </a:buClr>
              <a:buSzPts val="2400"/>
              <a:buFont typeface="Titillium Web Light"/>
              <a:buChar char="▪"/>
              <a:defRPr b="0" cap="none" i="0" strike="noStrike" sz="2400" u="none">
                <a:solidFill>
                  <a:srgbClr val="003B55"/>
                </a:solidFill>
                <a:uFillTx/>
                <a:latin typeface="Trebuchet MS"/>
                <a:ea typeface="Trebuchet MS"/>
                <a:cs typeface="Trebuchet MS"/>
                <a:sym typeface="Trebuchet MS"/>
              </a:defRPr>
            </a:lvl1pPr>
            <a:lvl2pPr algn="l" indent="-381000" lvl="1" marL="914400" marR="0" rtl="0">
              <a:lnSpc>
                <a:spcPct val="100000"/>
              </a:lnSpc>
              <a:spcBef>
                <a:spcPts val="0"/>
              </a:spcBef>
              <a:spcAft>
                <a:spcPts val="0"/>
              </a:spcAft>
              <a:buClr>
                <a:srgbClr val="D3EBD5"/>
              </a:buClr>
              <a:buSzPts val="2400"/>
              <a:buFont typeface="Titillium Web Light"/>
              <a:buChar char="▫"/>
              <a:defRPr b="0" cap="none" i="0" strike="noStrike" sz="2400" u="none">
                <a:solidFill>
                  <a:srgbClr val="003B55"/>
                </a:solidFill>
                <a:uFillTx/>
                <a:latin typeface="Titillium Web Light"/>
                <a:ea typeface="Titillium Web Light"/>
                <a:cs typeface="Titillium Web Light"/>
                <a:sym typeface="Titillium Web Light"/>
              </a:defRPr>
            </a:lvl2pPr>
            <a:lvl3pPr algn="l" indent="-381000" lvl="2" marL="1371600" marR="0" rtl="0">
              <a:lnSpc>
                <a:spcPct val="100000"/>
              </a:lnSpc>
              <a:spcBef>
                <a:spcPts val="0"/>
              </a:spcBef>
              <a:spcAft>
                <a:spcPts val="0"/>
              </a:spcAft>
              <a:buClr>
                <a:srgbClr val="D3EBD5"/>
              </a:buClr>
              <a:buSzPts val="2400"/>
              <a:buFont typeface="Titillium Web Light"/>
              <a:buChar char="▫"/>
              <a:defRPr b="0" cap="none" i="0" strike="noStrike" sz="2400" u="none">
                <a:solidFill>
                  <a:srgbClr val="003B55"/>
                </a:solidFill>
                <a:uFillTx/>
                <a:latin typeface="Titillium Web Light"/>
                <a:ea typeface="Titillium Web Light"/>
                <a:cs typeface="Titillium Web Light"/>
                <a:sym typeface="Titillium Web Light"/>
              </a:defRPr>
            </a:lvl3pPr>
            <a:lvl4pPr algn="l" indent="-381000" lvl="3" marL="1828800" marR="0" rtl="0">
              <a:lnSpc>
                <a:spcPct val="100000"/>
              </a:lnSpc>
              <a:spcBef>
                <a:spcPts val="0"/>
              </a:spcBef>
              <a:spcAft>
                <a:spcPts val="0"/>
              </a:spcAft>
              <a:buClr>
                <a:srgbClr val="D3EBD5"/>
              </a:buClr>
              <a:buSzPts val="2400"/>
              <a:buFont typeface="Titillium Web Light"/>
              <a:buChar char="▫"/>
              <a:defRPr b="0" cap="none" i="0" strike="noStrike" sz="2400" u="none">
                <a:solidFill>
                  <a:srgbClr val="003B55"/>
                </a:solidFill>
                <a:uFillTx/>
                <a:latin typeface="Titillium Web Light"/>
                <a:ea typeface="Titillium Web Light"/>
                <a:cs typeface="Titillium Web Light"/>
                <a:sym typeface="Titillium Web Light"/>
              </a:defRPr>
            </a:lvl4pPr>
            <a:lvl5pPr algn="l" indent="-381000" lvl="4" marL="2286000" marR="0" rtl="0">
              <a:lnSpc>
                <a:spcPct val="100000"/>
              </a:lnSpc>
              <a:spcBef>
                <a:spcPts val="0"/>
              </a:spcBef>
              <a:spcAft>
                <a:spcPts val="0"/>
              </a:spcAft>
              <a:buClr>
                <a:srgbClr val="D3EBD5"/>
              </a:buClr>
              <a:buSzPts val="2400"/>
              <a:buFont typeface="Titillium Web Light"/>
              <a:buChar char="▫"/>
              <a:defRPr b="0" cap="none" i="0" strike="noStrike" sz="2400" u="none">
                <a:solidFill>
                  <a:srgbClr val="003B55"/>
                </a:solidFill>
                <a:uFillTx/>
                <a:latin typeface="Titillium Web Light"/>
                <a:ea typeface="Titillium Web Light"/>
                <a:cs typeface="Titillium Web Light"/>
                <a:sym typeface="Titillium Web Light"/>
              </a:defRPr>
            </a:lvl5pPr>
            <a:lvl6pPr algn="l" indent="-381000" lvl="5" marL="2743200" marR="0" rtl="0">
              <a:lnSpc>
                <a:spcPct val="100000"/>
              </a:lnSpc>
              <a:spcBef>
                <a:spcPts val="0"/>
              </a:spcBef>
              <a:spcAft>
                <a:spcPts val="0"/>
              </a:spcAft>
              <a:buClr>
                <a:srgbClr val="D3EBD5"/>
              </a:buClr>
              <a:buSzPts val="2400"/>
              <a:buFont typeface="Titillium Web Light"/>
              <a:buChar char="▫"/>
              <a:defRPr b="0" cap="none" i="0" strike="noStrike" sz="2400" u="none">
                <a:solidFill>
                  <a:srgbClr val="003B55"/>
                </a:solidFill>
                <a:uFillTx/>
                <a:latin typeface="Titillium Web Light"/>
                <a:ea typeface="Titillium Web Light"/>
                <a:cs typeface="Titillium Web Light"/>
                <a:sym typeface="Titillium Web Light"/>
              </a:defRPr>
            </a:lvl6pPr>
            <a:lvl7pPr algn="l" indent="-381000" lvl="6" marL="3200400" marR="0" rtl="0">
              <a:lnSpc>
                <a:spcPct val="100000"/>
              </a:lnSpc>
              <a:spcBef>
                <a:spcPts val="0"/>
              </a:spcBef>
              <a:spcAft>
                <a:spcPts val="0"/>
              </a:spcAft>
              <a:buClr>
                <a:srgbClr val="D3EBD5"/>
              </a:buClr>
              <a:buSzPts val="2400"/>
              <a:buFont typeface="Titillium Web Light"/>
              <a:buChar char="●"/>
              <a:defRPr b="0" cap="none" i="0" strike="noStrike" sz="2400" u="none">
                <a:solidFill>
                  <a:srgbClr val="003B55"/>
                </a:solidFill>
                <a:uFillTx/>
                <a:latin typeface="Titillium Web Light"/>
                <a:ea typeface="Titillium Web Light"/>
                <a:cs typeface="Titillium Web Light"/>
                <a:sym typeface="Titillium Web Light"/>
              </a:defRPr>
            </a:lvl7pPr>
            <a:lvl8pPr algn="l" indent="-381000" lvl="7" marL="3657600" marR="0" rtl="0">
              <a:lnSpc>
                <a:spcPct val="100000"/>
              </a:lnSpc>
              <a:spcBef>
                <a:spcPts val="0"/>
              </a:spcBef>
              <a:spcAft>
                <a:spcPts val="0"/>
              </a:spcAft>
              <a:buClr>
                <a:srgbClr val="D3EBD5"/>
              </a:buClr>
              <a:buSzPts val="2400"/>
              <a:buFont typeface="Titillium Web Light"/>
              <a:buChar char="○"/>
              <a:defRPr b="0" cap="none" i="0" strike="noStrike" sz="2400" u="none">
                <a:solidFill>
                  <a:srgbClr val="003B55"/>
                </a:solidFill>
                <a:uFillTx/>
                <a:latin typeface="Titillium Web Light"/>
                <a:ea typeface="Titillium Web Light"/>
                <a:cs typeface="Titillium Web Light"/>
                <a:sym typeface="Titillium Web Light"/>
              </a:defRPr>
            </a:lvl8pPr>
            <a:lvl9pPr algn="l" indent="-381000" lvl="8" marL="4114800" marR="0" rtl="0">
              <a:lnSpc>
                <a:spcPct val="100000"/>
              </a:lnSpc>
              <a:spcBef>
                <a:spcPts val="0"/>
              </a:spcBef>
              <a:spcAft>
                <a:spcPts val="0"/>
              </a:spcAft>
              <a:buClr>
                <a:srgbClr val="D3EBD5"/>
              </a:buClr>
              <a:buSzPts val="2400"/>
              <a:buFont typeface="Titillium Web Light"/>
              <a:buChar char="■"/>
              <a:defRPr b="0" cap="none" i="0" strike="noStrike" sz="2400" u="none">
                <a:solidFill>
                  <a:srgbClr val="003B55"/>
                </a:solidFill>
                <a:uFillTx/>
                <a:latin typeface="Titillium Web Light"/>
                <a:ea typeface="Titillium Web Light"/>
                <a:cs typeface="Titillium Web Light"/>
                <a:sym typeface="Titillium Web Light"/>
              </a:defRPr>
            </a:lvl9pPr>
          </a:lstStyle>
          <a:p/>
        </p:txBody>
      </p:sp>
      <p:sp>
        <p:nvSpPr>
          <p:cNvPr xmlns:c="http://schemas.openxmlformats.org/drawingml/2006/chart" xmlns:pic="http://schemas.openxmlformats.org/drawingml/2006/picture" xmlns:dgm="http://schemas.openxmlformats.org/drawingml/2006/diagram" id="3499" name="Google Shape;3499;p38"/>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8570575" y="4571050"/>
            <a:ext cx="573300" cy="572400"/>
          </a:xfrm>
          <a:prstGeom prst="rect">
            <a:avLst/>
          </a:prstGeom>
          <a:no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algn="l" indent="0" lvl="0"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Trebuchet MS"/>
                <a:ea typeface="Trebuchet MS"/>
                <a:cs typeface="Trebuchet MS"/>
                <a:sym typeface="Trebuchet MS"/>
              </a:defRPr>
            </a:lvl1pPr>
            <a:lvl2pPr algn="l" indent="0" lvl="1"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Trebuchet MS"/>
                <a:ea typeface="Trebuchet MS"/>
                <a:cs typeface="Trebuchet MS"/>
                <a:sym typeface="Trebuchet MS"/>
              </a:defRPr>
            </a:lvl2pPr>
            <a:lvl3pPr algn="l" indent="0" lvl="2"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Trebuchet MS"/>
                <a:ea typeface="Trebuchet MS"/>
                <a:cs typeface="Trebuchet MS"/>
                <a:sym typeface="Trebuchet MS"/>
              </a:defRPr>
            </a:lvl3pPr>
            <a:lvl4pPr algn="l" indent="0" lvl="3"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Trebuchet MS"/>
                <a:ea typeface="Trebuchet MS"/>
                <a:cs typeface="Trebuchet MS"/>
                <a:sym typeface="Trebuchet MS"/>
              </a:defRPr>
            </a:lvl4pPr>
            <a:lvl5pPr algn="l" indent="0" lvl="4"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Trebuchet MS"/>
                <a:ea typeface="Trebuchet MS"/>
                <a:cs typeface="Trebuchet MS"/>
                <a:sym typeface="Trebuchet MS"/>
              </a:defRPr>
            </a:lvl5pPr>
            <a:lvl6pPr algn="l" indent="0" lvl="5"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Trebuchet MS"/>
                <a:ea typeface="Trebuchet MS"/>
                <a:cs typeface="Trebuchet MS"/>
                <a:sym typeface="Trebuchet MS"/>
              </a:defRPr>
            </a:lvl6pPr>
            <a:lvl7pPr algn="l" indent="0" lvl="6"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Trebuchet MS"/>
                <a:ea typeface="Trebuchet MS"/>
                <a:cs typeface="Trebuchet MS"/>
                <a:sym typeface="Trebuchet MS"/>
              </a:defRPr>
            </a:lvl7pPr>
            <a:lvl8pPr algn="l" indent="0" lvl="7"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Trebuchet MS"/>
                <a:ea typeface="Trebuchet MS"/>
                <a:cs typeface="Trebuchet MS"/>
                <a:sym typeface="Trebuchet MS"/>
              </a:defRPr>
            </a:lvl8pPr>
            <a:lvl9pPr algn="l" indent="0" lvl="8"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Trebuchet MS"/>
                <a:ea typeface="Trebuchet MS"/>
                <a:cs typeface="Trebuchet MS"/>
                <a:sym typeface="Trebuchet MS"/>
              </a:defRPr>
            </a:lvl9pPr>
          </a:lstStyle>
          <a:p>
            <a:pPr algn="l" indent="0" lvl="0" marL="0" rtl="0">
              <a:spcBef>
                <a:spcPts val="0"/>
              </a:spcBef>
              <a:spcAft>
                <a:spcPts val="0"/>
              </a:spcAft>
              <a:buNone/>
            </a:pPr>
            <a:fld id="{00000000-1234-1234-1234-123412341234}" type="slidenum">
              <a:rPr lang="en">
                <a:uFillTx/>
              </a:rPr>
              <a:t>‹#›</a:t>
            </a:fld>
            <a:endParaRPr>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37.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1_Subtitle 2">
    <p:bg>
      <p:bgPr>
        <a:solidFill>
          <a:srgbClr val="2876AF"/>
        </a:solidFill>
      </p:bgPr>
    </p:bg>
    <p:spTree>
      <p:nvGrpSpPr>
        <p:cNvPr xmlns:c="http://schemas.openxmlformats.org/drawingml/2006/chart" xmlns:pic="http://schemas.openxmlformats.org/drawingml/2006/picture" xmlns:dgm="http://schemas.openxmlformats.org/drawingml/2006/diagram" id="3500" name="Shape 3500"/>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3501" name="Google Shape;3501;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0637" y="4997133"/>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02" name="Google Shape;3502;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0637" y="4704867"/>
            <a:ext cx="117867" cy="117892"/>
          </a:xfrm>
          <a:custGeom>
            <a:ahLst/>
            <a:cxnLst/>
            <a:rect b="b" l="l" r="r" t="t"/>
            <a:pathLst>
              <a:path extrusionOk="0" h="4857"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03" name="Google Shape;3503;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0637" y="4558747"/>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04" name="Google Shape;3504;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0637" y="4412627"/>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05" name="Google Shape;3505;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0637" y="4266482"/>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06" name="Google Shape;3506;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0637" y="4120362"/>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07" name="Google Shape;3507;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0637" y="3974217"/>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08" name="Google Shape;3508;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0637" y="3828096"/>
            <a:ext cx="117867" cy="117867"/>
          </a:xfrm>
          <a:custGeom>
            <a:ahLst/>
            <a:cxnLst/>
            <a:rect b="b" l="l" r="r" t="t"/>
            <a:pathLst>
              <a:path extrusionOk="0" h="4856" w="4856">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09" name="Google Shape;3509;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0637" y="3681953"/>
            <a:ext cx="117867" cy="117892"/>
          </a:xfrm>
          <a:custGeom>
            <a:ahLst/>
            <a:cxnLst/>
            <a:rect b="b" l="l" r="r" t="t"/>
            <a:pathLst>
              <a:path extrusionOk="0" h="4857"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10" name="Google Shape;3510;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0637" y="3535831"/>
            <a:ext cx="117867" cy="117867"/>
          </a:xfrm>
          <a:custGeom>
            <a:ahLst/>
            <a:cxnLst/>
            <a:rect b="b" l="l" r="r" t="t"/>
            <a:pathLst>
              <a:path extrusionOk="0" h="4856" w="4856">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11" name="Google Shape;3511;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0637" y="3389711"/>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12" name="Google Shape;3512;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0637" y="3243566"/>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13" name="Google Shape;3513;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0637" y="3097446"/>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14" name="Google Shape;3514;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0637" y="2805181"/>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15" name="Google Shape;3515;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0637" y="2659036"/>
            <a:ext cx="117867" cy="117892"/>
          </a:xfrm>
          <a:custGeom>
            <a:ahLst/>
            <a:cxnLst/>
            <a:rect b="b" l="l" r="r" t="t"/>
            <a:pathLst>
              <a:path extrusionOk="0" h="4857"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16" name="Google Shape;3516;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0637" y="2366772"/>
            <a:ext cx="117867" cy="117892"/>
          </a:xfrm>
          <a:custGeom>
            <a:ahLst/>
            <a:cxnLst/>
            <a:rect b="b" l="l" r="r" t="t"/>
            <a:pathLst>
              <a:path extrusionOk="0" h="4857"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17" name="Google Shape;3517;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0637" y="2220650"/>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18" name="Google Shape;3518;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0637" y="2074530"/>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19" name="Google Shape;3519;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0637" y="1928385"/>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20" name="Google Shape;3520;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0637" y="1782265"/>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21" name="Google Shape;3521;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0637" y="1636120"/>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22" name="Google Shape;3522;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0637" y="1489999"/>
            <a:ext cx="117867" cy="117867"/>
          </a:xfrm>
          <a:custGeom>
            <a:ahLst/>
            <a:cxnLst/>
            <a:rect b="b" l="l" r="r" t="t"/>
            <a:pathLst>
              <a:path extrusionOk="0" h="4856" w="4856">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23" name="Google Shape;3523;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0637" y="1343855"/>
            <a:ext cx="117867" cy="117892"/>
          </a:xfrm>
          <a:custGeom>
            <a:ahLst/>
            <a:cxnLst/>
            <a:rect b="b" l="l" r="r" t="t"/>
            <a:pathLst>
              <a:path extrusionOk="0" h="4857"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24" name="Google Shape;3524;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0637" y="1051614"/>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25" name="Google Shape;3525;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0637" y="905469"/>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26" name="Google Shape;3526;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0637" y="759349"/>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27" name="Google Shape;3527;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0637" y="613204"/>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28" name="Google Shape;3528;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0637" y="467084"/>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29" name="Google Shape;3529;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0637" y="320938"/>
            <a:ext cx="117867" cy="117892"/>
          </a:xfrm>
          <a:custGeom>
            <a:ahLst/>
            <a:cxnLst/>
            <a:rect b="b" l="l" r="r" t="t"/>
            <a:pathLst>
              <a:path extrusionOk="0" h="4857"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30" name="Google Shape;3530;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0637" y="174818"/>
            <a:ext cx="117867" cy="117867"/>
          </a:xfrm>
          <a:custGeom>
            <a:ahLst/>
            <a:cxnLst/>
            <a:rect b="b" l="l" r="r" t="t"/>
            <a:pathLst>
              <a:path extrusionOk="0" h="4856" w="4856">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31" name="Google Shape;3531;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0637" y="28698"/>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32" name="Google Shape;3532;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44493" y="4997133"/>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33" name="Google Shape;3533;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44493" y="4412627"/>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34" name="Google Shape;3534;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44493" y="4266482"/>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35" name="Google Shape;3535;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44493" y="3828096"/>
            <a:ext cx="117867" cy="117867"/>
          </a:xfrm>
          <a:custGeom>
            <a:ahLst/>
            <a:cxnLst/>
            <a:rect b="b" l="l" r="r" t="t"/>
            <a:pathLst>
              <a:path extrusionOk="0" h="4856" w="4856">
                <a:moveTo>
                  <a:pt x="0" y="0"/>
                </a:moveTo>
                <a:lnTo>
                  <a:pt x="0" y="4856"/>
                </a:lnTo>
                <a:lnTo>
                  <a:pt x="4855" y="4856"/>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36" name="Google Shape;3536;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44493" y="3535831"/>
            <a:ext cx="117867" cy="117867"/>
          </a:xfrm>
          <a:custGeom>
            <a:ahLst/>
            <a:cxnLst/>
            <a:rect b="b" l="l" r="r" t="t"/>
            <a:pathLst>
              <a:path extrusionOk="0" h="4856" w="4856">
                <a:moveTo>
                  <a:pt x="0" y="0"/>
                </a:moveTo>
                <a:lnTo>
                  <a:pt x="0" y="4856"/>
                </a:lnTo>
                <a:lnTo>
                  <a:pt x="4855" y="4856"/>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37" name="Google Shape;3537;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44493" y="3097446"/>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38" name="Google Shape;3538;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44493" y="2805181"/>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39" name="Google Shape;3539;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44493" y="2512915"/>
            <a:ext cx="117867" cy="117867"/>
          </a:xfrm>
          <a:custGeom>
            <a:ahLst/>
            <a:cxnLst/>
            <a:rect b="b" l="l" r="r" t="t"/>
            <a:pathLst>
              <a:path extrusionOk="0" h="4856" w="4856">
                <a:moveTo>
                  <a:pt x="0" y="0"/>
                </a:moveTo>
                <a:lnTo>
                  <a:pt x="0" y="4856"/>
                </a:lnTo>
                <a:lnTo>
                  <a:pt x="4855" y="4856"/>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40" name="Google Shape;3540;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44493" y="2366772"/>
            <a:ext cx="117867" cy="117892"/>
          </a:xfrm>
          <a:custGeom>
            <a:ahLst/>
            <a:cxnLst/>
            <a:rect b="b" l="l" r="r" t="t"/>
            <a:pathLst>
              <a:path extrusionOk="0" h="4857"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41" name="Google Shape;3541;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44493" y="2074530"/>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42" name="Google Shape;3542;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44493" y="1928385"/>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43" name="Google Shape;3543;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44493" y="1636120"/>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44" name="Google Shape;3544;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44493" y="1489999"/>
            <a:ext cx="117867" cy="117867"/>
          </a:xfrm>
          <a:custGeom>
            <a:ahLst/>
            <a:cxnLst/>
            <a:rect b="b" l="l" r="r" t="t"/>
            <a:pathLst>
              <a:path extrusionOk="0" h="4856" w="4856">
                <a:moveTo>
                  <a:pt x="0" y="0"/>
                </a:moveTo>
                <a:lnTo>
                  <a:pt x="0" y="4856"/>
                </a:lnTo>
                <a:lnTo>
                  <a:pt x="4855" y="4856"/>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45" name="Google Shape;3545;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44493" y="1197734"/>
            <a:ext cx="117867" cy="117867"/>
          </a:xfrm>
          <a:custGeom>
            <a:ahLst/>
            <a:cxnLst/>
            <a:rect b="b" l="l" r="r" t="t"/>
            <a:pathLst>
              <a:path extrusionOk="0" h="4856" w="4856">
                <a:moveTo>
                  <a:pt x="0" y="0"/>
                </a:moveTo>
                <a:lnTo>
                  <a:pt x="0" y="4856"/>
                </a:lnTo>
                <a:lnTo>
                  <a:pt x="4855" y="4856"/>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46" name="Google Shape;3546;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44493" y="1051614"/>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47" name="Google Shape;3547;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44493" y="905469"/>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48" name="Google Shape;3548;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44493" y="759349"/>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49" name="Google Shape;3549;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44493" y="467084"/>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50" name="Google Shape;3550;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44493" y="174818"/>
            <a:ext cx="117867" cy="117867"/>
          </a:xfrm>
          <a:custGeom>
            <a:ahLst/>
            <a:cxnLst/>
            <a:rect b="b" l="l" r="r" t="t"/>
            <a:pathLst>
              <a:path extrusionOk="0" h="4856" w="4856">
                <a:moveTo>
                  <a:pt x="0" y="0"/>
                </a:moveTo>
                <a:lnTo>
                  <a:pt x="0" y="4856"/>
                </a:lnTo>
                <a:lnTo>
                  <a:pt x="4855" y="4856"/>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51" name="Google Shape;3551;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8373" y="4997133"/>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52" name="Google Shape;3552;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8373" y="4412627"/>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53" name="Google Shape;3553;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8373" y="4120362"/>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54" name="Google Shape;3554;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8373" y="3828096"/>
            <a:ext cx="117867" cy="117867"/>
          </a:xfrm>
          <a:custGeom>
            <a:ahLst/>
            <a:cxnLst/>
            <a:rect b="b" l="l" r="r" t="t"/>
            <a:pathLst>
              <a:path extrusionOk="0" h="4856" w="4856">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55" name="Google Shape;3555;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8373" y="3389711"/>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56" name="Google Shape;3556;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8373" y="2805181"/>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57" name="Google Shape;3557;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8373" y="2659036"/>
            <a:ext cx="117867" cy="117892"/>
          </a:xfrm>
          <a:custGeom>
            <a:ahLst/>
            <a:cxnLst/>
            <a:rect b="b" l="l" r="r" t="t"/>
            <a:pathLst>
              <a:path extrusionOk="0" h="4857"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58" name="Google Shape;3558;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8373" y="1636120"/>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59" name="Google Shape;3559;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8373" y="1197734"/>
            <a:ext cx="117867" cy="117867"/>
          </a:xfrm>
          <a:custGeom>
            <a:ahLst/>
            <a:cxnLst/>
            <a:rect b="b" l="l" r="r" t="t"/>
            <a:pathLst>
              <a:path extrusionOk="0" h="4856" w="4856">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60" name="Google Shape;3560;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8373" y="467084"/>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61" name="Google Shape;3561;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8373" y="28698"/>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62" name="Google Shape;3562;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2229" y="4851012"/>
            <a:ext cx="117892" cy="117867"/>
          </a:xfrm>
          <a:custGeom>
            <a:ahLst/>
            <a:cxnLst/>
            <a:rect b="b" l="l" r="r" t="t"/>
            <a:pathLst>
              <a:path extrusionOk="0" h="4856" w="4857">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63" name="Google Shape;3563;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2229" y="4412627"/>
            <a:ext cx="117892" cy="117867"/>
          </a:xfrm>
          <a:custGeom>
            <a:ahLst/>
            <a:cxnLst/>
            <a:rect b="b" l="l" r="r" t="t"/>
            <a:pathLst>
              <a:path extrusionOk="0" h="4856" w="4857">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64" name="Google Shape;3564;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2229" y="1928385"/>
            <a:ext cx="117892" cy="117867"/>
          </a:xfrm>
          <a:custGeom>
            <a:ahLst/>
            <a:cxnLst/>
            <a:rect b="b" l="l" r="r" t="t"/>
            <a:pathLst>
              <a:path extrusionOk="0" h="4856" w="4857">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65" name="Google Shape;3565;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2229" y="759349"/>
            <a:ext cx="117892" cy="117867"/>
          </a:xfrm>
          <a:custGeom>
            <a:ahLst/>
            <a:cxnLst/>
            <a:rect b="b" l="l" r="r" t="t"/>
            <a:pathLst>
              <a:path extrusionOk="0" h="4856" w="4857">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66" name="Google Shape;3566;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2229" y="174818"/>
            <a:ext cx="117892" cy="117867"/>
          </a:xfrm>
          <a:custGeom>
            <a:ahLst/>
            <a:cxnLst/>
            <a:rect b="b" l="l" r="r" t="t"/>
            <a:pathLst>
              <a:path extrusionOk="0" h="4856" w="4857">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67" name="Google Shape;3567;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6108" y="4558747"/>
            <a:ext cx="117867" cy="117867"/>
          </a:xfrm>
          <a:custGeom>
            <a:ahLst/>
            <a:cxnLst/>
            <a:rect b="b" l="l" r="r" t="t"/>
            <a:pathLst>
              <a:path extrusionOk="0" h="4856" w="4856">
                <a:moveTo>
                  <a:pt x="0" y="0"/>
                </a:moveTo>
                <a:lnTo>
                  <a:pt x="0"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68" name="Google Shape;3568;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6108" y="3389711"/>
            <a:ext cx="117867" cy="117867"/>
          </a:xfrm>
          <a:custGeom>
            <a:ahLst/>
            <a:cxnLst/>
            <a:rect b="b" l="l" r="r" t="t"/>
            <a:pathLst>
              <a:path extrusionOk="0" h="4856" w="4856">
                <a:moveTo>
                  <a:pt x="0" y="1"/>
                </a:moveTo>
                <a:lnTo>
                  <a:pt x="0"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69" name="Google Shape;3569;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6108" y="2512915"/>
            <a:ext cx="117867" cy="117867"/>
          </a:xfrm>
          <a:custGeom>
            <a:ahLst/>
            <a:cxnLst/>
            <a:rect b="b" l="l" r="r" t="t"/>
            <a:pathLst>
              <a:path extrusionOk="0" h="4856" w="4856">
                <a:moveTo>
                  <a:pt x="0" y="0"/>
                </a:moveTo>
                <a:lnTo>
                  <a:pt x="0"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70" name="Google Shape;3570;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9965" y="320939"/>
            <a:ext cx="117892" cy="117892"/>
          </a:xfrm>
          <a:custGeom>
            <a:ahLst/>
            <a:cxnLst/>
            <a:rect b="b" l="l" r="r" t="t"/>
            <a:pathLst>
              <a:path extrusionOk="0" h="4857" w="4857">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71" name="Google Shape;3571;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13844" y="613204"/>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72" name="Google Shape;3572;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1579" y="2659037"/>
            <a:ext cx="117867" cy="117892"/>
          </a:xfrm>
          <a:custGeom>
            <a:ahLst/>
            <a:cxnLst/>
            <a:rect b="b" l="l" r="r" t="t"/>
            <a:pathLst>
              <a:path extrusionOk="0" h="4857"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73" name="Google Shape;3573;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1579" y="174818"/>
            <a:ext cx="117867" cy="117867"/>
          </a:xfrm>
          <a:custGeom>
            <a:ahLst/>
            <a:cxnLst/>
            <a:rect b="b" l="l" r="r" t="t"/>
            <a:pathLst>
              <a:path extrusionOk="0" h="4856" w="4856">
                <a:moveTo>
                  <a:pt x="0" y="0"/>
                </a:moveTo>
                <a:lnTo>
                  <a:pt x="0" y="4856"/>
                </a:lnTo>
                <a:lnTo>
                  <a:pt x="4855" y="4856"/>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74" name="Google Shape;3574;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37037" y="4266485"/>
            <a:ext cx="117892" cy="117867"/>
          </a:xfrm>
          <a:custGeom>
            <a:ahLst/>
            <a:cxnLst/>
            <a:rect b="b" l="l" r="r" t="t"/>
            <a:pathLst>
              <a:path extrusionOk="0" h="4856" w="4857">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75" name="Google Shape;3575;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44493" y="3974217"/>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76" name="Google Shape;3576;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44493" y="3681953"/>
            <a:ext cx="117867" cy="117892"/>
          </a:xfrm>
          <a:custGeom>
            <a:ahLst/>
            <a:cxnLst/>
            <a:rect b="b" l="l" r="r" t="t"/>
            <a:pathLst>
              <a:path extrusionOk="0" h="4857"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77" name="Google Shape;3577;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44493" y="2659036"/>
            <a:ext cx="117867" cy="117892"/>
          </a:xfrm>
          <a:custGeom>
            <a:ahLst/>
            <a:cxnLst/>
            <a:rect b="b" l="l" r="r" t="t"/>
            <a:pathLst>
              <a:path extrusionOk="0" h="4857"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78" name="Google Shape;3578;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44493" y="1343855"/>
            <a:ext cx="117867" cy="117892"/>
          </a:xfrm>
          <a:custGeom>
            <a:ahLst/>
            <a:cxnLst/>
            <a:rect b="b" l="l" r="r" t="t"/>
            <a:pathLst>
              <a:path extrusionOk="0" h="4857"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79" name="Google Shape;3579;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44493" y="613204"/>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80" name="Google Shape;3580;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44493" y="320939"/>
            <a:ext cx="117867" cy="117892"/>
          </a:xfrm>
          <a:custGeom>
            <a:ahLst/>
            <a:cxnLst/>
            <a:rect b="b" l="l" r="r" t="t"/>
            <a:pathLst>
              <a:path extrusionOk="0" h="4857"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81" name="Google Shape;3581;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8372" y="4704869"/>
            <a:ext cx="117867" cy="117892"/>
          </a:xfrm>
          <a:custGeom>
            <a:ahLst/>
            <a:cxnLst/>
            <a:rect b="b" l="l" r="r" t="t"/>
            <a:pathLst>
              <a:path extrusionOk="0" h="4857"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82" name="Google Shape;3582;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8372" y="3974217"/>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83" name="Google Shape;3583;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8372" y="2512915"/>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84" name="Google Shape;3584;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8372" y="1928385"/>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85" name="Google Shape;3585;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8372" y="1782265"/>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86" name="Google Shape;3586;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8372" y="1051614"/>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87" name="Google Shape;3587;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8372" y="174818"/>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88" name="Google Shape;3588;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2229" y="4997133"/>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89" name="Google Shape;3589;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2229" y="3828096"/>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90" name="Google Shape;3590;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2229" y="3535831"/>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91" name="Google Shape;3591;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2229" y="3389711"/>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92" name="Google Shape;3592;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2229" y="3243566"/>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93" name="Google Shape;3593;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2229" y="3097446"/>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94" name="Google Shape;3594;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2229" y="2951301"/>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95" name="Google Shape;3595;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2229" y="2805181"/>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96" name="Google Shape;3596;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2229" y="2659036"/>
            <a:ext cx="117892" cy="117892"/>
          </a:xfrm>
          <a:custGeom>
            <a:ahLst/>
            <a:cxnLst/>
            <a:rect b="b" l="l" r="r" t="t"/>
            <a:pathLst>
              <a:path extrusionOk="0" h="4857"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97" name="Google Shape;3597;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2229" y="2512915"/>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98" name="Google Shape;3598;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2229" y="2366772"/>
            <a:ext cx="117892" cy="117892"/>
          </a:xfrm>
          <a:custGeom>
            <a:ahLst/>
            <a:cxnLst/>
            <a:rect b="b" l="l" r="r" t="t"/>
            <a:pathLst>
              <a:path extrusionOk="0" h="4857"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599" name="Google Shape;3599;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2229" y="2220650"/>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00" name="Google Shape;3600;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2229" y="1489999"/>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01" name="Google Shape;3601;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2229" y="1343855"/>
            <a:ext cx="117892" cy="117892"/>
          </a:xfrm>
          <a:custGeom>
            <a:ahLst/>
            <a:cxnLst/>
            <a:rect b="b" l="l" r="r" t="t"/>
            <a:pathLst>
              <a:path extrusionOk="0" h="4857"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02" name="Google Shape;3602;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2229" y="1197734"/>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03" name="Google Shape;3603;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2229" y="1051614"/>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04" name="Google Shape;3604;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2229" y="905469"/>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05" name="Google Shape;3605;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2229" y="613204"/>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06" name="Google Shape;3606;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2229" y="467084"/>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07" name="Google Shape;3607;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6107" y="4851012"/>
            <a:ext cx="117867" cy="117867"/>
          </a:xfrm>
          <a:custGeom>
            <a:ahLst/>
            <a:cxnLst/>
            <a:rect b="b" l="l" r="r" t="t"/>
            <a:pathLst>
              <a:path extrusionOk="0" h="4856" w="4856">
                <a:moveTo>
                  <a:pt x="0" y="0"/>
                </a:moveTo>
                <a:lnTo>
                  <a:pt x="0"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08" name="Google Shape;3608;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6107" y="4120362"/>
            <a:ext cx="117867" cy="117867"/>
          </a:xfrm>
          <a:custGeom>
            <a:ahLst/>
            <a:cxnLst/>
            <a:rect b="b" l="l" r="r" t="t"/>
            <a:pathLst>
              <a:path extrusionOk="0" h="4856" w="4856">
                <a:moveTo>
                  <a:pt x="0" y="1"/>
                </a:moveTo>
                <a:lnTo>
                  <a:pt x="0"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09" name="Google Shape;3609;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6107" y="3974217"/>
            <a:ext cx="117867" cy="117867"/>
          </a:xfrm>
          <a:custGeom>
            <a:ahLst/>
            <a:cxnLst/>
            <a:rect b="b" l="l" r="r" t="t"/>
            <a:pathLst>
              <a:path extrusionOk="0" h="4856" w="4856">
                <a:moveTo>
                  <a:pt x="0" y="0"/>
                </a:moveTo>
                <a:lnTo>
                  <a:pt x="0"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10" name="Google Shape;3610;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6107" y="3828096"/>
            <a:ext cx="117867" cy="117867"/>
          </a:xfrm>
          <a:custGeom>
            <a:ahLst/>
            <a:cxnLst/>
            <a:rect b="b" l="l" r="r" t="t"/>
            <a:pathLst>
              <a:path extrusionOk="0" h="4856" w="4856">
                <a:moveTo>
                  <a:pt x="0" y="0"/>
                </a:moveTo>
                <a:lnTo>
                  <a:pt x="0"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11" name="Google Shape;3611;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6107" y="3535831"/>
            <a:ext cx="117867" cy="117867"/>
          </a:xfrm>
          <a:custGeom>
            <a:ahLst/>
            <a:cxnLst/>
            <a:rect b="b" l="l" r="r" t="t"/>
            <a:pathLst>
              <a:path extrusionOk="0" h="4856" w="4856">
                <a:moveTo>
                  <a:pt x="0" y="0"/>
                </a:moveTo>
                <a:lnTo>
                  <a:pt x="0"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12" name="Google Shape;3612;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6107" y="3243566"/>
            <a:ext cx="117867" cy="117867"/>
          </a:xfrm>
          <a:custGeom>
            <a:ahLst/>
            <a:cxnLst/>
            <a:rect b="b" l="l" r="r" t="t"/>
            <a:pathLst>
              <a:path extrusionOk="0" h="4856" w="4856">
                <a:moveTo>
                  <a:pt x="0" y="0"/>
                </a:moveTo>
                <a:lnTo>
                  <a:pt x="0"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13" name="Google Shape;3613;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6107" y="2659036"/>
            <a:ext cx="117867" cy="117892"/>
          </a:xfrm>
          <a:custGeom>
            <a:ahLst/>
            <a:cxnLst/>
            <a:rect b="b" l="l" r="r" t="t"/>
            <a:pathLst>
              <a:path extrusionOk="0" h="4857" w="4856">
                <a:moveTo>
                  <a:pt x="0" y="1"/>
                </a:moveTo>
                <a:lnTo>
                  <a:pt x="0"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14" name="Google Shape;3614;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6107" y="2366772"/>
            <a:ext cx="117867" cy="117892"/>
          </a:xfrm>
          <a:custGeom>
            <a:ahLst/>
            <a:cxnLst/>
            <a:rect b="b" l="l" r="r" t="t"/>
            <a:pathLst>
              <a:path extrusionOk="0" h="4857" w="4856">
                <a:moveTo>
                  <a:pt x="0" y="1"/>
                </a:moveTo>
                <a:lnTo>
                  <a:pt x="0"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15" name="Google Shape;3615;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6107" y="2220650"/>
            <a:ext cx="117867" cy="117867"/>
          </a:xfrm>
          <a:custGeom>
            <a:ahLst/>
            <a:cxnLst/>
            <a:rect b="b" l="l" r="r" t="t"/>
            <a:pathLst>
              <a:path extrusionOk="0" h="4856" w="4856">
                <a:moveTo>
                  <a:pt x="0" y="0"/>
                </a:moveTo>
                <a:lnTo>
                  <a:pt x="0"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16" name="Google Shape;3616;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6107" y="2074530"/>
            <a:ext cx="117867" cy="117867"/>
          </a:xfrm>
          <a:custGeom>
            <a:ahLst/>
            <a:cxnLst/>
            <a:rect b="b" l="l" r="r" t="t"/>
            <a:pathLst>
              <a:path extrusionOk="0" h="4856" w="4856">
                <a:moveTo>
                  <a:pt x="0" y="1"/>
                </a:moveTo>
                <a:lnTo>
                  <a:pt x="0"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17" name="Google Shape;3617;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6107" y="1782265"/>
            <a:ext cx="117867" cy="117867"/>
          </a:xfrm>
          <a:custGeom>
            <a:ahLst/>
            <a:cxnLst/>
            <a:rect b="b" l="l" r="r" t="t"/>
            <a:pathLst>
              <a:path extrusionOk="0" h="4856" w="4856">
                <a:moveTo>
                  <a:pt x="0" y="1"/>
                </a:moveTo>
                <a:lnTo>
                  <a:pt x="0"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18" name="Google Shape;3618;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6107" y="1636120"/>
            <a:ext cx="117867" cy="117867"/>
          </a:xfrm>
          <a:custGeom>
            <a:ahLst/>
            <a:cxnLst/>
            <a:rect b="b" l="l" r="r" t="t"/>
            <a:pathLst>
              <a:path extrusionOk="0" h="4856" w="4856">
                <a:moveTo>
                  <a:pt x="0" y="0"/>
                </a:moveTo>
                <a:lnTo>
                  <a:pt x="0"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19" name="Google Shape;3619;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6107" y="1489999"/>
            <a:ext cx="117867" cy="117867"/>
          </a:xfrm>
          <a:custGeom>
            <a:ahLst/>
            <a:cxnLst/>
            <a:rect b="b" l="l" r="r" t="t"/>
            <a:pathLst>
              <a:path extrusionOk="0" h="4856" w="4856">
                <a:moveTo>
                  <a:pt x="0" y="0"/>
                </a:moveTo>
                <a:lnTo>
                  <a:pt x="0"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20" name="Google Shape;3620;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6107" y="1343855"/>
            <a:ext cx="117867" cy="117892"/>
          </a:xfrm>
          <a:custGeom>
            <a:ahLst/>
            <a:cxnLst/>
            <a:rect b="b" l="l" r="r" t="t"/>
            <a:pathLst>
              <a:path extrusionOk="0" h="4857" w="4856">
                <a:moveTo>
                  <a:pt x="0" y="1"/>
                </a:moveTo>
                <a:lnTo>
                  <a:pt x="0"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21" name="Google Shape;3621;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6107" y="1051614"/>
            <a:ext cx="117867" cy="117867"/>
          </a:xfrm>
          <a:custGeom>
            <a:ahLst/>
            <a:cxnLst/>
            <a:rect b="b" l="l" r="r" t="t"/>
            <a:pathLst>
              <a:path extrusionOk="0" h="4856" w="4856">
                <a:moveTo>
                  <a:pt x="0" y="1"/>
                </a:moveTo>
                <a:lnTo>
                  <a:pt x="0"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22" name="Google Shape;3622;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6107" y="905469"/>
            <a:ext cx="117867" cy="117867"/>
          </a:xfrm>
          <a:custGeom>
            <a:ahLst/>
            <a:cxnLst/>
            <a:rect b="b" l="l" r="r" t="t"/>
            <a:pathLst>
              <a:path extrusionOk="0" h="4856" w="4856">
                <a:moveTo>
                  <a:pt x="0" y="0"/>
                </a:moveTo>
                <a:lnTo>
                  <a:pt x="0"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23" name="Google Shape;3623;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6107" y="467084"/>
            <a:ext cx="117867" cy="117867"/>
          </a:xfrm>
          <a:custGeom>
            <a:ahLst/>
            <a:cxnLst/>
            <a:rect b="b" l="l" r="r" t="t"/>
            <a:pathLst>
              <a:path extrusionOk="0" h="4856" w="4856">
                <a:moveTo>
                  <a:pt x="0" y="1"/>
                </a:moveTo>
                <a:lnTo>
                  <a:pt x="0"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24" name="Google Shape;3624;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6107" y="320939"/>
            <a:ext cx="117867" cy="117892"/>
          </a:xfrm>
          <a:custGeom>
            <a:ahLst/>
            <a:cxnLst/>
            <a:rect b="b" l="l" r="r" t="t"/>
            <a:pathLst>
              <a:path extrusionOk="0" h="4857" w="4856">
                <a:moveTo>
                  <a:pt x="0" y="1"/>
                </a:moveTo>
                <a:lnTo>
                  <a:pt x="0"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25" name="Google Shape;3625;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6107" y="174818"/>
            <a:ext cx="117867" cy="117867"/>
          </a:xfrm>
          <a:custGeom>
            <a:ahLst/>
            <a:cxnLst/>
            <a:rect b="b" l="l" r="r" t="t"/>
            <a:pathLst>
              <a:path extrusionOk="0" h="4856" w="4856">
                <a:moveTo>
                  <a:pt x="0" y="0"/>
                </a:moveTo>
                <a:lnTo>
                  <a:pt x="0"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26" name="Google Shape;3626;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9963" y="4997133"/>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27" name="Google Shape;3627;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9963" y="4558747"/>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28" name="Google Shape;3628;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9963" y="4412627"/>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29" name="Google Shape;3629;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9963" y="4120362"/>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30" name="Google Shape;3630;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9963" y="3974217"/>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31" name="Google Shape;3631;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9963" y="3681953"/>
            <a:ext cx="117892" cy="117892"/>
          </a:xfrm>
          <a:custGeom>
            <a:ahLst/>
            <a:cxnLst/>
            <a:rect b="b" l="l" r="r" t="t"/>
            <a:pathLst>
              <a:path extrusionOk="0" h="4857"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32" name="Google Shape;3632;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9963" y="3535831"/>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33" name="Google Shape;3633;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9963" y="3389711"/>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34" name="Google Shape;3634;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9963" y="3243566"/>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35" name="Google Shape;3635;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9963" y="3097446"/>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36" name="Google Shape;3636;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9963" y="2951301"/>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37" name="Google Shape;3637;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9963" y="2805181"/>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38" name="Google Shape;3638;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9963" y="2512915"/>
            <a:ext cx="117892" cy="117867"/>
          </a:xfrm>
          <a:custGeom>
            <a:ahLst/>
            <a:cxnLst/>
            <a:rect b="b" l="l" r="r" t="t"/>
            <a:pathLst>
              <a:path extrusionOk="0" h="4856" w="4857">
                <a:moveTo>
                  <a:pt x="1" y="0"/>
                </a:moveTo>
                <a:lnTo>
                  <a:pt x="1" y="4856"/>
                </a:lnTo>
                <a:lnTo>
                  <a:pt x="4856" y="4856"/>
                </a:lnTo>
                <a:lnTo>
                  <a:pt x="4856" y="0"/>
                </a:lnTo>
                <a:close/>
              </a:path>
            </a:pathLst>
          </a:custGeom>
          <a:solidFill>
            <a:srgbClr val="82A7E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39" name="Google Shape;3639;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9963" y="2220650"/>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40" name="Google Shape;3640;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9963" y="2074530"/>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41" name="Google Shape;3641;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9963" y="1928385"/>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42" name="Google Shape;3642;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9963" y="1782265"/>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43" name="Google Shape;3643;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9963" y="1636120"/>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44" name="Google Shape;3644;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9963" y="1343855"/>
            <a:ext cx="117892" cy="117892"/>
          </a:xfrm>
          <a:custGeom>
            <a:ahLst/>
            <a:cxnLst/>
            <a:rect b="b" l="l" r="r" t="t"/>
            <a:pathLst>
              <a:path extrusionOk="0" h="4857"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45" name="Google Shape;3645;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9963" y="1197734"/>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46" name="Google Shape;3646;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9963" y="905469"/>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47" name="Google Shape;3647;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9963" y="759349"/>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48" name="Google Shape;3648;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9963" y="613204"/>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49" name="Google Shape;3649;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9963" y="174818"/>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50" name="Google Shape;3650;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9963" y="28698"/>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51" name="Google Shape;3651;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13842" y="4704869"/>
            <a:ext cx="117867" cy="117892"/>
          </a:xfrm>
          <a:custGeom>
            <a:ahLst/>
            <a:cxnLst/>
            <a:rect b="b" l="l" r="r" t="t"/>
            <a:pathLst>
              <a:path extrusionOk="0" h="4857"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52" name="Google Shape;3652;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13842" y="4558747"/>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53" name="Google Shape;3653;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13842" y="4266482"/>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54" name="Google Shape;3654;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13842" y="3974217"/>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55" name="Google Shape;3655;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13842" y="3828096"/>
            <a:ext cx="117867" cy="117867"/>
          </a:xfrm>
          <a:custGeom>
            <a:ahLst/>
            <a:cxnLst/>
            <a:rect b="b" l="l" r="r" t="t"/>
            <a:pathLst>
              <a:path extrusionOk="0" h="4856" w="4856">
                <a:moveTo>
                  <a:pt x="0" y="0"/>
                </a:moveTo>
                <a:lnTo>
                  <a:pt x="0" y="4856"/>
                </a:lnTo>
                <a:lnTo>
                  <a:pt x="4855" y="4856"/>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56" name="Google Shape;3656;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13842" y="3681953"/>
            <a:ext cx="117867" cy="117892"/>
          </a:xfrm>
          <a:custGeom>
            <a:ahLst/>
            <a:cxnLst/>
            <a:rect b="b" l="l" r="r" t="t"/>
            <a:pathLst>
              <a:path extrusionOk="0" h="4857"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57" name="Google Shape;3657;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13842" y="3535831"/>
            <a:ext cx="117867" cy="117867"/>
          </a:xfrm>
          <a:custGeom>
            <a:ahLst/>
            <a:cxnLst/>
            <a:rect b="b" l="l" r="r" t="t"/>
            <a:pathLst>
              <a:path extrusionOk="0" h="4856" w="4856">
                <a:moveTo>
                  <a:pt x="0" y="0"/>
                </a:moveTo>
                <a:lnTo>
                  <a:pt x="0" y="4856"/>
                </a:lnTo>
                <a:lnTo>
                  <a:pt x="4855" y="4856"/>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58" name="Google Shape;3658;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13842" y="3097446"/>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59" name="Google Shape;3659;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13842" y="2951301"/>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60" name="Google Shape;3660;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13842" y="2805181"/>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61" name="Google Shape;3661;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13842" y="2659036"/>
            <a:ext cx="117867" cy="117892"/>
          </a:xfrm>
          <a:custGeom>
            <a:ahLst/>
            <a:cxnLst/>
            <a:rect b="b" l="l" r="r" t="t"/>
            <a:pathLst>
              <a:path extrusionOk="0" h="4857"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62" name="Google Shape;3662;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13842" y="2512915"/>
            <a:ext cx="117867" cy="117867"/>
          </a:xfrm>
          <a:custGeom>
            <a:ahLst/>
            <a:cxnLst/>
            <a:rect b="b" l="l" r="r" t="t"/>
            <a:pathLst>
              <a:path extrusionOk="0" h="4856" w="4856">
                <a:moveTo>
                  <a:pt x="0" y="0"/>
                </a:moveTo>
                <a:lnTo>
                  <a:pt x="0" y="4856"/>
                </a:lnTo>
                <a:lnTo>
                  <a:pt x="4855" y="4856"/>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63" name="Google Shape;3663;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13842" y="2366772"/>
            <a:ext cx="117867" cy="117892"/>
          </a:xfrm>
          <a:custGeom>
            <a:ahLst/>
            <a:cxnLst/>
            <a:rect b="b" l="l" r="r" t="t"/>
            <a:pathLst>
              <a:path extrusionOk="0" h="4857"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64" name="Google Shape;3664;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13842" y="2220650"/>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65" name="Google Shape;3665;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13842" y="2074530"/>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66" name="Google Shape;3666;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13842" y="1928385"/>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67" name="Google Shape;3667;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13842" y="1782265"/>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68" name="Google Shape;3668;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13842" y="1489999"/>
            <a:ext cx="117867" cy="117867"/>
          </a:xfrm>
          <a:custGeom>
            <a:ahLst/>
            <a:cxnLst/>
            <a:rect b="b" l="l" r="r" t="t"/>
            <a:pathLst>
              <a:path extrusionOk="0" h="4856" w="4856">
                <a:moveTo>
                  <a:pt x="0" y="0"/>
                </a:moveTo>
                <a:lnTo>
                  <a:pt x="0" y="4856"/>
                </a:lnTo>
                <a:lnTo>
                  <a:pt x="4855" y="4856"/>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69" name="Google Shape;3669;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13842" y="1197734"/>
            <a:ext cx="117867" cy="117867"/>
          </a:xfrm>
          <a:custGeom>
            <a:ahLst/>
            <a:cxnLst/>
            <a:rect b="b" l="l" r="r" t="t"/>
            <a:pathLst>
              <a:path extrusionOk="0" h="4856" w="4856">
                <a:moveTo>
                  <a:pt x="0" y="0"/>
                </a:moveTo>
                <a:lnTo>
                  <a:pt x="0" y="4856"/>
                </a:lnTo>
                <a:lnTo>
                  <a:pt x="4855" y="4856"/>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70" name="Google Shape;3670;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13842" y="1051614"/>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71" name="Google Shape;3671;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13842" y="905469"/>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72" name="Google Shape;3672;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13842" y="759349"/>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73" name="Google Shape;3673;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13842" y="467084"/>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74" name="Google Shape;3674;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13842" y="320939"/>
            <a:ext cx="117867" cy="117892"/>
          </a:xfrm>
          <a:custGeom>
            <a:ahLst/>
            <a:cxnLst/>
            <a:rect b="b" l="l" r="r" t="t"/>
            <a:pathLst>
              <a:path extrusionOk="0" h="4857"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75" name="Google Shape;3675;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13842" y="174818"/>
            <a:ext cx="117867" cy="117867"/>
          </a:xfrm>
          <a:custGeom>
            <a:ahLst/>
            <a:cxnLst/>
            <a:rect b="b" l="l" r="r" t="t"/>
            <a:pathLst>
              <a:path extrusionOk="0" h="4856" w="4856">
                <a:moveTo>
                  <a:pt x="0" y="0"/>
                </a:moveTo>
                <a:lnTo>
                  <a:pt x="0" y="4856"/>
                </a:lnTo>
                <a:lnTo>
                  <a:pt x="4855" y="4856"/>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76" name="Google Shape;3676;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13842" y="28698"/>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77" name="Google Shape;3677;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7722" y="4851012"/>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78" name="Google Shape;3678;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7722" y="4558747"/>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79" name="Google Shape;3679;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7722" y="4412627"/>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80" name="Google Shape;3680;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7722" y="4266482"/>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81" name="Google Shape;3681;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7722" y="4120362"/>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82" name="Google Shape;3682;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7722" y="3828096"/>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83" name="Google Shape;3683;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7722" y="3535831"/>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84" name="Google Shape;3684;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7722" y="3389711"/>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85" name="Google Shape;3685;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7722" y="3243566"/>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86" name="Google Shape;3686;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7722" y="2951301"/>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87" name="Google Shape;3687;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7722" y="2805181"/>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88" name="Google Shape;3688;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7722" y="2659036"/>
            <a:ext cx="117867" cy="117892"/>
          </a:xfrm>
          <a:custGeom>
            <a:ahLst/>
            <a:cxnLst/>
            <a:rect b="b" l="l" r="r" t="t"/>
            <a:pathLst>
              <a:path extrusionOk="0" h="4857"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89" name="Google Shape;3689;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7722" y="2512915"/>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90" name="Google Shape;3690;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7722" y="2366772"/>
            <a:ext cx="117867" cy="117892"/>
          </a:xfrm>
          <a:custGeom>
            <a:ahLst/>
            <a:cxnLst/>
            <a:rect b="b" l="l" r="r" t="t"/>
            <a:pathLst>
              <a:path extrusionOk="0" h="4857"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91" name="Google Shape;3691;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7722" y="2220650"/>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92" name="Google Shape;3692;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7722" y="2074530"/>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93" name="Google Shape;3693;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7722" y="1782265"/>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94" name="Google Shape;3694;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7722" y="1489999"/>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95" name="Google Shape;3695;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7722" y="1343855"/>
            <a:ext cx="117867" cy="117892"/>
          </a:xfrm>
          <a:custGeom>
            <a:ahLst/>
            <a:cxnLst/>
            <a:rect b="b" l="l" r="r" t="t"/>
            <a:pathLst>
              <a:path extrusionOk="0" h="4857"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96" name="Google Shape;3696;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7722" y="1197734"/>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97" name="Google Shape;3697;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7722" y="1051614"/>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98" name="Google Shape;3698;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7722" y="759349"/>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699" name="Google Shape;3699;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7722" y="613204"/>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00" name="Google Shape;3700;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7722" y="320939"/>
            <a:ext cx="117867" cy="117892"/>
          </a:xfrm>
          <a:custGeom>
            <a:ahLst/>
            <a:cxnLst/>
            <a:rect b="b" l="l" r="r" t="t"/>
            <a:pathLst>
              <a:path extrusionOk="0" h="4857"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01" name="Google Shape;3701;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7722" y="28698"/>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02" name="Google Shape;3702;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1576" y="4704869"/>
            <a:ext cx="117867" cy="117892"/>
          </a:xfrm>
          <a:custGeom>
            <a:ahLst/>
            <a:cxnLst/>
            <a:rect b="b" l="l" r="r" t="t"/>
            <a:pathLst>
              <a:path extrusionOk="0" h="4857"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03" name="Google Shape;3703;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1576" y="4266482"/>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04" name="Google Shape;3704;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1576" y="4120362"/>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05" name="Google Shape;3705;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1576" y="3974217"/>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06" name="Google Shape;3706;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1576" y="3681953"/>
            <a:ext cx="117867" cy="117892"/>
          </a:xfrm>
          <a:custGeom>
            <a:ahLst/>
            <a:cxnLst/>
            <a:rect b="b" l="l" r="r" t="t"/>
            <a:pathLst>
              <a:path extrusionOk="0" h="4857"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07" name="Google Shape;3707;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1576" y="3389711"/>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08" name="Google Shape;3708;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1576" y="3243566"/>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09" name="Google Shape;3709;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1576" y="3097446"/>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10" name="Google Shape;3710;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1576" y="2805181"/>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11" name="Google Shape;3711;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1576" y="2512915"/>
            <a:ext cx="117867" cy="117867"/>
          </a:xfrm>
          <a:custGeom>
            <a:ahLst/>
            <a:cxnLst/>
            <a:rect b="b" l="l" r="r" t="t"/>
            <a:pathLst>
              <a:path extrusionOk="0" h="4856" w="4856">
                <a:moveTo>
                  <a:pt x="0" y="0"/>
                </a:moveTo>
                <a:lnTo>
                  <a:pt x="0" y="4856"/>
                </a:lnTo>
                <a:lnTo>
                  <a:pt x="4855" y="4856"/>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12" name="Google Shape;3712;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1576" y="2220650"/>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13" name="Google Shape;3713;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1576" y="1928385"/>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14" name="Google Shape;3714;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1576" y="1782265"/>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15" name="Google Shape;3715;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1576" y="1343855"/>
            <a:ext cx="117867" cy="117892"/>
          </a:xfrm>
          <a:custGeom>
            <a:ahLst/>
            <a:cxnLst/>
            <a:rect b="b" l="l" r="r" t="t"/>
            <a:pathLst>
              <a:path extrusionOk="0" h="4857"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16" name="Google Shape;3716;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1576" y="1197734"/>
            <a:ext cx="117867" cy="117867"/>
          </a:xfrm>
          <a:custGeom>
            <a:ahLst/>
            <a:cxnLst/>
            <a:rect b="b" l="l" r="r" t="t"/>
            <a:pathLst>
              <a:path extrusionOk="0" h="4856" w="4856">
                <a:moveTo>
                  <a:pt x="0" y="0"/>
                </a:moveTo>
                <a:lnTo>
                  <a:pt x="0" y="4856"/>
                </a:lnTo>
                <a:lnTo>
                  <a:pt x="4855" y="4856"/>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17" name="Google Shape;3717;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1576" y="1051614"/>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18" name="Google Shape;3718;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1576" y="905469"/>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19" name="Google Shape;3719;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1576" y="759349"/>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20" name="Google Shape;3720;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1576" y="467084"/>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21" name="Google Shape;3721;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1576" y="320939"/>
            <a:ext cx="117867" cy="117892"/>
          </a:xfrm>
          <a:custGeom>
            <a:ahLst/>
            <a:cxnLst/>
            <a:rect b="b" l="l" r="r" t="t"/>
            <a:pathLst>
              <a:path extrusionOk="0" h="4857"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22" name="Google Shape;3722;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75457" y="4997133"/>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23" name="Google Shape;3723;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75457" y="4558747"/>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24" name="Google Shape;3724;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75457" y="4266482"/>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25" name="Google Shape;3725;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75457" y="3828096"/>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26" name="Google Shape;3726;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75457" y="3681953"/>
            <a:ext cx="117867" cy="117892"/>
          </a:xfrm>
          <a:custGeom>
            <a:ahLst/>
            <a:cxnLst/>
            <a:rect b="b" l="l" r="r" t="t"/>
            <a:pathLst>
              <a:path extrusionOk="0" h="4857"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27" name="Google Shape;3727;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75457" y="3097446"/>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28" name="Google Shape;3728;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75457" y="2951301"/>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29" name="Google Shape;3729;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75457" y="2659036"/>
            <a:ext cx="117867" cy="117892"/>
          </a:xfrm>
          <a:custGeom>
            <a:ahLst/>
            <a:cxnLst/>
            <a:rect b="b" l="l" r="r" t="t"/>
            <a:pathLst>
              <a:path extrusionOk="0" h="4857"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30" name="Google Shape;3730;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75457" y="2512915"/>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31" name="Google Shape;3731;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75457" y="2366772"/>
            <a:ext cx="117867" cy="117892"/>
          </a:xfrm>
          <a:custGeom>
            <a:ahLst/>
            <a:cxnLst/>
            <a:rect b="b" l="l" r="r" t="t"/>
            <a:pathLst>
              <a:path extrusionOk="0" h="4857"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32" name="Google Shape;3732;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75457" y="2220650"/>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33" name="Google Shape;3733;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75457" y="1782265"/>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34" name="Google Shape;3734;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75457" y="1636120"/>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35" name="Google Shape;3735;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75457" y="1489999"/>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36" name="Google Shape;3736;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75457" y="1197734"/>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37" name="Google Shape;3737;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75457" y="467084"/>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38" name="Google Shape;3738;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75457" y="174818"/>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39" name="Google Shape;3739;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75457" y="28698"/>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40" name="Google Shape;3740;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29312" y="4851012"/>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41" name="Google Shape;3741;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29312" y="4704869"/>
            <a:ext cx="117892" cy="117892"/>
          </a:xfrm>
          <a:custGeom>
            <a:ahLst/>
            <a:cxnLst/>
            <a:rect b="b" l="l" r="r" t="t"/>
            <a:pathLst>
              <a:path extrusionOk="0" h="4857"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42" name="Google Shape;3742;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29312" y="4266482"/>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43" name="Google Shape;3743;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29312" y="3974217"/>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44" name="Google Shape;3744;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29312" y="3681953"/>
            <a:ext cx="117892" cy="117892"/>
          </a:xfrm>
          <a:custGeom>
            <a:ahLst/>
            <a:cxnLst/>
            <a:rect b="b" l="l" r="r" t="t"/>
            <a:pathLst>
              <a:path extrusionOk="0" h="4857"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45" name="Google Shape;3745;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29312" y="3243566"/>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46" name="Google Shape;3746;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29312" y="2951301"/>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47" name="Google Shape;3747;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29312" y="2512915"/>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48" name="Google Shape;3748;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29312" y="2220650"/>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49" name="Google Shape;3749;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29312" y="2074530"/>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50" name="Google Shape;3750;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29312" y="1782265"/>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51" name="Google Shape;3751;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29312" y="1636120"/>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52" name="Google Shape;3752;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29312" y="1489999"/>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53" name="Google Shape;3753;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29312" y="1197734"/>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54" name="Google Shape;3754;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29312" y="1051614"/>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55" name="Google Shape;3755;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29312" y="613204"/>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56" name="Google Shape;3756;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29312" y="320939"/>
            <a:ext cx="117892" cy="117892"/>
          </a:xfrm>
          <a:custGeom>
            <a:ahLst/>
            <a:cxnLst/>
            <a:rect b="b" l="l" r="r" t="t"/>
            <a:pathLst>
              <a:path extrusionOk="0" h="4857"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57" name="Google Shape;3757;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29312" y="174818"/>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58" name="Google Shape;3758;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83192" y="4997133"/>
            <a:ext cx="117867" cy="117867"/>
          </a:xfrm>
          <a:custGeom>
            <a:ahLst/>
            <a:cxnLst/>
            <a:rect b="b" l="l" r="r" t="t"/>
            <a:pathLst>
              <a:path extrusionOk="0" h="4856" w="4856">
                <a:moveTo>
                  <a:pt x="0" y="0"/>
                </a:moveTo>
                <a:lnTo>
                  <a:pt x="0"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59" name="Google Shape;3759;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83192" y="4558747"/>
            <a:ext cx="117867" cy="117867"/>
          </a:xfrm>
          <a:custGeom>
            <a:ahLst/>
            <a:cxnLst/>
            <a:rect b="b" l="l" r="r" t="t"/>
            <a:pathLst>
              <a:path extrusionOk="0" h="4856" w="4856">
                <a:moveTo>
                  <a:pt x="0" y="0"/>
                </a:moveTo>
                <a:lnTo>
                  <a:pt x="0"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60" name="Google Shape;3760;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83192" y="4120362"/>
            <a:ext cx="117867" cy="117867"/>
          </a:xfrm>
          <a:custGeom>
            <a:ahLst/>
            <a:cxnLst/>
            <a:rect b="b" l="l" r="r" t="t"/>
            <a:pathLst>
              <a:path extrusionOk="0" h="4856" w="4856">
                <a:moveTo>
                  <a:pt x="0" y="1"/>
                </a:moveTo>
                <a:lnTo>
                  <a:pt x="0"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61" name="Google Shape;3761;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83192" y="3535831"/>
            <a:ext cx="117867" cy="117867"/>
          </a:xfrm>
          <a:custGeom>
            <a:ahLst/>
            <a:cxnLst/>
            <a:rect b="b" l="l" r="r" t="t"/>
            <a:pathLst>
              <a:path extrusionOk="0" h="4856" w="4856">
                <a:moveTo>
                  <a:pt x="0" y="0"/>
                </a:moveTo>
                <a:lnTo>
                  <a:pt x="0"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62" name="Google Shape;3762;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83192" y="2951301"/>
            <a:ext cx="117867" cy="117867"/>
          </a:xfrm>
          <a:custGeom>
            <a:ahLst/>
            <a:cxnLst/>
            <a:rect b="b" l="l" r="r" t="t"/>
            <a:pathLst>
              <a:path extrusionOk="0" h="4856" w="4856">
                <a:moveTo>
                  <a:pt x="0" y="0"/>
                </a:moveTo>
                <a:lnTo>
                  <a:pt x="0"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63" name="Google Shape;3763;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83192" y="2220650"/>
            <a:ext cx="117867" cy="117867"/>
          </a:xfrm>
          <a:custGeom>
            <a:ahLst/>
            <a:cxnLst/>
            <a:rect b="b" l="l" r="r" t="t"/>
            <a:pathLst>
              <a:path extrusionOk="0" h="4856" w="4856">
                <a:moveTo>
                  <a:pt x="0" y="0"/>
                </a:moveTo>
                <a:lnTo>
                  <a:pt x="0"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64" name="Google Shape;3764;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83192" y="1051614"/>
            <a:ext cx="117867" cy="117867"/>
          </a:xfrm>
          <a:custGeom>
            <a:ahLst/>
            <a:cxnLst/>
            <a:rect b="b" l="l" r="r" t="t"/>
            <a:pathLst>
              <a:path extrusionOk="0" h="4856" w="4856">
                <a:moveTo>
                  <a:pt x="0" y="1"/>
                </a:moveTo>
                <a:lnTo>
                  <a:pt x="0"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65" name="Google Shape;3765;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83192" y="905469"/>
            <a:ext cx="117867" cy="117867"/>
          </a:xfrm>
          <a:custGeom>
            <a:ahLst/>
            <a:cxnLst/>
            <a:rect b="b" l="l" r="r" t="t"/>
            <a:pathLst>
              <a:path extrusionOk="0" h="4856" w="4856">
                <a:moveTo>
                  <a:pt x="0" y="0"/>
                </a:moveTo>
                <a:lnTo>
                  <a:pt x="0"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66" name="Google Shape;3766;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83192" y="28698"/>
            <a:ext cx="117867" cy="117867"/>
          </a:xfrm>
          <a:custGeom>
            <a:ahLst/>
            <a:cxnLst/>
            <a:rect b="b" l="l" r="r" t="t"/>
            <a:pathLst>
              <a:path extrusionOk="0" h="4856" w="4856">
                <a:moveTo>
                  <a:pt x="0" y="1"/>
                </a:moveTo>
                <a:lnTo>
                  <a:pt x="0"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67" name="Google Shape;3767;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37048" y="4851012"/>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68" name="Google Shape;3768;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37048" y="3974217"/>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69" name="Google Shape;3769;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37048" y="3243566"/>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70" name="Google Shape;3770;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37048" y="2512915"/>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71" name="Google Shape;3771;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37048" y="1636120"/>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72" name="Google Shape;3772;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37048" y="905469"/>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73" name="Google Shape;3773;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37048" y="759349"/>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74" name="Google Shape;3774;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37048" y="174818"/>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75" name="Google Shape;3775;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0926" y="4997133"/>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76" name="Google Shape;3776;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0926" y="3974217"/>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77" name="Google Shape;3777;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0926" y="2074530"/>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78" name="Google Shape;3778;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0926" y="1489999"/>
            <a:ext cx="117867" cy="117867"/>
          </a:xfrm>
          <a:custGeom>
            <a:ahLst/>
            <a:cxnLst/>
            <a:rect b="b" l="l" r="r" t="t"/>
            <a:pathLst>
              <a:path extrusionOk="0" h="4856" w="4856">
                <a:moveTo>
                  <a:pt x="0" y="0"/>
                </a:moveTo>
                <a:lnTo>
                  <a:pt x="0" y="4856"/>
                </a:lnTo>
                <a:lnTo>
                  <a:pt x="4855" y="4856"/>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79" name="Google Shape;3779;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0926" y="905469"/>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80" name="Google Shape;3780;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0926" y="174818"/>
            <a:ext cx="117867" cy="117867"/>
          </a:xfrm>
          <a:custGeom>
            <a:ahLst/>
            <a:cxnLst/>
            <a:rect b="b" l="l" r="r" t="t"/>
            <a:pathLst>
              <a:path extrusionOk="0" h="4856" w="4856">
                <a:moveTo>
                  <a:pt x="0" y="0"/>
                </a:moveTo>
                <a:lnTo>
                  <a:pt x="0" y="4856"/>
                </a:lnTo>
                <a:lnTo>
                  <a:pt x="4855" y="4856"/>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81" name="Google Shape;3781;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44805" y="4558747"/>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82" name="Google Shape;3782;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44805" y="3681953"/>
            <a:ext cx="117867" cy="117892"/>
          </a:xfrm>
          <a:custGeom>
            <a:ahLst/>
            <a:cxnLst/>
            <a:rect b="b" l="l" r="r" t="t"/>
            <a:pathLst>
              <a:path extrusionOk="0" h="4857"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83" name="Google Shape;3783;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44805" y="2659036"/>
            <a:ext cx="117867" cy="117892"/>
          </a:xfrm>
          <a:custGeom>
            <a:ahLst/>
            <a:cxnLst/>
            <a:rect b="b" l="l" r="r" t="t"/>
            <a:pathLst>
              <a:path extrusionOk="0" h="4857"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84" name="Google Shape;3784;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0637" y="4851012"/>
            <a:ext cx="117867" cy="117867"/>
          </a:xfrm>
          <a:custGeom>
            <a:ahLst/>
            <a:cxnLst/>
            <a:rect b="b" l="l" r="r" t="t"/>
            <a:pathLst>
              <a:path extrusionOk="0" h="4856" w="4856">
                <a:moveTo>
                  <a:pt x="1" y="0"/>
                </a:moveTo>
                <a:lnTo>
                  <a:pt x="1" y="4856"/>
                </a:lnTo>
                <a:lnTo>
                  <a:pt x="4856" y="4856"/>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85" name="Google Shape;3785;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0637" y="2951301"/>
            <a:ext cx="117867" cy="117867"/>
          </a:xfrm>
          <a:custGeom>
            <a:ahLst/>
            <a:cxnLst/>
            <a:rect b="b" l="l" r="r" t="t"/>
            <a:pathLst>
              <a:path extrusionOk="0" h="4856" w="4856">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86" name="Google Shape;3786;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0637" y="2512915"/>
            <a:ext cx="117867" cy="117867"/>
          </a:xfrm>
          <a:custGeom>
            <a:ahLst/>
            <a:cxnLst/>
            <a:rect b="b" l="l" r="r" t="t"/>
            <a:pathLst>
              <a:path extrusionOk="0" h="4856" w="4856">
                <a:moveTo>
                  <a:pt x="1" y="0"/>
                </a:moveTo>
                <a:lnTo>
                  <a:pt x="1" y="4856"/>
                </a:lnTo>
                <a:lnTo>
                  <a:pt x="4856" y="4856"/>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87" name="Google Shape;3787;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990637" y="1197734"/>
            <a:ext cx="117867" cy="117867"/>
          </a:xfrm>
          <a:custGeom>
            <a:ahLst/>
            <a:cxnLst/>
            <a:rect b="b" l="l" r="r" t="t"/>
            <a:pathLst>
              <a:path extrusionOk="0" h="4856" w="4856">
                <a:moveTo>
                  <a:pt x="1" y="0"/>
                </a:moveTo>
                <a:lnTo>
                  <a:pt x="1" y="4856"/>
                </a:lnTo>
                <a:lnTo>
                  <a:pt x="4856" y="4856"/>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88" name="Google Shape;3788;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44494" y="4851012"/>
            <a:ext cx="117867" cy="117867"/>
          </a:xfrm>
          <a:custGeom>
            <a:ahLst/>
            <a:cxnLst/>
            <a:rect b="b" l="l" r="r" t="t"/>
            <a:pathLst>
              <a:path extrusionOk="0" h="4856" w="4856">
                <a:moveTo>
                  <a:pt x="0" y="0"/>
                </a:moveTo>
                <a:lnTo>
                  <a:pt x="0" y="4856"/>
                </a:lnTo>
                <a:lnTo>
                  <a:pt x="4855" y="4856"/>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89" name="Google Shape;3789;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44494" y="4704869"/>
            <a:ext cx="117867" cy="117892"/>
          </a:xfrm>
          <a:custGeom>
            <a:ahLst/>
            <a:cxnLst/>
            <a:rect b="b" l="l" r="r" t="t"/>
            <a:pathLst>
              <a:path extrusionOk="0" h="4857"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90" name="Google Shape;3790;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44494" y="4558747"/>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91" name="Google Shape;3791;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44494" y="4120362"/>
            <a:ext cx="117867" cy="117867"/>
          </a:xfrm>
          <a:custGeom>
            <a:ahLst/>
            <a:cxnLst/>
            <a:rect b="b" l="l" r="r" t="t"/>
            <a:pathLst>
              <a:path extrusionOk="0" h="4856"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92" name="Google Shape;3792;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44494" y="3389711"/>
            <a:ext cx="117867" cy="117867"/>
          </a:xfrm>
          <a:custGeom>
            <a:ahLst/>
            <a:cxnLst/>
            <a:rect b="b" l="l" r="r" t="t"/>
            <a:pathLst>
              <a:path extrusionOk="0" h="4856"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93" name="Google Shape;3793;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44494" y="3243566"/>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94" name="Google Shape;3794;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44494" y="2951301"/>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95" name="Google Shape;3795;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44494" y="2220650"/>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96" name="Google Shape;3796;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44494" y="1782265"/>
            <a:ext cx="117867" cy="117867"/>
          </a:xfrm>
          <a:custGeom>
            <a:ahLst/>
            <a:cxnLst/>
            <a:rect b="b" l="l" r="r" t="t"/>
            <a:pathLst>
              <a:path extrusionOk="0" h="4856"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97" name="Google Shape;3797;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44494" y="28698"/>
            <a:ext cx="117867" cy="117867"/>
          </a:xfrm>
          <a:custGeom>
            <a:ahLst/>
            <a:cxnLst/>
            <a:rect b="b" l="l" r="r" t="t"/>
            <a:pathLst>
              <a:path extrusionOk="0" h="4856"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98" name="Google Shape;3798;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8373" y="4851012"/>
            <a:ext cx="117867" cy="117867"/>
          </a:xfrm>
          <a:custGeom>
            <a:ahLst/>
            <a:cxnLst/>
            <a:rect b="b" l="l" r="r" t="t"/>
            <a:pathLst>
              <a:path extrusionOk="0" h="4856" w="4856">
                <a:moveTo>
                  <a:pt x="1" y="0"/>
                </a:moveTo>
                <a:lnTo>
                  <a:pt x="1" y="4856"/>
                </a:lnTo>
                <a:lnTo>
                  <a:pt x="4856" y="4856"/>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799" name="Google Shape;3799;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8373" y="4558747"/>
            <a:ext cx="117867" cy="117867"/>
          </a:xfrm>
          <a:custGeom>
            <a:ahLst/>
            <a:cxnLst/>
            <a:rect b="b" l="l" r="r" t="t"/>
            <a:pathLst>
              <a:path extrusionOk="0" h="4856" w="4856">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00" name="Google Shape;3800;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8373" y="4266482"/>
            <a:ext cx="117867" cy="117867"/>
          </a:xfrm>
          <a:custGeom>
            <a:ahLst/>
            <a:cxnLst/>
            <a:rect b="b" l="l" r="r" t="t"/>
            <a:pathLst>
              <a:path extrusionOk="0" h="4856" w="4856">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01" name="Google Shape;3801;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8373" y="3681953"/>
            <a:ext cx="117867" cy="117892"/>
          </a:xfrm>
          <a:custGeom>
            <a:ahLst/>
            <a:cxnLst/>
            <a:rect b="b" l="l" r="r" t="t"/>
            <a:pathLst>
              <a:path extrusionOk="0" h="4857" w="4856">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02" name="Google Shape;3802;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8373" y="3535831"/>
            <a:ext cx="117867" cy="117867"/>
          </a:xfrm>
          <a:custGeom>
            <a:ahLst/>
            <a:cxnLst/>
            <a:rect b="b" l="l" r="r" t="t"/>
            <a:pathLst>
              <a:path extrusionOk="0" h="4856" w="4856">
                <a:moveTo>
                  <a:pt x="1" y="0"/>
                </a:moveTo>
                <a:lnTo>
                  <a:pt x="1" y="4856"/>
                </a:lnTo>
                <a:lnTo>
                  <a:pt x="4856" y="4856"/>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03" name="Google Shape;3803;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8373" y="3243566"/>
            <a:ext cx="117867" cy="117867"/>
          </a:xfrm>
          <a:custGeom>
            <a:ahLst/>
            <a:cxnLst/>
            <a:rect b="b" l="l" r="r" t="t"/>
            <a:pathLst>
              <a:path extrusionOk="0" h="4856" w="4856">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04" name="Google Shape;3804;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8373" y="3097446"/>
            <a:ext cx="117867" cy="117867"/>
          </a:xfrm>
          <a:custGeom>
            <a:ahLst/>
            <a:cxnLst/>
            <a:rect b="b" l="l" r="r" t="t"/>
            <a:pathLst>
              <a:path extrusionOk="0" h="4856" w="4856">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05" name="Google Shape;3805;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8373" y="2951301"/>
            <a:ext cx="117867" cy="117867"/>
          </a:xfrm>
          <a:custGeom>
            <a:ahLst/>
            <a:cxnLst/>
            <a:rect b="b" l="l" r="r" t="t"/>
            <a:pathLst>
              <a:path extrusionOk="0" h="4856" w="4856">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06" name="Google Shape;3806;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8373" y="2366772"/>
            <a:ext cx="117867" cy="117892"/>
          </a:xfrm>
          <a:custGeom>
            <a:ahLst/>
            <a:cxnLst/>
            <a:rect b="b" l="l" r="r" t="t"/>
            <a:pathLst>
              <a:path extrusionOk="0" h="4857" w="4856">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07" name="Google Shape;3807;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8373" y="2220650"/>
            <a:ext cx="117867" cy="117867"/>
          </a:xfrm>
          <a:custGeom>
            <a:ahLst/>
            <a:cxnLst/>
            <a:rect b="b" l="l" r="r" t="t"/>
            <a:pathLst>
              <a:path extrusionOk="0" h="4856" w="4856">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08" name="Google Shape;3808;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8373" y="2074530"/>
            <a:ext cx="117867" cy="117867"/>
          </a:xfrm>
          <a:custGeom>
            <a:ahLst/>
            <a:cxnLst/>
            <a:rect b="b" l="l" r="r" t="t"/>
            <a:pathLst>
              <a:path extrusionOk="0" h="4856" w="4856">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09" name="Google Shape;3809;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8373" y="1489999"/>
            <a:ext cx="117867" cy="117867"/>
          </a:xfrm>
          <a:custGeom>
            <a:ahLst/>
            <a:cxnLst/>
            <a:rect b="b" l="l" r="r" t="t"/>
            <a:pathLst>
              <a:path extrusionOk="0" h="4856" w="4856">
                <a:moveTo>
                  <a:pt x="1" y="0"/>
                </a:moveTo>
                <a:lnTo>
                  <a:pt x="1" y="4856"/>
                </a:lnTo>
                <a:lnTo>
                  <a:pt x="4856" y="4856"/>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10" name="Google Shape;3810;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8373" y="1343855"/>
            <a:ext cx="117867" cy="117892"/>
          </a:xfrm>
          <a:custGeom>
            <a:ahLst/>
            <a:cxnLst/>
            <a:rect b="b" l="l" r="r" t="t"/>
            <a:pathLst>
              <a:path extrusionOk="0" h="4857" w="4856">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11" name="Google Shape;3811;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8373" y="905469"/>
            <a:ext cx="117867" cy="117867"/>
          </a:xfrm>
          <a:custGeom>
            <a:ahLst/>
            <a:cxnLst/>
            <a:rect b="b" l="l" r="r" t="t"/>
            <a:pathLst>
              <a:path extrusionOk="0" h="4856" w="4856">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12" name="Google Shape;3812;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8373" y="759349"/>
            <a:ext cx="117867" cy="117867"/>
          </a:xfrm>
          <a:custGeom>
            <a:ahLst/>
            <a:cxnLst/>
            <a:rect b="b" l="l" r="r" t="t"/>
            <a:pathLst>
              <a:path extrusionOk="0" h="4856" w="4856">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13" name="Google Shape;3813;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8373" y="613204"/>
            <a:ext cx="117867" cy="117867"/>
          </a:xfrm>
          <a:custGeom>
            <a:ahLst/>
            <a:cxnLst/>
            <a:rect b="b" l="l" r="r" t="t"/>
            <a:pathLst>
              <a:path extrusionOk="0" h="4856" w="4856">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14" name="Google Shape;3814;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698373" y="320939"/>
            <a:ext cx="117867" cy="117892"/>
          </a:xfrm>
          <a:custGeom>
            <a:ahLst/>
            <a:cxnLst/>
            <a:rect b="b" l="l" r="r" t="t"/>
            <a:pathLst>
              <a:path extrusionOk="0" h="4857" w="4856">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15" name="Google Shape;3815;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2229" y="4704869"/>
            <a:ext cx="117892" cy="117892"/>
          </a:xfrm>
          <a:custGeom>
            <a:ahLst/>
            <a:cxnLst/>
            <a:rect b="b" l="l" r="r" t="t"/>
            <a:pathLst>
              <a:path extrusionOk="0" h="4857"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16" name="Google Shape;3816;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2229" y="4558747"/>
            <a:ext cx="117892" cy="117867"/>
          </a:xfrm>
          <a:custGeom>
            <a:ahLst/>
            <a:cxnLst/>
            <a:rect b="b" l="l" r="r" t="t"/>
            <a:pathLst>
              <a:path extrusionOk="0" h="4856" w="4857">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17" name="Google Shape;3817;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2229" y="4266482"/>
            <a:ext cx="117892" cy="117867"/>
          </a:xfrm>
          <a:custGeom>
            <a:ahLst/>
            <a:cxnLst/>
            <a:rect b="b" l="l" r="r" t="t"/>
            <a:pathLst>
              <a:path extrusionOk="0" h="4856" w="4857">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18" name="Google Shape;3818;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2229" y="4120362"/>
            <a:ext cx="117892" cy="117867"/>
          </a:xfrm>
          <a:custGeom>
            <a:ahLst/>
            <a:cxnLst/>
            <a:rect b="b" l="l" r="r" t="t"/>
            <a:pathLst>
              <a:path extrusionOk="0" h="4856"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19" name="Google Shape;3819;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2229" y="3974217"/>
            <a:ext cx="117892" cy="117867"/>
          </a:xfrm>
          <a:custGeom>
            <a:ahLst/>
            <a:cxnLst/>
            <a:rect b="b" l="l" r="r" t="t"/>
            <a:pathLst>
              <a:path extrusionOk="0" h="4856" w="4857">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20" name="Google Shape;3820;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2229" y="3681953"/>
            <a:ext cx="117892" cy="117892"/>
          </a:xfrm>
          <a:custGeom>
            <a:ahLst/>
            <a:cxnLst/>
            <a:rect b="b" l="l" r="r" t="t"/>
            <a:pathLst>
              <a:path extrusionOk="0" h="4857"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21" name="Google Shape;3821;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2229" y="2074530"/>
            <a:ext cx="117892" cy="117867"/>
          </a:xfrm>
          <a:custGeom>
            <a:ahLst/>
            <a:cxnLst/>
            <a:rect b="b" l="l" r="r" t="t"/>
            <a:pathLst>
              <a:path extrusionOk="0" h="4856"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22" name="Google Shape;3822;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2229" y="1782265"/>
            <a:ext cx="117892" cy="117867"/>
          </a:xfrm>
          <a:custGeom>
            <a:ahLst/>
            <a:cxnLst/>
            <a:rect b="b" l="l" r="r" t="t"/>
            <a:pathLst>
              <a:path extrusionOk="0" h="4856"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23" name="Google Shape;3823;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2229" y="1636120"/>
            <a:ext cx="117892" cy="117867"/>
          </a:xfrm>
          <a:custGeom>
            <a:ahLst/>
            <a:cxnLst/>
            <a:rect b="b" l="l" r="r" t="t"/>
            <a:pathLst>
              <a:path extrusionOk="0" h="4856" w="4857">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24" name="Google Shape;3824;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2229" y="320939"/>
            <a:ext cx="117892" cy="117892"/>
          </a:xfrm>
          <a:custGeom>
            <a:ahLst/>
            <a:cxnLst/>
            <a:rect b="b" l="l" r="r" t="t"/>
            <a:pathLst>
              <a:path extrusionOk="0" h="4857"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25" name="Google Shape;3825;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2229" y="28698"/>
            <a:ext cx="117892" cy="117867"/>
          </a:xfrm>
          <a:custGeom>
            <a:ahLst/>
            <a:cxnLst/>
            <a:rect b="b" l="l" r="r" t="t"/>
            <a:pathLst>
              <a:path extrusionOk="0" h="4856"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26" name="Google Shape;3826;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6108" y="4997133"/>
            <a:ext cx="117867" cy="117867"/>
          </a:xfrm>
          <a:custGeom>
            <a:ahLst/>
            <a:cxnLst/>
            <a:rect b="b" l="l" r="r" t="t"/>
            <a:pathLst>
              <a:path extrusionOk="0" h="4856" w="4856">
                <a:moveTo>
                  <a:pt x="0" y="0"/>
                </a:moveTo>
                <a:lnTo>
                  <a:pt x="0"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27" name="Google Shape;3827;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6108" y="4704869"/>
            <a:ext cx="117867" cy="117892"/>
          </a:xfrm>
          <a:custGeom>
            <a:ahLst/>
            <a:cxnLst/>
            <a:rect b="b" l="l" r="r" t="t"/>
            <a:pathLst>
              <a:path extrusionOk="0" h="4857" w="4856">
                <a:moveTo>
                  <a:pt x="0" y="1"/>
                </a:moveTo>
                <a:lnTo>
                  <a:pt x="0"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28" name="Google Shape;3828;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6108" y="4412627"/>
            <a:ext cx="117867" cy="117867"/>
          </a:xfrm>
          <a:custGeom>
            <a:ahLst/>
            <a:cxnLst/>
            <a:rect b="b" l="l" r="r" t="t"/>
            <a:pathLst>
              <a:path extrusionOk="0" h="4856" w="4856">
                <a:moveTo>
                  <a:pt x="0" y="1"/>
                </a:moveTo>
                <a:lnTo>
                  <a:pt x="0"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29" name="Google Shape;3829;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6108" y="4266482"/>
            <a:ext cx="117867" cy="117867"/>
          </a:xfrm>
          <a:custGeom>
            <a:ahLst/>
            <a:cxnLst/>
            <a:rect b="b" l="l" r="r" t="t"/>
            <a:pathLst>
              <a:path extrusionOk="0" h="4856" w="4856">
                <a:moveTo>
                  <a:pt x="0" y="0"/>
                </a:moveTo>
                <a:lnTo>
                  <a:pt x="0"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30" name="Google Shape;3830;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6108" y="3681953"/>
            <a:ext cx="117867" cy="117892"/>
          </a:xfrm>
          <a:custGeom>
            <a:ahLst/>
            <a:cxnLst/>
            <a:rect b="b" l="l" r="r" t="t"/>
            <a:pathLst>
              <a:path extrusionOk="0" h="4857" w="4856">
                <a:moveTo>
                  <a:pt x="0" y="1"/>
                </a:moveTo>
                <a:lnTo>
                  <a:pt x="0"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31" name="Google Shape;3831;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6108" y="3097446"/>
            <a:ext cx="117867" cy="117867"/>
          </a:xfrm>
          <a:custGeom>
            <a:ahLst/>
            <a:cxnLst/>
            <a:rect b="b" l="l" r="r" t="t"/>
            <a:pathLst>
              <a:path extrusionOk="0" h="4856" w="4856">
                <a:moveTo>
                  <a:pt x="0" y="1"/>
                </a:moveTo>
                <a:lnTo>
                  <a:pt x="0"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32" name="Google Shape;3832;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6108" y="2951301"/>
            <a:ext cx="117867" cy="117867"/>
          </a:xfrm>
          <a:custGeom>
            <a:ahLst/>
            <a:cxnLst/>
            <a:rect b="b" l="l" r="r" t="t"/>
            <a:pathLst>
              <a:path extrusionOk="0" h="4856" w="4856">
                <a:moveTo>
                  <a:pt x="0" y="0"/>
                </a:moveTo>
                <a:lnTo>
                  <a:pt x="0"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33" name="Google Shape;3833;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6108" y="2805181"/>
            <a:ext cx="117867" cy="117867"/>
          </a:xfrm>
          <a:custGeom>
            <a:ahLst/>
            <a:cxnLst/>
            <a:rect b="b" l="l" r="r" t="t"/>
            <a:pathLst>
              <a:path extrusionOk="0" h="4856" w="4856">
                <a:moveTo>
                  <a:pt x="0" y="1"/>
                </a:moveTo>
                <a:lnTo>
                  <a:pt x="0"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34" name="Google Shape;3834;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6108" y="1928385"/>
            <a:ext cx="117867" cy="117867"/>
          </a:xfrm>
          <a:custGeom>
            <a:ahLst/>
            <a:cxnLst/>
            <a:rect b="b" l="l" r="r" t="t"/>
            <a:pathLst>
              <a:path extrusionOk="0" h="4856" w="4856">
                <a:moveTo>
                  <a:pt x="0" y="0"/>
                </a:moveTo>
                <a:lnTo>
                  <a:pt x="0"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35" name="Google Shape;3835;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6108" y="1197734"/>
            <a:ext cx="117867" cy="117867"/>
          </a:xfrm>
          <a:custGeom>
            <a:ahLst/>
            <a:cxnLst/>
            <a:rect b="b" l="l" r="r" t="t"/>
            <a:pathLst>
              <a:path extrusionOk="0" h="4856" w="4856">
                <a:moveTo>
                  <a:pt x="0" y="0"/>
                </a:moveTo>
                <a:lnTo>
                  <a:pt x="0" y="4856"/>
                </a:lnTo>
                <a:lnTo>
                  <a:pt x="4856" y="4856"/>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36" name="Google Shape;3836;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6108" y="759349"/>
            <a:ext cx="117867" cy="117867"/>
          </a:xfrm>
          <a:custGeom>
            <a:ahLst/>
            <a:cxnLst/>
            <a:rect b="b" l="l" r="r" t="t"/>
            <a:pathLst>
              <a:path extrusionOk="0" h="4856" w="4856">
                <a:moveTo>
                  <a:pt x="0" y="1"/>
                </a:moveTo>
                <a:lnTo>
                  <a:pt x="0"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37" name="Google Shape;3837;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6108" y="613204"/>
            <a:ext cx="117867" cy="117867"/>
          </a:xfrm>
          <a:custGeom>
            <a:ahLst/>
            <a:cxnLst/>
            <a:rect b="b" l="l" r="r" t="t"/>
            <a:pathLst>
              <a:path extrusionOk="0" h="4856" w="4856">
                <a:moveTo>
                  <a:pt x="0" y="0"/>
                </a:moveTo>
                <a:lnTo>
                  <a:pt x="0"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38" name="Google Shape;3838;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06108" y="28698"/>
            <a:ext cx="117867" cy="117867"/>
          </a:xfrm>
          <a:custGeom>
            <a:ahLst/>
            <a:cxnLst/>
            <a:rect b="b" l="l" r="r" t="t"/>
            <a:pathLst>
              <a:path extrusionOk="0" h="4856" w="4856">
                <a:moveTo>
                  <a:pt x="0" y="1"/>
                </a:moveTo>
                <a:lnTo>
                  <a:pt x="0"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39" name="Google Shape;3839;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9963" y="4851012"/>
            <a:ext cx="117892" cy="117867"/>
          </a:xfrm>
          <a:custGeom>
            <a:ahLst/>
            <a:cxnLst/>
            <a:rect b="b" l="l" r="r" t="t"/>
            <a:pathLst>
              <a:path extrusionOk="0" h="4856" w="4857">
                <a:moveTo>
                  <a:pt x="1" y="0"/>
                </a:moveTo>
                <a:lnTo>
                  <a:pt x="1" y="4856"/>
                </a:lnTo>
                <a:lnTo>
                  <a:pt x="4856" y="4856"/>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40" name="Google Shape;3840;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9963" y="4704869"/>
            <a:ext cx="117892" cy="117892"/>
          </a:xfrm>
          <a:custGeom>
            <a:ahLst/>
            <a:cxnLst/>
            <a:rect b="b" l="l" r="r" t="t"/>
            <a:pathLst>
              <a:path extrusionOk="0" h="4857"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41" name="Google Shape;3841;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9963" y="4266482"/>
            <a:ext cx="117892" cy="117867"/>
          </a:xfrm>
          <a:custGeom>
            <a:ahLst/>
            <a:cxnLst/>
            <a:rect b="b" l="l" r="r" t="t"/>
            <a:pathLst>
              <a:path extrusionOk="0" h="4856" w="4857">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42" name="Google Shape;3842;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9963" y="3828096"/>
            <a:ext cx="117892" cy="117867"/>
          </a:xfrm>
          <a:custGeom>
            <a:ahLst/>
            <a:cxnLst/>
            <a:rect b="b" l="l" r="r" t="t"/>
            <a:pathLst>
              <a:path extrusionOk="0" h="4856" w="4857">
                <a:moveTo>
                  <a:pt x="1" y="0"/>
                </a:moveTo>
                <a:lnTo>
                  <a:pt x="1" y="4856"/>
                </a:lnTo>
                <a:lnTo>
                  <a:pt x="4856" y="4856"/>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43" name="Google Shape;3843;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9963" y="2659036"/>
            <a:ext cx="117892" cy="117892"/>
          </a:xfrm>
          <a:custGeom>
            <a:ahLst/>
            <a:cxnLst/>
            <a:rect b="b" l="l" r="r" t="t"/>
            <a:pathLst>
              <a:path extrusionOk="0" h="4857"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44" name="Google Shape;3844;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9963" y="2366772"/>
            <a:ext cx="117892" cy="117892"/>
          </a:xfrm>
          <a:custGeom>
            <a:ahLst/>
            <a:cxnLst/>
            <a:rect b="b" l="l" r="r" t="t"/>
            <a:pathLst>
              <a:path extrusionOk="0" h="4857"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45" name="Google Shape;3845;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9963" y="1489999"/>
            <a:ext cx="117892" cy="117867"/>
          </a:xfrm>
          <a:custGeom>
            <a:ahLst/>
            <a:cxnLst/>
            <a:rect b="b" l="l" r="r" t="t"/>
            <a:pathLst>
              <a:path extrusionOk="0" h="4856" w="4857">
                <a:moveTo>
                  <a:pt x="1" y="0"/>
                </a:moveTo>
                <a:lnTo>
                  <a:pt x="1" y="4856"/>
                </a:lnTo>
                <a:lnTo>
                  <a:pt x="4856" y="4856"/>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46" name="Google Shape;3846;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9963" y="1051614"/>
            <a:ext cx="117892" cy="117867"/>
          </a:xfrm>
          <a:custGeom>
            <a:ahLst/>
            <a:cxnLst/>
            <a:rect b="b" l="l" r="r" t="t"/>
            <a:pathLst>
              <a:path extrusionOk="0" h="4856"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47" name="Google Shape;3847;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59963" y="467084"/>
            <a:ext cx="117892" cy="117867"/>
          </a:xfrm>
          <a:custGeom>
            <a:ahLst/>
            <a:cxnLst/>
            <a:rect b="b" l="l" r="r" t="t"/>
            <a:pathLst>
              <a:path extrusionOk="0" h="4856"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48" name="Google Shape;3848;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13843" y="4997133"/>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49" name="Google Shape;3849;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13843" y="4851012"/>
            <a:ext cx="117867" cy="117867"/>
          </a:xfrm>
          <a:custGeom>
            <a:ahLst/>
            <a:cxnLst/>
            <a:rect b="b" l="l" r="r" t="t"/>
            <a:pathLst>
              <a:path extrusionOk="0" h="4856" w="4856">
                <a:moveTo>
                  <a:pt x="0" y="0"/>
                </a:moveTo>
                <a:lnTo>
                  <a:pt x="0" y="4856"/>
                </a:lnTo>
                <a:lnTo>
                  <a:pt x="4855" y="4856"/>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50" name="Google Shape;3850;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13843" y="4412627"/>
            <a:ext cx="117867" cy="117867"/>
          </a:xfrm>
          <a:custGeom>
            <a:ahLst/>
            <a:cxnLst/>
            <a:rect b="b" l="l" r="r" t="t"/>
            <a:pathLst>
              <a:path extrusionOk="0" h="4856"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51" name="Google Shape;3851;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13843" y="4120362"/>
            <a:ext cx="117867" cy="117867"/>
          </a:xfrm>
          <a:custGeom>
            <a:ahLst/>
            <a:cxnLst/>
            <a:rect b="b" l="l" r="r" t="t"/>
            <a:pathLst>
              <a:path extrusionOk="0" h="4856"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52" name="Google Shape;3852;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13843" y="3389711"/>
            <a:ext cx="117867" cy="117867"/>
          </a:xfrm>
          <a:custGeom>
            <a:ahLst/>
            <a:cxnLst/>
            <a:rect b="b" l="l" r="r" t="t"/>
            <a:pathLst>
              <a:path extrusionOk="0" h="4856"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53" name="Google Shape;3853;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13843" y="3243566"/>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54" name="Google Shape;3854;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13843" y="1636120"/>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55" name="Google Shape;3855;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13843" y="1343855"/>
            <a:ext cx="117867" cy="117892"/>
          </a:xfrm>
          <a:custGeom>
            <a:ahLst/>
            <a:cxnLst/>
            <a:rect b="b" l="l" r="r" t="t"/>
            <a:pathLst>
              <a:path extrusionOk="0" h="4857"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56" name="Google Shape;3856;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7722" y="4997133"/>
            <a:ext cx="117867" cy="117867"/>
          </a:xfrm>
          <a:custGeom>
            <a:ahLst/>
            <a:cxnLst/>
            <a:rect b="b" l="l" r="r" t="t"/>
            <a:pathLst>
              <a:path extrusionOk="0" h="4856" w="4856">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57" name="Google Shape;3857;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7722" y="3974217"/>
            <a:ext cx="117867" cy="117867"/>
          </a:xfrm>
          <a:custGeom>
            <a:ahLst/>
            <a:cxnLst/>
            <a:rect b="b" l="l" r="r" t="t"/>
            <a:pathLst>
              <a:path extrusionOk="0" h="4856" w="4856">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58" name="Google Shape;3858;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7722" y="3097446"/>
            <a:ext cx="117867" cy="117867"/>
          </a:xfrm>
          <a:custGeom>
            <a:ahLst/>
            <a:cxnLst/>
            <a:rect b="b" l="l" r="r" t="t"/>
            <a:pathLst>
              <a:path extrusionOk="0" h="4856" w="4856">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59" name="Google Shape;3859;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7722" y="1636120"/>
            <a:ext cx="117867" cy="117867"/>
          </a:xfrm>
          <a:custGeom>
            <a:ahLst/>
            <a:cxnLst/>
            <a:rect b="b" l="l" r="r" t="t"/>
            <a:pathLst>
              <a:path extrusionOk="0" h="4856" w="4856">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60" name="Google Shape;3860;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67722" y="467084"/>
            <a:ext cx="117867" cy="117867"/>
          </a:xfrm>
          <a:custGeom>
            <a:ahLst/>
            <a:cxnLst/>
            <a:rect b="b" l="l" r="r" t="t"/>
            <a:pathLst>
              <a:path extrusionOk="0" h="4856" w="4856">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61" name="Google Shape;3861;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1576" y="4997133"/>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62" name="Google Shape;3862;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1576" y="4558747"/>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63" name="Google Shape;3863;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1576" y="2951301"/>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64" name="Google Shape;3864;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1576" y="2074530"/>
            <a:ext cx="117867" cy="117867"/>
          </a:xfrm>
          <a:custGeom>
            <a:ahLst/>
            <a:cxnLst/>
            <a:rect b="b" l="l" r="r" t="t"/>
            <a:pathLst>
              <a:path extrusionOk="0" h="4856"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65" name="Google Shape;3865;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1576" y="1636120"/>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66" name="Google Shape;3866;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75457" y="1051614"/>
            <a:ext cx="117867" cy="117867"/>
          </a:xfrm>
          <a:custGeom>
            <a:ahLst/>
            <a:cxnLst/>
            <a:rect b="b" l="l" r="r" t="t"/>
            <a:pathLst>
              <a:path extrusionOk="0" h="4856" w="4856">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67" name="Google Shape;3867;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29312" y="3828096"/>
            <a:ext cx="117892" cy="117867"/>
          </a:xfrm>
          <a:custGeom>
            <a:ahLst/>
            <a:cxnLst/>
            <a:rect b="b" l="l" r="r" t="t"/>
            <a:pathLst>
              <a:path extrusionOk="0" h="4856" w="4857">
                <a:moveTo>
                  <a:pt x="1" y="0"/>
                </a:moveTo>
                <a:lnTo>
                  <a:pt x="1" y="4856"/>
                </a:lnTo>
                <a:lnTo>
                  <a:pt x="4856" y="4856"/>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68" name="Google Shape;3868;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29312" y="2659036"/>
            <a:ext cx="117892" cy="117892"/>
          </a:xfrm>
          <a:custGeom>
            <a:ahLst/>
            <a:cxnLst/>
            <a:rect b="b" l="l" r="r" t="t"/>
            <a:pathLst>
              <a:path extrusionOk="0" h="4857"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69" name="Google Shape;3869;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83192" y="320939"/>
            <a:ext cx="117867" cy="117892"/>
          </a:xfrm>
          <a:custGeom>
            <a:ahLst/>
            <a:cxnLst/>
            <a:rect b="b" l="l" r="r" t="t"/>
            <a:pathLst>
              <a:path extrusionOk="0" h="4857" w="4856">
                <a:moveTo>
                  <a:pt x="0" y="1"/>
                </a:moveTo>
                <a:lnTo>
                  <a:pt x="0"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70" name="Google Shape;3870;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0926" y="2805181"/>
            <a:ext cx="117867" cy="117867"/>
          </a:xfrm>
          <a:custGeom>
            <a:ahLst/>
            <a:cxnLst/>
            <a:rect b="b" l="l" r="r" t="t"/>
            <a:pathLst>
              <a:path extrusionOk="0" h="4856"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71" name="Google Shape;3871;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44805" y="467084"/>
            <a:ext cx="117867" cy="117867"/>
          </a:xfrm>
          <a:custGeom>
            <a:ahLst/>
            <a:cxnLst/>
            <a:rect b="b" l="l" r="r" t="t"/>
            <a:pathLst>
              <a:path extrusionOk="0" h="4856" w="4856">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72" name="Google Shape;3872;p39"/>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1278575" y="739550"/>
            <a:ext cx="4281000" cy="36924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algn="l" indent="-419100" lvl="0" marL="457200" marR="0" rtl="0">
              <a:lnSpc>
                <a:spcPct val="100000"/>
              </a:lnSpc>
              <a:spcBef>
                <a:spcPts val="600"/>
              </a:spcBef>
              <a:spcAft>
                <a:spcPts val="0"/>
              </a:spcAft>
              <a:buClr>
                <a:srgbClr val="FFFFFF"/>
              </a:buClr>
              <a:buSzPts val="3000"/>
              <a:buFont typeface="Titillium Web Light"/>
              <a:buChar char="▪"/>
              <a:defRPr b="0" cap="none" i="1" strike="noStrike" sz="3000" u="none">
                <a:solidFill>
                  <a:srgbClr val="FFFFFF"/>
                </a:solidFill>
                <a:uFillTx/>
                <a:latin typeface="Trebuchet MS"/>
                <a:ea typeface="Trebuchet MS"/>
                <a:cs typeface="Trebuchet MS"/>
                <a:sym typeface="Trebuchet MS"/>
              </a:defRPr>
            </a:lvl1pPr>
            <a:lvl2pPr algn="l" indent="-419100" lvl="1" marL="914400" marR="0" rtl="0">
              <a:lnSpc>
                <a:spcPct val="100000"/>
              </a:lnSpc>
              <a:spcBef>
                <a:spcPts val="0"/>
              </a:spcBef>
              <a:spcAft>
                <a:spcPts val="0"/>
              </a:spcAft>
              <a:buClr>
                <a:srgbClr val="FFFFFF"/>
              </a:buClr>
              <a:buSzPts val="3000"/>
              <a:buFont typeface="Titillium Web Light"/>
              <a:buChar char="▫"/>
              <a:defRPr b="0" cap="none" i="1" strike="noStrike" sz="3000" u="none">
                <a:solidFill>
                  <a:srgbClr val="FFFFFF"/>
                </a:solidFill>
                <a:uFillTx/>
                <a:latin typeface="Titillium Web Light"/>
                <a:ea typeface="Titillium Web Light"/>
                <a:cs typeface="Titillium Web Light"/>
                <a:sym typeface="Titillium Web Light"/>
              </a:defRPr>
            </a:lvl2pPr>
            <a:lvl3pPr algn="l" indent="-419100" lvl="2" marL="1371600" marR="0" rtl="0">
              <a:lnSpc>
                <a:spcPct val="100000"/>
              </a:lnSpc>
              <a:spcBef>
                <a:spcPts val="0"/>
              </a:spcBef>
              <a:spcAft>
                <a:spcPts val="0"/>
              </a:spcAft>
              <a:buClr>
                <a:srgbClr val="FFFFFF"/>
              </a:buClr>
              <a:buSzPts val="3000"/>
              <a:buFont typeface="Titillium Web Light"/>
              <a:buChar char="▫"/>
              <a:defRPr b="0" cap="none" i="1" strike="noStrike" sz="3000" u="none">
                <a:solidFill>
                  <a:srgbClr val="FFFFFF"/>
                </a:solidFill>
                <a:uFillTx/>
                <a:latin typeface="Titillium Web Light"/>
                <a:ea typeface="Titillium Web Light"/>
                <a:cs typeface="Titillium Web Light"/>
                <a:sym typeface="Titillium Web Light"/>
              </a:defRPr>
            </a:lvl3pPr>
            <a:lvl4pPr algn="l" indent="-419100" lvl="3" marL="1828800" marR="0" rtl="0">
              <a:lnSpc>
                <a:spcPct val="100000"/>
              </a:lnSpc>
              <a:spcBef>
                <a:spcPts val="0"/>
              </a:spcBef>
              <a:spcAft>
                <a:spcPts val="0"/>
              </a:spcAft>
              <a:buClr>
                <a:srgbClr val="FFFFFF"/>
              </a:buClr>
              <a:buSzPts val="3000"/>
              <a:buFont typeface="Titillium Web Light"/>
              <a:buChar char="▫"/>
              <a:defRPr b="0" cap="none" i="1" strike="noStrike" sz="3000" u="none">
                <a:solidFill>
                  <a:srgbClr val="FFFFFF"/>
                </a:solidFill>
                <a:uFillTx/>
                <a:latin typeface="Titillium Web Light"/>
                <a:ea typeface="Titillium Web Light"/>
                <a:cs typeface="Titillium Web Light"/>
                <a:sym typeface="Titillium Web Light"/>
              </a:defRPr>
            </a:lvl4pPr>
            <a:lvl5pPr algn="l" indent="-419100" lvl="4" marL="2286000" marR="0" rtl="0">
              <a:lnSpc>
                <a:spcPct val="100000"/>
              </a:lnSpc>
              <a:spcBef>
                <a:spcPts val="0"/>
              </a:spcBef>
              <a:spcAft>
                <a:spcPts val="0"/>
              </a:spcAft>
              <a:buClr>
                <a:srgbClr val="FFFFFF"/>
              </a:buClr>
              <a:buSzPts val="3000"/>
              <a:buFont typeface="Titillium Web Light"/>
              <a:buChar char="▫"/>
              <a:defRPr b="0" cap="none" i="1" strike="noStrike" sz="3000" u="none">
                <a:solidFill>
                  <a:srgbClr val="FFFFFF"/>
                </a:solidFill>
                <a:uFillTx/>
                <a:latin typeface="Titillium Web Light"/>
                <a:ea typeface="Titillium Web Light"/>
                <a:cs typeface="Titillium Web Light"/>
                <a:sym typeface="Titillium Web Light"/>
              </a:defRPr>
            </a:lvl5pPr>
            <a:lvl6pPr algn="l" indent="-419100" lvl="5" marL="2743200" marR="0" rtl="0">
              <a:lnSpc>
                <a:spcPct val="100000"/>
              </a:lnSpc>
              <a:spcBef>
                <a:spcPts val="0"/>
              </a:spcBef>
              <a:spcAft>
                <a:spcPts val="0"/>
              </a:spcAft>
              <a:buClr>
                <a:srgbClr val="FFFFFF"/>
              </a:buClr>
              <a:buSzPts val="3000"/>
              <a:buFont typeface="Titillium Web Light"/>
              <a:buChar char="▫"/>
              <a:defRPr b="0" cap="none" i="1" strike="noStrike" sz="3000" u="none">
                <a:solidFill>
                  <a:srgbClr val="FFFFFF"/>
                </a:solidFill>
                <a:uFillTx/>
                <a:latin typeface="Titillium Web Light"/>
                <a:ea typeface="Titillium Web Light"/>
                <a:cs typeface="Titillium Web Light"/>
                <a:sym typeface="Titillium Web Light"/>
              </a:defRPr>
            </a:lvl6pPr>
            <a:lvl7pPr algn="l" indent="-419100" lvl="6" marL="3200400" marR="0" rtl="0">
              <a:lnSpc>
                <a:spcPct val="100000"/>
              </a:lnSpc>
              <a:spcBef>
                <a:spcPts val="0"/>
              </a:spcBef>
              <a:spcAft>
                <a:spcPts val="0"/>
              </a:spcAft>
              <a:buClr>
                <a:srgbClr val="FFFFFF"/>
              </a:buClr>
              <a:buSzPts val="3000"/>
              <a:buFont typeface="Titillium Web Light"/>
              <a:buChar char="●"/>
              <a:defRPr b="0" cap="none" i="1" strike="noStrike" sz="3000" u="none">
                <a:solidFill>
                  <a:srgbClr val="FFFFFF"/>
                </a:solidFill>
                <a:uFillTx/>
                <a:latin typeface="Titillium Web Light"/>
                <a:ea typeface="Titillium Web Light"/>
                <a:cs typeface="Titillium Web Light"/>
                <a:sym typeface="Titillium Web Light"/>
              </a:defRPr>
            </a:lvl7pPr>
            <a:lvl8pPr algn="l" indent="-419100" lvl="7" marL="3657600" marR="0" rtl="0">
              <a:lnSpc>
                <a:spcPct val="100000"/>
              </a:lnSpc>
              <a:spcBef>
                <a:spcPts val="0"/>
              </a:spcBef>
              <a:spcAft>
                <a:spcPts val="0"/>
              </a:spcAft>
              <a:buClr>
                <a:srgbClr val="FFFFFF"/>
              </a:buClr>
              <a:buSzPts val="3000"/>
              <a:buFont typeface="Titillium Web Light"/>
              <a:buChar char="○"/>
              <a:defRPr b="0" cap="none" i="1" strike="noStrike" sz="3000" u="none">
                <a:solidFill>
                  <a:srgbClr val="FFFFFF"/>
                </a:solidFill>
                <a:uFillTx/>
                <a:latin typeface="Titillium Web Light"/>
                <a:ea typeface="Titillium Web Light"/>
                <a:cs typeface="Titillium Web Light"/>
                <a:sym typeface="Titillium Web Light"/>
              </a:defRPr>
            </a:lvl8pPr>
            <a:lvl9pPr algn="l" indent="-419100" lvl="8" marL="4114800" marR="0" rtl="0">
              <a:lnSpc>
                <a:spcPct val="100000"/>
              </a:lnSpc>
              <a:spcBef>
                <a:spcPts val="0"/>
              </a:spcBef>
              <a:spcAft>
                <a:spcPts val="0"/>
              </a:spcAft>
              <a:buClr>
                <a:srgbClr val="FFFFFF"/>
              </a:buClr>
              <a:buSzPts val="3000"/>
              <a:buFont typeface="Titillium Web Light"/>
              <a:buChar char="■"/>
              <a:defRPr b="0" cap="none" i="1" strike="noStrike" sz="3000" u="none">
                <a:solidFill>
                  <a:srgbClr val="FFFFFF"/>
                </a:solidFill>
                <a:uFillTx/>
                <a:latin typeface="Titillium Web Light"/>
                <a:ea typeface="Titillium Web Light"/>
                <a:cs typeface="Titillium Web Light"/>
                <a:sym typeface="Titillium Web Light"/>
              </a:defRPr>
            </a:lvl9pPr>
          </a:lstStyle>
          <a:p/>
        </p:txBody>
      </p:sp>
      <p:sp>
        <p:nvSpPr>
          <p:cNvPr xmlns:c="http://schemas.openxmlformats.org/drawingml/2006/chart" xmlns:pic="http://schemas.openxmlformats.org/drawingml/2006/picture" xmlns:dgm="http://schemas.openxmlformats.org/drawingml/2006/diagram" id="3873" name="Google Shape;3873;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9019187" y="2659045"/>
            <a:ext cx="117867" cy="117892"/>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74" name="Google Shape;3874;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9019187" y="174827"/>
            <a:ext cx="117867" cy="117867"/>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75" name="Google Shape;3875;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5259" y="4266491"/>
            <a:ext cx="117867" cy="117867"/>
          </a:xfrm>
          <a:custGeom>
            <a:ahLst/>
            <a:cxnLst/>
            <a:rect b="b" l="l" r="r" t="t"/>
            <a:pathLst>
              <a:path extrusionOk="0" h="4856" w="4856">
                <a:moveTo>
                  <a:pt x="0" y="0"/>
                </a:moveTo>
                <a:lnTo>
                  <a:pt x="0"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76" name="Google Shape;3876;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9019189" y="4997142"/>
            <a:ext cx="117867" cy="117867"/>
          </a:xfrm>
          <a:custGeom>
            <a:ahLst/>
            <a:cxnLst/>
            <a:rect b="b" l="l" r="r" t="t"/>
            <a:pathLst>
              <a:path extrusionOk="0" h="4856" w="4856">
                <a:moveTo>
                  <a:pt x="1" y="0"/>
                </a:moveTo>
                <a:lnTo>
                  <a:pt x="1" y="4855"/>
                </a:lnTo>
                <a:lnTo>
                  <a:pt x="4856" y="4855"/>
                </a:lnTo>
                <a:lnTo>
                  <a:pt x="4856" y="0"/>
                </a:lnTo>
                <a:close/>
              </a:path>
            </a:pathLst>
          </a:custGeom>
          <a:solidFill>
            <a:srgbClr val="2876AF">
              <a:alpha val="6745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77" name="Google Shape;3877;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9019189" y="4558756"/>
            <a:ext cx="117867" cy="117867"/>
          </a:xfrm>
          <a:custGeom>
            <a:ahLst/>
            <a:cxnLst/>
            <a:rect b="b" l="l" r="r" t="t"/>
            <a:pathLst>
              <a:path extrusionOk="0" h="4856" w="4856">
                <a:moveTo>
                  <a:pt x="1" y="0"/>
                </a:moveTo>
                <a:lnTo>
                  <a:pt x="1" y="4855"/>
                </a:lnTo>
                <a:lnTo>
                  <a:pt x="4856" y="4855"/>
                </a:lnTo>
                <a:lnTo>
                  <a:pt x="4856" y="0"/>
                </a:lnTo>
                <a:close/>
              </a:path>
            </a:pathLst>
          </a:custGeom>
          <a:solidFill>
            <a:srgbClr val="2876AF">
              <a:alpha val="6745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78" name="Google Shape;3878;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9019189" y="2951310"/>
            <a:ext cx="117867" cy="117867"/>
          </a:xfrm>
          <a:custGeom>
            <a:ahLst/>
            <a:cxnLst/>
            <a:rect b="b" l="l" r="r" t="t"/>
            <a:pathLst>
              <a:path extrusionOk="0" h="4856" w="4856">
                <a:moveTo>
                  <a:pt x="1" y="0"/>
                </a:moveTo>
                <a:lnTo>
                  <a:pt x="1" y="4855"/>
                </a:lnTo>
                <a:lnTo>
                  <a:pt x="4856" y="4855"/>
                </a:lnTo>
                <a:lnTo>
                  <a:pt x="4856" y="0"/>
                </a:lnTo>
                <a:close/>
              </a:path>
            </a:pathLst>
          </a:custGeom>
          <a:solidFill>
            <a:srgbClr val="2876AF">
              <a:alpha val="6745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79" name="Google Shape;3879;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9019189" y="2074539"/>
            <a:ext cx="117867" cy="117867"/>
          </a:xfrm>
          <a:custGeom>
            <a:ahLst/>
            <a:cxnLst/>
            <a:rect b="b" l="l" r="r" t="t"/>
            <a:pathLst>
              <a:path extrusionOk="0" h="4856" w="4856">
                <a:moveTo>
                  <a:pt x="1" y="1"/>
                </a:moveTo>
                <a:lnTo>
                  <a:pt x="1" y="4856"/>
                </a:lnTo>
                <a:lnTo>
                  <a:pt x="4856" y="4856"/>
                </a:lnTo>
                <a:lnTo>
                  <a:pt x="4856" y="1"/>
                </a:lnTo>
                <a:close/>
              </a:path>
            </a:pathLst>
          </a:custGeom>
          <a:solidFill>
            <a:srgbClr val="2876AF">
              <a:alpha val="6745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80" name="Google Shape;3880;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9019189" y="1636129"/>
            <a:ext cx="117867" cy="117867"/>
          </a:xfrm>
          <a:custGeom>
            <a:ahLst/>
            <a:cxnLst/>
            <a:rect b="b" l="l" r="r" t="t"/>
            <a:pathLst>
              <a:path extrusionOk="0" h="4856" w="4856">
                <a:moveTo>
                  <a:pt x="1" y="0"/>
                </a:moveTo>
                <a:lnTo>
                  <a:pt x="1" y="4855"/>
                </a:lnTo>
                <a:lnTo>
                  <a:pt x="4856" y="4855"/>
                </a:lnTo>
                <a:lnTo>
                  <a:pt x="4856" y="0"/>
                </a:lnTo>
                <a:close/>
              </a:path>
            </a:pathLst>
          </a:custGeom>
          <a:solidFill>
            <a:srgbClr val="2876AF">
              <a:alpha val="6745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81" name="Google Shape;3881;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9001380" y="3828105"/>
            <a:ext cx="117892" cy="117867"/>
          </a:xfrm>
          <a:custGeom>
            <a:ahLst/>
            <a:cxnLst/>
            <a:rect b="b" l="l" r="r" t="t"/>
            <a:pathLst>
              <a:path extrusionOk="0" h="4856" w="4857">
                <a:moveTo>
                  <a:pt x="1" y="0"/>
                </a:moveTo>
                <a:lnTo>
                  <a:pt x="1" y="4856"/>
                </a:lnTo>
                <a:lnTo>
                  <a:pt x="4856" y="4856"/>
                </a:lnTo>
                <a:lnTo>
                  <a:pt x="4856" y="0"/>
                </a:lnTo>
                <a:close/>
              </a:path>
            </a:pathLst>
          </a:custGeom>
          <a:solidFill>
            <a:srgbClr val="2876AF">
              <a:alpha val="6745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82" name="Google Shape;3882;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9001380" y="2659045"/>
            <a:ext cx="117892" cy="117892"/>
          </a:xfrm>
          <a:custGeom>
            <a:ahLst/>
            <a:cxnLst/>
            <a:rect b="b" l="l" r="r" t="t"/>
            <a:pathLst>
              <a:path extrusionOk="0" h="4857" w="4857">
                <a:moveTo>
                  <a:pt x="1" y="1"/>
                </a:moveTo>
                <a:lnTo>
                  <a:pt x="1" y="4856"/>
                </a:lnTo>
                <a:lnTo>
                  <a:pt x="4856" y="4856"/>
                </a:lnTo>
                <a:lnTo>
                  <a:pt x="4856" y="1"/>
                </a:lnTo>
                <a:close/>
              </a:path>
            </a:pathLst>
          </a:custGeom>
          <a:solidFill>
            <a:srgbClr val="2876AF">
              <a:alpha val="6745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83" name="Google Shape;3883;p3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9139" y="467093"/>
            <a:ext cx="117867" cy="117867"/>
          </a:xfrm>
          <a:custGeom>
            <a:ahLst/>
            <a:cxnLst/>
            <a:rect b="b" l="l" r="r" t="t"/>
            <a:pathLst>
              <a:path extrusionOk="0" h="4856" w="4856">
                <a:moveTo>
                  <a:pt x="1" y="1"/>
                </a:moveTo>
                <a:lnTo>
                  <a:pt x="1" y="4856"/>
                </a:lnTo>
                <a:lnTo>
                  <a:pt x="4856" y="4856"/>
                </a:lnTo>
                <a:lnTo>
                  <a:pt x="4856" y="1"/>
                </a:lnTo>
                <a:close/>
              </a:path>
            </a:pathLst>
          </a:custGeom>
          <a:solidFill>
            <a:srgbClr val="2876AF">
              <a:alpha val="6745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38.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TITLE_1">
    <p:spTree>
      <p:nvGrpSpPr>
        <p:cNvPr xmlns:c="http://schemas.openxmlformats.org/drawingml/2006/chart" xmlns:pic="http://schemas.openxmlformats.org/drawingml/2006/picture" xmlns:dgm="http://schemas.openxmlformats.org/drawingml/2006/diagram" id="3884" name="Shape 3884"/>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3885" name="Google Shape;3885;p40"/>
          <p:cNvSpPr xmlns:c="http://schemas.openxmlformats.org/drawingml/2006/chart" xmlns:pic="http://schemas.openxmlformats.org/drawingml/2006/picture" xmlns:dgm="http://schemas.openxmlformats.org/drawingml/2006/diagram" txBox="1">
            <a:spLocks/>
          </p:cNvSpPr>
          <p:nvPr>
            <p:ph type="ctrTitle"/>
          </p:nvPr>
        </p:nvSpPr>
        <p:spPr xmlns:c="http://schemas.openxmlformats.org/drawingml/2006/chart" xmlns:pic="http://schemas.openxmlformats.org/drawingml/2006/picture" xmlns:dgm="http://schemas.openxmlformats.org/drawingml/2006/diagram">
          <a:xfrm>
            <a:off x="685800" y="2878750"/>
            <a:ext cx="5268900" cy="1159800"/>
          </a:xfrm>
          <a:prstGeom prst="rect">
            <a:avLst/>
          </a:prstGeom>
          <a:noFill/>
          <a:ln>
            <a:noFill/>
          </a:ln>
        </p:spPr>
        <p:txBody xmlns:c="http://schemas.openxmlformats.org/drawingml/2006/chart" xmlns:pic="http://schemas.openxmlformats.org/drawingml/2006/picture" xmlns:dgm="http://schemas.openxmlformats.org/drawingml/2006/diagram">
          <a:bodyPr anchor="b" anchorCtr="0" bIns="91425" lIns="91425" rIns="91425" spcFirstLastPara="1" tIns="91425" wrap="square"/>
          <a:lstStyle>
            <a:lvl1pPr algn="l" lvl="0" marR="0" rtl="0">
              <a:lnSpc>
                <a:spcPct val="100000"/>
              </a:lnSpc>
              <a:spcBef>
                <a:spcPts val="0"/>
              </a:spcBef>
              <a:spcAft>
                <a:spcPts val="0"/>
              </a:spcAft>
              <a:buClr>
                <a:srgbClr val="0B87A1"/>
              </a:buClr>
              <a:buSzPts val="4800"/>
              <a:buFont typeface="Dosis Light"/>
              <a:buNone/>
              <a:defRPr b="0" cap="none" i="0" strike="noStrike" sz="4800" u="none">
                <a:solidFill>
                  <a:srgbClr val="01597F"/>
                </a:solidFill>
                <a:uFillTx/>
                <a:latin typeface="Trebuchet MS"/>
                <a:ea typeface="Trebuchet MS"/>
                <a:cs typeface="Trebuchet MS"/>
                <a:sym typeface="Trebuchet MS"/>
              </a:defRPr>
            </a:lvl1pPr>
            <a:lvl2pPr algn="l" lvl="1" marR="0" rtl="0">
              <a:lnSpc>
                <a:spcPct val="100000"/>
              </a:lnSpc>
              <a:spcBef>
                <a:spcPts val="0"/>
              </a:spcBef>
              <a:spcAft>
                <a:spcPts val="0"/>
              </a:spcAft>
              <a:buClr>
                <a:srgbClr val="0B87A1"/>
              </a:buClr>
              <a:buSzPts val="4800"/>
              <a:buFont typeface="Dosis Light"/>
              <a:buNone/>
              <a:defRPr b="0" cap="none" i="0" strike="noStrike" sz="4800" u="none">
                <a:solidFill>
                  <a:srgbClr val="0B87A1"/>
                </a:solidFill>
                <a:uFillTx/>
                <a:latin typeface="Dosis Light"/>
                <a:ea typeface="Dosis Light"/>
                <a:cs typeface="Dosis Light"/>
                <a:sym typeface="Dosis Light"/>
              </a:defRPr>
            </a:lvl2pPr>
            <a:lvl3pPr algn="l" lvl="2" marR="0" rtl="0">
              <a:lnSpc>
                <a:spcPct val="100000"/>
              </a:lnSpc>
              <a:spcBef>
                <a:spcPts val="0"/>
              </a:spcBef>
              <a:spcAft>
                <a:spcPts val="0"/>
              </a:spcAft>
              <a:buClr>
                <a:srgbClr val="0B87A1"/>
              </a:buClr>
              <a:buSzPts val="4800"/>
              <a:buFont typeface="Dosis Light"/>
              <a:buNone/>
              <a:defRPr b="0" cap="none" i="0" strike="noStrike" sz="4800" u="none">
                <a:solidFill>
                  <a:srgbClr val="0B87A1"/>
                </a:solidFill>
                <a:uFillTx/>
                <a:latin typeface="Dosis Light"/>
                <a:ea typeface="Dosis Light"/>
                <a:cs typeface="Dosis Light"/>
                <a:sym typeface="Dosis Light"/>
              </a:defRPr>
            </a:lvl3pPr>
            <a:lvl4pPr algn="l" lvl="3" marR="0" rtl="0">
              <a:lnSpc>
                <a:spcPct val="100000"/>
              </a:lnSpc>
              <a:spcBef>
                <a:spcPts val="0"/>
              </a:spcBef>
              <a:spcAft>
                <a:spcPts val="0"/>
              </a:spcAft>
              <a:buClr>
                <a:srgbClr val="0B87A1"/>
              </a:buClr>
              <a:buSzPts val="4800"/>
              <a:buFont typeface="Dosis Light"/>
              <a:buNone/>
              <a:defRPr b="0" cap="none" i="0" strike="noStrike" sz="4800" u="none">
                <a:solidFill>
                  <a:srgbClr val="0B87A1"/>
                </a:solidFill>
                <a:uFillTx/>
                <a:latin typeface="Dosis Light"/>
                <a:ea typeface="Dosis Light"/>
                <a:cs typeface="Dosis Light"/>
                <a:sym typeface="Dosis Light"/>
              </a:defRPr>
            </a:lvl4pPr>
            <a:lvl5pPr algn="l" lvl="4" marR="0" rtl="0">
              <a:lnSpc>
                <a:spcPct val="100000"/>
              </a:lnSpc>
              <a:spcBef>
                <a:spcPts val="0"/>
              </a:spcBef>
              <a:spcAft>
                <a:spcPts val="0"/>
              </a:spcAft>
              <a:buClr>
                <a:srgbClr val="0B87A1"/>
              </a:buClr>
              <a:buSzPts val="4800"/>
              <a:buFont typeface="Dosis Light"/>
              <a:buNone/>
              <a:defRPr b="0" cap="none" i="0" strike="noStrike" sz="4800" u="none">
                <a:solidFill>
                  <a:srgbClr val="0B87A1"/>
                </a:solidFill>
                <a:uFillTx/>
                <a:latin typeface="Dosis Light"/>
                <a:ea typeface="Dosis Light"/>
                <a:cs typeface="Dosis Light"/>
                <a:sym typeface="Dosis Light"/>
              </a:defRPr>
            </a:lvl5pPr>
            <a:lvl6pPr algn="l" lvl="5" marR="0" rtl="0">
              <a:lnSpc>
                <a:spcPct val="100000"/>
              </a:lnSpc>
              <a:spcBef>
                <a:spcPts val="0"/>
              </a:spcBef>
              <a:spcAft>
                <a:spcPts val="0"/>
              </a:spcAft>
              <a:buClr>
                <a:srgbClr val="0B87A1"/>
              </a:buClr>
              <a:buSzPts val="4800"/>
              <a:buFont typeface="Dosis Light"/>
              <a:buNone/>
              <a:defRPr b="0" cap="none" i="0" strike="noStrike" sz="4800" u="none">
                <a:solidFill>
                  <a:srgbClr val="0B87A1"/>
                </a:solidFill>
                <a:uFillTx/>
                <a:latin typeface="Dosis Light"/>
                <a:ea typeface="Dosis Light"/>
                <a:cs typeface="Dosis Light"/>
                <a:sym typeface="Dosis Light"/>
              </a:defRPr>
            </a:lvl6pPr>
            <a:lvl7pPr algn="l" lvl="6" marR="0" rtl="0">
              <a:lnSpc>
                <a:spcPct val="100000"/>
              </a:lnSpc>
              <a:spcBef>
                <a:spcPts val="0"/>
              </a:spcBef>
              <a:spcAft>
                <a:spcPts val="0"/>
              </a:spcAft>
              <a:buClr>
                <a:srgbClr val="0B87A1"/>
              </a:buClr>
              <a:buSzPts val="4800"/>
              <a:buFont typeface="Dosis Light"/>
              <a:buNone/>
              <a:defRPr b="0" cap="none" i="0" strike="noStrike" sz="4800" u="none">
                <a:solidFill>
                  <a:srgbClr val="0B87A1"/>
                </a:solidFill>
                <a:uFillTx/>
                <a:latin typeface="Dosis Light"/>
                <a:ea typeface="Dosis Light"/>
                <a:cs typeface="Dosis Light"/>
                <a:sym typeface="Dosis Light"/>
              </a:defRPr>
            </a:lvl7pPr>
            <a:lvl8pPr algn="l" lvl="7" marR="0" rtl="0">
              <a:lnSpc>
                <a:spcPct val="100000"/>
              </a:lnSpc>
              <a:spcBef>
                <a:spcPts val="0"/>
              </a:spcBef>
              <a:spcAft>
                <a:spcPts val="0"/>
              </a:spcAft>
              <a:buClr>
                <a:srgbClr val="0B87A1"/>
              </a:buClr>
              <a:buSzPts val="4800"/>
              <a:buFont typeface="Dosis Light"/>
              <a:buNone/>
              <a:defRPr b="0" cap="none" i="0" strike="noStrike" sz="4800" u="none">
                <a:solidFill>
                  <a:srgbClr val="0B87A1"/>
                </a:solidFill>
                <a:uFillTx/>
                <a:latin typeface="Dosis Light"/>
                <a:ea typeface="Dosis Light"/>
                <a:cs typeface="Dosis Light"/>
                <a:sym typeface="Dosis Light"/>
              </a:defRPr>
            </a:lvl8pPr>
            <a:lvl9pPr algn="l" lvl="8" marR="0" rtl="0">
              <a:lnSpc>
                <a:spcPct val="100000"/>
              </a:lnSpc>
              <a:spcBef>
                <a:spcPts val="0"/>
              </a:spcBef>
              <a:spcAft>
                <a:spcPts val="0"/>
              </a:spcAft>
              <a:buClr>
                <a:srgbClr val="0B87A1"/>
              </a:buClr>
              <a:buSzPts val="4800"/>
              <a:buFont typeface="Dosis Light"/>
              <a:buNone/>
              <a:defRPr b="0" cap="none" i="0" strike="noStrike" sz="4800" u="none">
                <a:solidFill>
                  <a:srgbClr val="0B87A1"/>
                </a:solidFill>
                <a:uFillTx/>
                <a:latin typeface="Dosis Light"/>
                <a:ea typeface="Dosis Light"/>
                <a:cs typeface="Dosis Light"/>
                <a:sym typeface="Dosis Light"/>
              </a:defRPr>
            </a:lvl9pPr>
          </a:lstStyle>
          <a:p/>
        </p:txBody>
      </p:sp>
      <p:sp>
        <p:nvSpPr>
          <p:cNvPr xmlns:c="http://schemas.openxmlformats.org/drawingml/2006/chart" xmlns:pic="http://schemas.openxmlformats.org/drawingml/2006/picture" xmlns:dgm="http://schemas.openxmlformats.org/drawingml/2006/diagram" id="3886" name="Google Shape;3886;p40"/>
          <p:cNvSpPr xmlns:c="http://schemas.openxmlformats.org/drawingml/2006/chart" xmlns:pic="http://schemas.openxmlformats.org/drawingml/2006/picture" xmlns:dgm="http://schemas.openxmlformats.org/drawingml/2006/diagram" txBox="1">
            <a:spLocks/>
          </p:cNvSpPr>
          <p:nvPr>
            <p:ph idx="1" type="subTitle"/>
          </p:nvPr>
        </p:nvSpPr>
        <p:spPr xmlns:c="http://schemas.openxmlformats.org/drawingml/2006/chart" xmlns:pic="http://schemas.openxmlformats.org/drawingml/2006/picture" xmlns:dgm="http://schemas.openxmlformats.org/drawingml/2006/diagram">
          <a:xfrm>
            <a:off x="685800" y="3983055"/>
            <a:ext cx="5268900" cy="7848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algn="l" lvl="0" marR="0" rtl="0">
              <a:lnSpc>
                <a:spcPct val="100000"/>
              </a:lnSpc>
              <a:spcBef>
                <a:spcPts val="0"/>
              </a:spcBef>
              <a:spcAft>
                <a:spcPts val="0"/>
              </a:spcAft>
              <a:buClr>
                <a:srgbClr val="80BFB7"/>
              </a:buClr>
              <a:buSzPts val="2400"/>
              <a:buFont typeface="Titillium Web Light"/>
              <a:buNone/>
              <a:defRPr b="0" cap="none" i="0" strike="noStrike" sz="2400" u="none">
                <a:solidFill>
                  <a:srgbClr val="8CB0D7"/>
                </a:solidFill>
                <a:uFillTx/>
                <a:latin typeface="Trebuchet MS"/>
                <a:ea typeface="Trebuchet MS"/>
                <a:cs typeface="Trebuchet MS"/>
                <a:sym typeface="Trebuchet MS"/>
              </a:defRPr>
            </a:lvl1pPr>
            <a:lvl2pPr algn="l" lvl="1" marR="0" rtl="0">
              <a:lnSpc>
                <a:spcPct val="100000"/>
              </a:lnSpc>
              <a:spcBef>
                <a:spcPts val="0"/>
              </a:spcBef>
              <a:spcAft>
                <a:spcPts val="0"/>
              </a:spcAft>
              <a:buClr>
                <a:srgbClr val="80BFB7"/>
              </a:buClr>
              <a:buSzPts val="3000"/>
              <a:buFont typeface="Titillium Web Light"/>
              <a:buNone/>
              <a:defRPr b="0" cap="none" i="0" strike="noStrike" sz="3000" u="none">
                <a:solidFill>
                  <a:srgbClr val="80BFB7"/>
                </a:solidFill>
                <a:uFillTx/>
                <a:latin typeface="Titillium Web Light"/>
                <a:ea typeface="Titillium Web Light"/>
                <a:cs typeface="Titillium Web Light"/>
                <a:sym typeface="Titillium Web Light"/>
              </a:defRPr>
            </a:lvl2pPr>
            <a:lvl3pPr algn="l" lvl="2" marR="0" rtl="0">
              <a:lnSpc>
                <a:spcPct val="100000"/>
              </a:lnSpc>
              <a:spcBef>
                <a:spcPts val="0"/>
              </a:spcBef>
              <a:spcAft>
                <a:spcPts val="0"/>
              </a:spcAft>
              <a:buClr>
                <a:srgbClr val="80BFB7"/>
              </a:buClr>
              <a:buSzPts val="3000"/>
              <a:buFont typeface="Titillium Web Light"/>
              <a:buNone/>
              <a:defRPr b="0" cap="none" i="0" strike="noStrike" sz="3000" u="none">
                <a:solidFill>
                  <a:srgbClr val="80BFB7"/>
                </a:solidFill>
                <a:uFillTx/>
                <a:latin typeface="Titillium Web Light"/>
                <a:ea typeface="Titillium Web Light"/>
                <a:cs typeface="Titillium Web Light"/>
                <a:sym typeface="Titillium Web Light"/>
              </a:defRPr>
            </a:lvl3pPr>
            <a:lvl4pPr algn="l" lvl="3" marR="0" rtl="0">
              <a:lnSpc>
                <a:spcPct val="100000"/>
              </a:lnSpc>
              <a:spcBef>
                <a:spcPts val="0"/>
              </a:spcBef>
              <a:spcAft>
                <a:spcPts val="0"/>
              </a:spcAft>
              <a:buClr>
                <a:srgbClr val="80BFB7"/>
              </a:buClr>
              <a:buSzPts val="3000"/>
              <a:buFont typeface="Titillium Web Light"/>
              <a:buNone/>
              <a:defRPr b="0" cap="none" i="0" strike="noStrike" sz="3000" u="none">
                <a:solidFill>
                  <a:srgbClr val="80BFB7"/>
                </a:solidFill>
                <a:uFillTx/>
                <a:latin typeface="Titillium Web Light"/>
                <a:ea typeface="Titillium Web Light"/>
                <a:cs typeface="Titillium Web Light"/>
                <a:sym typeface="Titillium Web Light"/>
              </a:defRPr>
            </a:lvl4pPr>
            <a:lvl5pPr algn="l" lvl="4" marR="0" rtl="0">
              <a:lnSpc>
                <a:spcPct val="100000"/>
              </a:lnSpc>
              <a:spcBef>
                <a:spcPts val="0"/>
              </a:spcBef>
              <a:spcAft>
                <a:spcPts val="0"/>
              </a:spcAft>
              <a:buClr>
                <a:srgbClr val="80BFB7"/>
              </a:buClr>
              <a:buSzPts val="3000"/>
              <a:buFont typeface="Titillium Web Light"/>
              <a:buNone/>
              <a:defRPr b="0" cap="none" i="0" strike="noStrike" sz="3000" u="none">
                <a:solidFill>
                  <a:srgbClr val="80BFB7"/>
                </a:solidFill>
                <a:uFillTx/>
                <a:latin typeface="Titillium Web Light"/>
                <a:ea typeface="Titillium Web Light"/>
                <a:cs typeface="Titillium Web Light"/>
                <a:sym typeface="Titillium Web Light"/>
              </a:defRPr>
            </a:lvl5pPr>
            <a:lvl6pPr algn="l" lvl="5" marR="0" rtl="0">
              <a:lnSpc>
                <a:spcPct val="100000"/>
              </a:lnSpc>
              <a:spcBef>
                <a:spcPts val="0"/>
              </a:spcBef>
              <a:spcAft>
                <a:spcPts val="0"/>
              </a:spcAft>
              <a:buClr>
                <a:srgbClr val="80BFB7"/>
              </a:buClr>
              <a:buSzPts val="3000"/>
              <a:buFont typeface="Titillium Web Light"/>
              <a:buNone/>
              <a:defRPr b="0" cap="none" i="0" strike="noStrike" sz="3000" u="none">
                <a:solidFill>
                  <a:srgbClr val="80BFB7"/>
                </a:solidFill>
                <a:uFillTx/>
                <a:latin typeface="Titillium Web Light"/>
                <a:ea typeface="Titillium Web Light"/>
                <a:cs typeface="Titillium Web Light"/>
                <a:sym typeface="Titillium Web Light"/>
              </a:defRPr>
            </a:lvl6pPr>
            <a:lvl7pPr algn="l" lvl="6" marR="0" rtl="0">
              <a:lnSpc>
                <a:spcPct val="100000"/>
              </a:lnSpc>
              <a:spcBef>
                <a:spcPts val="0"/>
              </a:spcBef>
              <a:spcAft>
                <a:spcPts val="0"/>
              </a:spcAft>
              <a:buClr>
                <a:srgbClr val="80BFB7"/>
              </a:buClr>
              <a:buSzPts val="3000"/>
              <a:buFont typeface="Titillium Web Light"/>
              <a:buNone/>
              <a:defRPr b="0" cap="none" i="0" strike="noStrike" sz="3000" u="none">
                <a:solidFill>
                  <a:srgbClr val="80BFB7"/>
                </a:solidFill>
                <a:uFillTx/>
                <a:latin typeface="Titillium Web Light"/>
                <a:ea typeface="Titillium Web Light"/>
                <a:cs typeface="Titillium Web Light"/>
                <a:sym typeface="Titillium Web Light"/>
              </a:defRPr>
            </a:lvl7pPr>
            <a:lvl8pPr algn="l" lvl="7" marR="0" rtl="0">
              <a:lnSpc>
                <a:spcPct val="100000"/>
              </a:lnSpc>
              <a:spcBef>
                <a:spcPts val="0"/>
              </a:spcBef>
              <a:spcAft>
                <a:spcPts val="0"/>
              </a:spcAft>
              <a:buClr>
                <a:srgbClr val="80BFB7"/>
              </a:buClr>
              <a:buSzPts val="3000"/>
              <a:buFont typeface="Titillium Web Light"/>
              <a:buNone/>
              <a:defRPr b="0" cap="none" i="0" strike="noStrike" sz="3000" u="none">
                <a:solidFill>
                  <a:srgbClr val="80BFB7"/>
                </a:solidFill>
                <a:uFillTx/>
                <a:latin typeface="Titillium Web Light"/>
                <a:ea typeface="Titillium Web Light"/>
                <a:cs typeface="Titillium Web Light"/>
                <a:sym typeface="Titillium Web Light"/>
              </a:defRPr>
            </a:lvl8pPr>
            <a:lvl9pPr algn="l" lvl="8" marR="0" rtl="0">
              <a:lnSpc>
                <a:spcPct val="100000"/>
              </a:lnSpc>
              <a:spcBef>
                <a:spcPts val="0"/>
              </a:spcBef>
              <a:spcAft>
                <a:spcPts val="0"/>
              </a:spcAft>
              <a:buClr>
                <a:srgbClr val="80BFB7"/>
              </a:buClr>
              <a:buSzPts val="3000"/>
              <a:buFont typeface="Titillium Web Light"/>
              <a:buNone/>
              <a:defRPr b="0" cap="none" i="0" strike="noStrike" sz="3000" u="none">
                <a:solidFill>
                  <a:srgbClr val="80BFB7"/>
                </a:solidFill>
                <a:uFillTx/>
                <a:latin typeface="Titillium Web Light"/>
                <a:ea typeface="Titillium Web Light"/>
                <a:cs typeface="Titillium Web Light"/>
                <a:sym typeface="Titillium Web Light"/>
              </a:defRPr>
            </a:lvl9pPr>
          </a:lstStyle>
          <a:p/>
        </p:txBody>
      </p:sp>
      <p:grpSp>
        <p:nvGrpSpPr>
          <p:cNvPr xmlns:c="http://schemas.openxmlformats.org/drawingml/2006/chart" xmlns:pic="http://schemas.openxmlformats.org/drawingml/2006/picture" xmlns:dgm="http://schemas.openxmlformats.org/drawingml/2006/diagram" id="3887" name="Google Shape;3887;p40"/>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rot="10800000">
            <a:off x="8705366" y="28698"/>
            <a:ext cx="410132" cy="5086302"/>
            <a:chOff x="836200" y="238125"/>
            <a:chExt cx="422425" cy="5238750"/>
          </a:xfrm>
        </p:grpSpPr>
        <p:sp>
          <p:nvSpPr>
            <p:cNvPr xmlns:c="http://schemas.openxmlformats.org/drawingml/2006/chart" xmlns:pic="http://schemas.openxmlformats.org/drawingml/2006/picture" xmlns:dgm="http://schemas.openxmlformats.org/drawingml/2006/diagram" id="3888" name="Google Shape;388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238125"/>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89" name="Google Shape;388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388625"/>
              <a:ext cx="121400" cy="121400"/>
            </a:xfrm>
            <a:custGeom>
              <a:ahLst/>
              <a:cxnLst/>
              <a:rect b="b" l="l" r="r" t="t"/>
              <a:pathLst>
                <a:path extrusionOk="0" h="4856" w="4856">
                  <a:moveTo>
                    <a:pt x="0" y="0"/>
                  </a:moveTo>
                  <a:lnTo>
                    <a:pt x="0" y="4856"/>
                  </a:lnTo>
                  <a:lnTo>
                    <a:pt x="4855" y="4856"/>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90" name="Google Shape;389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539125"/>
              <a:ext cx="121400" cy="121425"/>
            </a:xfrm>
            <a:custGeom>
              <a:ahLst/>
              <a:cxnLst/>
              <a:rect b="b" l="l" r="r" t="t"/>
              <a:pathLst>
                <a:path extrusionOk="0" h="4857"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91" name="Google Shape;389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689650"/>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92" name="Google Shape;389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840150"/>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93" name="Google Shape;389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990675"/>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94" name="Google Shape;389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1141175"/>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95" name="Google Shape;389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1291700"/>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96" name="Google Shape;389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1442200"/>
              <a:ext cx="121400" cy="121400"/>
            </a:xfrm>
            <a:custGeom>
              <a:ahLst/>
              <a:cxnLst/>
              <a:rect b="b" l="l" r="r" t="t"/>
              <a:pathLst>
                <a:path extrusionOk="0" h="4856" w="4856">
                  <a:moveTo>
                    <a:pt x="0" y="0"/>
                  </a:moveTo>
                  <a:lnTo>
                    <a:pt x="0" y="4856"/>
                  </a:lnTo>
                  <a:lnTo>
                    <a:pt x="4855" y="4856"/>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97" name="Google Shape;389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1592700"/>
              <a:ext cx="121400" cy="121425"/>
            </a:xfrm>
            <a:custGeom>
              <a:ahLst/>
              <a:cxnLst/>
              <a:rect b="b" l="l" r="r" t="t"/>
              <a:pathLst>
                <a:path extrusionOk="0" h="4857"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98" name="Google Shape;389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1743225"/>
              <a:ext cx="121400" cy="121400"/>
            </a:xfrm>
            <a:custGeom>
              <a:ahLst/>
              <a:cxnLst/>
              <a:rect b="b" l="l" r="r" t="t"/>
              <a:pathLst>
                <a:path extrusionOk="0" h="4856" w="4856">
                  <a:moveTo>
                    <a:pt x="0" y="0"/>
                  </a:moveTo>
                  <a:lnTo>
                    <a:pt x="0" y="4856"/>
                  </a:lnTo>
                  <a:lnTo>
                    <a:pt x="4855" y="4856"/>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899" name="Google Shape;389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1893725"/>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00" name="Google Shape;390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2044250"/>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01" name="Google Shape;390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2194750"/>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02" name="Google Shape;390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2345275"/>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03" name="Google Shape;390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2495775"/>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04" name="Google Shape;390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2646275"/>
              <a:ext cx="121400" cy="121425"/>
            </a:xfrm>
            <a:custGeom>
              <a:ahLst/>
              <a:cxnLst/>
              <a:rect b="b" l="l" r="r" t="t"/>
              <a:pathLst>
                <a:path extrusionOk="0" h="4857"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05" name="Google Shape;390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2796800"/>
              <a:ext cx="121400" cy="121400"/>
            </a:xfrm>
            <a:custGeom>
              <a:ahLst/>
              <a:cxnLst/>
              <a:rect b="b" l="l" r="r" t="t"/>
              <a:pathLst>
                <a:path extrusionOk="0" h="4856" w="4856">
                  <a:moveTo>
                    <a:pt x="0" y="0"/>
                  </a:moveTo>
                  <a:lnTo>
                    <a:pt x="0" y="4856"/>
                  </a:lnTo>
                  <a:lnTo>
                    <a:pt x="4855" y="4856"/>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06" name="Google Shape;390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2947300"/>
              <a:ext cx="121400" cy="121425"/>
            </a:xfrm>
            <a:custGeom>
              <a:ahLst/>
              <a:cxnLst/>
              <a:rect b="b" l="l" r="r" t="t"/>
              <a:pathLst>
                <a:path extrusionOk="0" h="4857"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07" name="Google Shape;390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3097825"/>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08" name="Google Shape;390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3248325"/>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09" name="Google Shape;390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3398850"/>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10" name="Google Shape;391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3549350"/>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11" name="Google Shape;391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3699875"/>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12" name="Google Shape;391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3850375"/>
              <a:ext cx="121400" cy="121400"/>
            </a:xfrm>
            <a:custGeom>
              <a:ahLst/>
              <a:cxnLst/>
              <a:rect b="b" l="l" r="r" t="t"/>
              <a:pathLst>
                <a:path extrusionOk="0" h="4856" w="4856">
                  <a:moveTo>
                    <a:pt x="0" y="0"/>
                  </a:moveTo>
                  <a:lnTo>
                    <a:pt x="0" y="4856"/>
                  </a:lnTo>
                  <a:lnTo>
                    <a:pt x="4855" y="4856"/>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13" name="Google Shape;391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4000875"/>
              <a:ext cx="121400" cy="121425"/>
            </a:xfrm>
            <a:custGeom>
              <a:ahLst/>
              <a:cxnLst/>
              <a:rect b="b" l="l" r="r" t="t"/>
              <a:pathLst>
                <a:path extrusionOk="0" h="4857"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14" name="Google Shape;391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4151400"/>
              <a:ext cx="121400" cy="121400"/>
            </a:xfrm>
            <a:custGeom>
              <a:ahLst/>
              <a:cxnLst/>
              <a:rect b="b" l="l" r="r" t="t"/>
              <a:pathLst>
                <a:path extrusionOk="0" h="4856" w="4856">
                  <a:moveTo>
                    <a:pt x="0" y="0"/>
                  </a:moveTo>
                  <a:lnTo>
                    <a:pt x="0" y="4856"/>
                  </a:lnTo>
                  <a:lnTo>
                    <a:pt x="4855" y="4856"/>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15" name="Google Shape;391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4301900"/>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16" name="Google Shape;391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4452425"/>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17" name="Google Shape;391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4602925"/>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18" name="Google Shape;391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4753450"/>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19" name="Google Shape;391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4903950"/>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20" name="Google Shape;392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5054450"/>
              <a:ext cx="121400" cy="121425"/>
            </a:xfrm>
            <a:custGeom>
              <a:ahLst/>
              <a:cxnLst/>
              <a:rect b="b" l="l" r="r" t="t"/>
              <a:pathLst>
                <a:path extrusionOk="0" h="4857"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21" name="Google Shape;392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5204975"/>
              <a:ext cx="121400" cy="121400"/>
            </a:xfrm>
            <a:custGeom>
              <a:ahLst/>
              <a:cxnLst/>
              <a:rect b="b" l="l" r="r" t="t"/>
              <a:pathLst>
                <a:path extrusionOk="0" h="4856" w="4856">
                  <a:moveTo>
                    <a:pt x="0" y="0"/>
                  </a:moveTo>
                  <a:lnTo>
                    <a:pt x="0" y="4856"/>
                  </a:lnTo>
                  <a:lnTo>
                    <a:pt x="4855" y="4856"/>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22" name="Google Shape;392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5355475"/>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23" name="Google Shape;392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388625"/>
              <a:ext cx="121400" cy="121400"/>
            </a:xfrm>
            <a:custGeom>
              <a:ahLst/>
              <a:cxnLst/>
              <a:rect b="b" l="l" r="r" t="t"/>
              <a:pathLst>
                <a:path extrusionOk="0" h="4856" w="4856">
                  <a:moveTo>
                    <a:pt x="0" y="0"/>
                  </a:moveTo>
                  <a:lnTo>
                    <a:pt x="0"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24" name="Google Shape;392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539125"/>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25" name="Google Shape;392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840150"/>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26" name="Google Shape;392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114117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27" name="Google Shape;392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1291700"/>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28" name="Google Shape;392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1743225"/>
              <a:ext cx="121400" cy="121400"/>
            </a:xfrm>
            <a:custGeom>
              <a:ahLst/>
              <a:cxnLst/>
              <a:rect b="b" l="l" r="r" t="t"/>
              <a:pathLst>
                <a:path extrusionOk="0" h="4856" w="4856">
                  <a:moveTo>
                    <a:pt x="0" y="0"/>
                  </a:moveTo>
                  <a:lnTo>
                    <a:pt x="0"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29" name="Google Shape;392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189372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30" name="Google Shape;393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2194750"/>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31" name="Google Shape;393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2345275"/>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32" name="Google Shape;393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249577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33" name="Google Shape;393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2796800"/>
              <a:ext cx="121400" cy="121400"/>
            </a:xfrm>
            <a:custGeom>
              <a:ahLst/>
              <a:cxnLst/>
              <a:rect b="b" l="l" r="r" t="t"/>
              <a:pathLst>
                <a:path extrusionOk="0" h="4856" w="4856">
                  <a:moveTo>
                    <a:pt x="0" y="0"/>
                  </a:moveTo>
                  <a:lnTo>
                    <a:pt x="0"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34" name="Google Shape;393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2947300"/>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35" name="Google Shape;393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3097825"/>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36" name="Google Shape;393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3549350"/>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37" name="Google Shape;393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3699875"/>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38" name="Google Shape;393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3850375"/>
              <a:ext cx="121400" cy="121400"/>
            </a:xfrm>
            <a:custGeom>
              <a:ahLst/>
              <a:cxnLst/>
              <a:rect b="b" l="l" r="r" t="t"/>
              <a:pathLst>
                <a:path extrusionOk="0" h="4856" w="4856">
                  <a:moveTo>
                    <a:pt x="0" y="0"/>
                  </a:moveTo>
                  <a:lnTo>
                    <a:pt x="0"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39" name="Google Shape;393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4151400"/>
              <a:ext cx="121400" cy="121400"/>
            </a:xfrm>
            <a:custGeom>
              <a:ahLst/>
              <a:cxnLst/>
              <a:rect b="b" l="l" r="r" t="t"/>
              <a:pathLst>
                <a:path extrusionOk="0" h="4856" w="4856">
                  <a:moveTo>
                    <a:pt x="0" y="0"/>
                  </a:moveTo>
                  <a:lnTo>
                    <a:pt x="0"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40" name="Google Shape;394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4301900"/>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41" name="Google Shape;394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4452425"/>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42" name="Google Shape;394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460292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43" name="Google Shape;394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4903950"/>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44" name="Google Shape;394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5054450"/>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45" name="Google Shape;394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535547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46" name="Google Shape;394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23812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47" name="Google Shape;394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539125"/>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48" name="Google Shape;394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99067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49" name="Google Shape;394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114117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50" name="Google Shape;395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1442200"/>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51" name="Google Shape;395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1592700"/>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52" name="Google Shape;395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219475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53" name="Google Shape;395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234527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54" name="Google Shape;395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249577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55" name="Google Shape;395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2646275"/>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56" name="Google Shape;395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2947300"/>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57" name="Google Shape;395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324832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58" name="Google Shape;395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33988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59" name="Google Shape;395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369987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60" name="Google Shape;396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385037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61" name="Google Shape;396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4000875"/>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62" name="Google Shape;396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4151400"/>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63" name="Google Shape;396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460292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64" name="Google Shape;396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47534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65" name="Google Shape;396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5054450"/>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66" name="Google Shape;396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520497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67" name="Google Shape;396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535547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grpSp>
      <p:grpSp>
        <p:nvGrpSpPr>
          <p:cNvPr xmlns:c="http://schemas.openxmlformats.org/drawingml/2006/chart" xmlns:pic="http://schemas.openxmlformats.org/drawingml/2006/picture" xmlns:dgm="http://schemas.openxmlformats.org/drawingml/2006/diagram" id="3968" name="Google Shape;3968;p40"/>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6659524" y="28698"/>
            <a:ext cx="2309855" cy="5086302"/>
            <a:chOff x="6659524" y="28698"/>
            <a:chExt cx="2309855" cy="5086302"/>
          </a:xfrm>
        </p:grpSpPr>
        <p:sp>
          <p:nvSpPr>
            <p:cNvPr xmlns:c="http://schemas.openxmlformats.org/drawingml/2006/chart" xmlns:pic="http://schemas.openxmlformats.org/drawingml/2006/picture" xmlns:dgm="http://schemas.openxmlformats.org/drawingml/2006/diagram" id="3969" name="Google Shape;396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4997133"/>
              <a:ext cx="117867" cy="117867"/>
            </a:xfrm>
            <a:custGeom>
              <a:ahLst/>
              <a:cxnLst/>
              <a:rect b="b" l="l" r="r" t="t"/>
              <a:pathLst>
                <a:path extrusionOk="0" h="4856" w="4856">
                  <a:moveTo>
                    <a:pt x="0" y="0"/>
                  </a:moveTo>
                  <a:lnTo>
                    <a:pt x="0" y="4855"/>
                  </a:lnTo>
                  <a:lnTo>
                    <a:pt x="4856" y="4855"/>
                  </a:lnTo>
                  <a:lnTo>
                    <a:pt x="4856"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70" name="Google Shape;397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4558747"/>
              <a:ext cx="117867" cy="117867"/>
            </a:xfrm>
            <a:custGeom>
              <a:ahLst/>
              <a:cxnLst/>
              <a:rect b="b" l="l" r="r" t="t"/>
              <a:pathLst>
                <a:path extrusionOk="0" h="4856" w="4856">
                  <a:moveTo>
                    <a:pt x="0" y="0"/>
                  </a:moveTo>
                  <a:lnTo>
                    <a:pt x="0" y="4855"/>
                  </a:lnTo>
                  <a:lnTo>
                    <a:pt x="4856" y="4855"/>
                  </a:lnTo>
                  <a:lnTo>
                    <a:pt x="4856"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71" name="Google Shape;397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4266482"/>
              <a:ext cx="117867" cy="117867"/>
            </a:xfrm>
            <a:custGeom>
              <a:ahLst/>
              <a:cxnLst/>
              <a:rect b="b" l="l" r="r" t="t"/>
              <a:pathLst>
                <a:path extrusionOk="0" h="4856" w="4856">
                  <a:moveTo>
                    <a:pt x="0" y="0"/>
                  </a:moveTo>
                  <a:lnTo>
                    <a:pt x="0" y="4855"/>
                  </a:lnTo>
                  <a:lnTo>
                    <a:pt x="4856" y="4855"/>
                  </a:lnTo>
                  <a:lnTo>
                    <a:pt x="4856"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72" name="Google Shape;397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3828096"/>
              <a:ext cx="117867" cy="117867"/>
            </a:xfrm>
            <a:custGeom>
              <a:ahLst/>
              <a:cxnLst/>
              <a:rect b="b" l="l" r="r" t="t"/>
              <a:pathLst>
                <a:path extrusionOk="0" h="4856" w="4856">
                  <a:moveTo>
                    <a:pt x="0" y="0"/>
                  </a:moveTo>
                  <a:lnTo>
                    <a:pt x="0" y="4856"/>
                  </a:lnTo>
                  <a:lnTo>
                    <a:pt x="4856" y="4856"/>
                  </a:lnTo>
                  <a:lnTo>
                    <a:pt x="4856"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73" name="Google Shape;397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3681953"/>
              <a:ext cx="117867" cy="117892"/>
            </a:xfrm>
            <a:custGeom>
              <a:ahLst/>
              <a:cxnLst/>
              <a:rect b="b" l="l" r="r" t="t"/>
              <a:pathLst>
                <a:path extrusionOk="0" h="4857" w="4856">
                  <a:moveTo>
                    <a:pt x="0" y="1"/>
                  </a:moveTo>
                  <a:lnTo>
                    <a:pt x="0" y="4856"/>
                  </a:lnTo>
                  <a:lnTo>
                    <a:pt x="4856" y="4856"/>
                  </a:lnTo>
                  <a:lnTo>
                    <a:pt x="4856"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74" name="Google Shape;397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3243566"/>
              <a:ext cx="117867" cy="117867"/>
            </a:xfrm>
            <a:custGeom>
              <a:ahLst/>
              <a:cxnLst/>
              <a:rect b="b" l="l" r="r" t="t"/>
              <a:pathLst>
                <a:path extrusionOk="0" h="4856" w="4856">
                  <a:moveTo>
                    <a:pt x="0" y="0"/>
                  </a:moveTo>
                  <a:lnTo>
                    <a:pt x="0" y="4855"/>
                  </a:lnTo>
                  <a:lnTo>
                    <a:pt x="4856" y="4855"/>
                  </a:lnTo>
                  <a:lnTo>
                    <a:pt x="4856"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75" name="Google Shape;397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2659036"/>
              <a:ext cx="117867" cy="117892"/>
            </a:xfrm>
            <a:custGeom>
              <a:ahLst/>
              <a:cxnLst/>
              <a:rect b="b" l="l" r="r" t="t"/>
              <a:pathLst>
                <a:path extrusionOk="0" h="4857" w="4856">
                  <a:moveTo>
                    <a:pt x="0" y="1"/>
                  </a:moveTo>
                  <a:lnTo>
                    <a:pt x="0" y="4856"/>
                  </a:lnTo>
                  <a:lnTo>
                    <a:pt x="4856" y="4856"/>
                  </a:lnTo>
                  <a:lnTo>
                    <a:pt x="4856"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76" name="Google Shape;397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2074530"/>
              <a:ext cx="117867" cy="117867"/>
            </a:xfrm>
            <a:custGeom>
              <a:ahLst/>
              <a:cxnLst/>
              <a:rect b="b" l="l" r="r" t="t"/>
              <a:pathLst>
                <a:path extrusionOk="0" h="4856" w="4856">
                  <a:moveTo>
                    <a:pt x="0" y="1"/>
                  </a:moveTo>
                  <a:lnTo>
                    <a:pt x="0" y="4856"/>
                  </a:lnTo>
                  <a:lnTo>
                    <a:pt x="4856" y="4856"/>
                  </a:lnTo>
                  <a:lnTo>
                    <a:pt x="4856"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77" name="Google Shape;397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1928385"/>
              <a:ext cx="117867" cy="117867"/>
            </a:xfrm>
            <a:custGeom>
              <a:ahLst/>
              <a:cxnLst/>
              <a:rect b="b" l="l" r="r" t="t"/>
              <a:pathLst>
                <a:path extrusionOk="0" h="4856" w="4856">
                  <a:moveTo>
                    <a:pt x="0" y="0"/>
                  </a:moveTo>
                  <a:lnTo>
                    <a:pt x="0" y="4855"/>
                  </a:lnTo>
                  <a:lnTo>
                    <a:pt x="4856" y="4855"/>
                  </a:lnTo>
                  <a:lnTo>
                    <a:pt x="4856"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78" name="Google Shape;397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1343855"/>
              <a:ext cx="117867" cy="117892"/>
            </a:xfrm>
            <a:custGeom>
              <a:ahLst/>
              <a:cxnLst/>
              <a:rect b="b" l="l" r="r" t="t"/>
              <a:pathLst>
                <a:path extrusionOk="0" h="4857" w="4856">
                  <a:moveTo>
                    <a:pt x="0" y="1"/>
                  </a:moveTo>
                  <a:lnTo>
                    <a:pt x="0" y="4856"/>
                  </a:lnTo>
                  <a:lnTo>
                    <a:pt x="4856" y="4856"/>
                  </a:lnTo>
                  <a:lnTo>
                    <a:pt x="4856"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79" name="Google Shape;397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613204"/>
              <a:ext cx="117867" cy="117867"/>
            </a:xfrm>
            <a:custGeom>
              <a:ahLst/>
              <a:cxnLst/>
              <a:rect b="b" l="l" r="r" t="t"/>
              <a:pathLst>
                <a:path extrusionOk="0" h="4856" w="4856">
                  <a:moveTo>
                    <a:pt x="0" y="0"/>
                  </a:moveTo>
                  <a:lnTo>
                    <a:pt x="0" y="4855"/>
                  </a:lnTo>
                  <a:lnTo>
                    <a:pt x="4856" y="4855"/>
                  </a:lnTo>
                  <a:lnTo>
                    <a:pt x="4856"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80" name="Google Shape;398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51512" y="174818"/>
              <a:ext cx="117867" cy="117867"/>
            </a:xfrm>
            <a:custGeom>
              <a:ahLst/>
              <a:cxnLst/>
              <a:rect b="b" l="l" r="r" t="t"/>
              <a:pathLst>
                <a:path extrusionOk="0" h="4856" w="4856">
                  <a:moveTo>
                    <a:pt x="0" y="0"/>
                  </a:moveTo>
                  <a:lnTo>
                    <a:pt x="0" y="4856"/>
                  </a:lnTo>
                  <a:lnTo>
                    <a:pt x="4856" y="4856"/>
                  </a:lnTo>
                  <a:lnTo>
                    <a:pt x="4856"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81" name="Google Shape;398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4851012"/>
              <a:ext cx="117892" cy="117867"/>
            </a:xfrm>
            <a:custGeom>
              <a:ahLst/>
              <a:cxnLst/>
              <a:rect b="b" l="l" r="r" t="t"/>
              <a:pathLst>
                <a:path extrusionOk="0" h="4856" w="4857">
                  <a:moveTo>
                    <a:pt x="1" y="0"/>
                  </a:moveTo>
                  <a:lnTo>
                    <a:pt x="1" y="4856"/>
                  </a:lnTo>
                  <a:lnTo>
                    <a:pt x="4856" y="4856"/>
                  </a:lnTo>
                  <a:lnTo>
                    <a:pt x="4856"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82" name="Google Shape;398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4558747"/>
              <a:ext cx="117892" cy="117867"/>
            </a:xfrm>
            <a:custGeom>
              <a:ahLst/>
              <a:cxnLst/>
              <a:rect b="b" l="l" r="r" t="t"/>
              <a:pathLst>
                <a:path extrusionOk="0" h="4856" w="4857">
                  <a:moveTo>
                    <a:pt x="1" y="0"/>
                  </a:moveTo>
                  <a:lnTo>
                    <a:pt x="1" y="4855"/>
                  </a:lnTo>
                  <a:lnTo>
                    <a:pt x="4856" y="4855"/>
                  </a:lnTo>
                  <a:lnTo>
                    <a:pt x="4856"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83" name="Google Shape;398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4412627"/>
              <a:ext cx="117892" cy="117867"/>
            </a:xfrm>
            <a:custGeom>
              <a:ahLst/>
              <a:cxnLst/>
              <a:rect b="b" l="l" r="r" t="t"/>
              <a:pathLst>
                <a:path extrusionOk="0" h="4856" w="4857">
                  <a:moveTo>
                    <a:pt x="1" y="1"/>
                  </a:moveTo>
                  <a:lnTo>
                    <a:pt x="1" y="4856"/>
                  </a:lnTo>
                  <a:lnTo>
                    <a:pt x="4856" y="4856"/>
                  </a:lnTo>
                  <a:lnTo>
                    <a:pt x="4856"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84" name="Google Shape;398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3974217"/>
              <a:ext cx="117892" cy="117867"/>
            </a:xfrm>
            <a:custGeom>
              <a:ahLst/>
              <a:cxnLst/>
              <a:rect b="b" l="l" r="r" t="t"/>
              <a:pathLst>
                <a:path extrusionOk="0" h="4856" w="4857">
                  <a:moveTo>
                    <a:pt x="1" y="0"/>
                  </a:moveTo>
                  <a:lnTo>
                    <a:pt x="1" y="4855"/>
                  </a:lnTo>
                  <a:lnTo>
                    <a:pt x="4856" y="4855"/>
                  </a:lnTo>
                  <a:lnTo>
                    <a:pt x="4856"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85" name="Google Shape;398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3535831"/>
              <a:ext cx="117892" cy="117867"/>
            </a:xfrm>
            <a:custGeom>
              <a:ahLst/>
              <a:cxnLst/>
              <a:rect b="b" l="l" r="r" t="t"/>
              <a:pathLst>
                <a:path extrusionOk="0" h="4856" w="4857">
                  <a:moveTo>
                    <a:pt x="1" y="0"/>
                  </a:moveTo>
                  <a:lnTo>
                    <a:pt x="1" y="4856"/>
                  </a:lnTo>
                  <a:lnTo>
                    <a:pt x="4856" y="4856"/>
                  </a:lnTo>
                  <a:lnTo>
                    <a:pt x="4856"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86" name="Google Shape;398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3389711"/>
              <a:ext cx="117892" cy="117867"/>
            </a:xfrm>
            <a:custGeom>
              <a:ahLst/>
              <a:cxnLst/>
              <a:rect b="b" l="l" r="r" t="t"/>
              <a:pathLst>
                <a:path extrusionOk="0" h="4856" w="4857">
                  <a:moveTo>
                    <a:pt x="1" y="1"/>
                  </a:moveTo>
                  <a:lnTo>
                    <a:pt x="1" y="4856"/>
                  </a:lnTo>
                  <a:lnTo>
                    <a:pt x="4856" y="4856"/>
                  </a:lnTo>
                  <a:lnTo>
                    <a:pt x="4856"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87" name="Google Shape;398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3243566"/>
              <a:ext cx="117892" cy="117867"/>
            </a:xfrm>
            <a:custGeom>
              <a:ahLst/>
              <a:cxnLst/>
              <a:rect b="b" l="l" r="r" t="t"/>
              <a:pathLst>
                <a:path extrusionOk="0" h="4856" w="4857">
                  <a:moveTo>
                    <a:pt x="1" y="0"/>
                  </a:moveTo>
                  <a:lnTo>
                    <a:pt x="1" y="4855"/>
                  </a:lnTo>
                  <a:lnTo>
                    <a:pt x="4856" y="4855"/>
                  </a:lnTo>
                  <a:lnTo>
                    <a:pt x="4856"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88" name="Google Shape;398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2512915"/>
              <a:ext cx="117892" cy="117867"/>
            </a:xfrm>
            <a:custGeom>
              <a:ahLst/>
              <a:cxnLst/>
              <a:rect b="b" l="l" r="r" t="t"/>
              <a:pathLst>
                <a:path extrusionOk="0" h="4856" w="4857">
                  <a:moveTo>
                    <a:pt x="1" y="0"/>
                  </a:moveTo>
                  <a:lnTo>
                    <a:pt x="1" y="4856"/>
                  </a:lnTo>
                  <a:lnTo>
                    <a:pt x="4856" y="4856"/>
                  </a:lnTo>
                  <a:lnTo>
                    <a:pt x="4856"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89" name="Google Shape;398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2220650"/>
              <a:ext cx="117892" cy="117867"/>
            </a:xfrm>
            <a:custGeom>
              <a:ahLst/>
              <a:cxnLst/>
              <a:rect b="b" l="l" r="r" t="t"/>
              <a:pathLst>
                <a:path extrusionOk="0" h="4856" w="4857">
                  <a:moveTo>
                    <a:pt x="1" y="0"/>
                  </a:moveTo>
                  <a:lnTo>
                    <a:pt x="1" y="4855"/>
                  </a:lnTo>
                  <a:lnTo>
                    <a:pt x="4856" y="4855"/>
                  </a:lnTo>
                  <a:lnTo>
                    <a:pt x="4856"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90" name="Google Shape;399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1782265"/>
              <a:ext cx="117892" cy="117867"/>
            </a:xfrm>
            <a:custGeom>
              <a:ahLst/>
              <a:cxnLst/>
              <a:rect b="b" l="l" r="r" t="t"/>
              <a:pathLst>
                <a:path extrusionOk="0" h="4856" w="4857">
                  <a:moveTo>
                    <a:pt x="1" y="1"/>
                  </a:moveTo>
                  <a:lnTo>
                    <a:pt x="1" y="4856"/>
                  </a:lnTo>
                  <a:lnTo>
                    <a:pt x="4856" y="4856"/>
                  </a:lnTo>
                  <a:lnTo>
                    <a:pt x="4856"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91" name="Google Shape;399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1051614"/>
              <a:ext cx="117892" cy="117867"/>
            </a:xfrm>
            <a:custGeom>
              <a:ahLst/>
              <a:cxnLst/>
              <a:rect b="b" l="l" r="r" t="t"/>
              <a:pathLst>
                <a:path extrusionOk="0" h="4856" w="4857">
                  <a:moveTo>
                    <a:pt x="1" y="1"/>
                  </a:moveTo>
                  <a:lnTo>
                    <a:pt x="1" y="4856"/>
                  </a:lnTo>
                  <a:lnTo>
                    <a:pt x="4856" y="4856"/>
                  </a:lnTo>
                  <a:lnTo>
                    <a:pt x="4856"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92" name="Google Shape;399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905469"/>
              <a:ext cx="117892" cy="117867"/>
            </a:xfrm>
            <a:custGeom>
              <a:ahLst/>
              <a:cxnLst/>
              <a:rect b="b" l="l" r="r" t="t"/>
              <a:pathLst>
                <a:path extrusionOk="0" h="4856" w="4857">
                  <a:moveTo>
                    <a:pt x="1" y="0"/>
                  </a:moveTo>
                  <a:lnTo>
                    <a:pt x="1" y="4855"/>
                  </a:lnTo>
                  <a:lnTo>
                    <a:pt x="4856" y="4855"/>
                  </a:lnTo>
                  <a:lnTo>
                    <a:pt x="4856"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93" name="Google Shape;399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8" y="467084"/>
              <a:ext cx="117892" cy="117867"/>
            </a:xfrm>
            <a:custGeom>
              <a:ahLst/>
              <a:cxnLst/>
              <a:rect b="b" l="l" r="r" t="t"/>
              <a:pathLst>
                <a:path extrusionOk="0" h="4856" w="4857">
                  <a:moveTo>
                    <a:pt x="1" y="1"/>
                  </a:moveTo>
                  <a:lnTo>
                    <a:pt x="1" y="4856"/>
                  </a:lnTo>
                  <a:lnTo>
                    <a:pt x="4856" y="4856"/>
                  </a:lnTo>
                  <a:lnTo>
                    <a:pt x="4856"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94" name="Google Shape;399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4997133"/>
              <a:ext cx="117867" cy="117867"/>
            </a:xfrm>
            <a:custGeom>
              <a:ahLst/>
              <a:cxnLst/>
              <a:rect b="b" l="l" r="r" t="t"/>
              <a:pathLst>
                <a:path extrusionOk="0" h="4856" w="4856">
                  <a:moveTo>
                    <a:pt x="0" y="0"/>
                  </a:moveTo>
                  <a:lnTo>
                    <a:pt x="0" y="4855"/>
                  </a:lnTo>
                  <a:lnTo>
                    <a:pt x="4855" y="4855"/>
                  </a:lnTo>
                  <a:lnTo>
                    <a:pt x="4855"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95" name="Google Shape;399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4704867"/>
              <a:ext cx="117867" cy="117892"/>
            </a:xfrm>
            <a:custGeom>
              <a:ahLst/>
              <a:cxnLst/>
              <a:rect b="b" l="l" r="r" t="t"/>
              <a:pathLst>
                <a:path extrusionOk="0" h="4857" w="4856">
                  <a:moveTo>
                    <a:pt x="0" y="1"/>
                  </a:moveTo>
                  <a:lnTo>
                    <a:pt x="0" y="4856"/>
                  </a:lnTo>
                  <a:lnTo>
                    <a:pt x="4855" y="4856"/>
                  </a:lnTo>
                  <a:lnTo>
                    <a:pt x="4855"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96" name="Google Shape;399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4266482"/>
              <a:ext cx="117867" cy="117867"/>
            </a:xfrm>
            <a:custGeom>
              <a:ahLst/>
              <a:cxnLst/>
              <a:rect b="b" l="l" r="r" t="t"/>
              <a:pathLst>
                <a:path extrusionOk="0" h="4856" w="4856">
                  <a:moveTo>
                    <a:pt x="0" y="0"/>
                  </a:moveTo>
                  <a:lnTo>
                    <a:pt x="0" y="4855"/>
                  </a:lnTo>
                  <a:lnTo>
                    <a:pt x="4855" y="4855"/>
                  </a:lnTo>
                  <a:lnTo>
                    <a:pt x="4855"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97" name="Google Shape;399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4120362"/>
              <a:ext cx="117867" cy="117867"/>
            </a:xfrm>
            <a:custGeom>
              <a:ahLst/>
              <a:cxnLst/>
              <a:rect b="b" l="l" r="r" t="t"/>
              <a:pathLst>
                <a:path extrusionOk="0" h="4856" w="4856">
                  <a:moveTo>
                    <a:pt x="0" y="1"/>
                  </a:moveTo>
                  <a:lnTo>
                    <a:pt x="0" y="4856"/>
                  </a:lnTo>
                  <a:lnTo>
                    <a:pt x="4855" y="4856"/>
                  </a:lnTo>
                  <a:lnTo>
                    <a:pt x="4855"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98" name="Google Shape;399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3828096"/>
              <a:ext cx="117867" cy="117867"/>
            </a:xfrm>
            <a:custGeom>
              <a:ahLst/>
              <a:cxnLst/>
              <a:rect b="b" l="l" r="r" t="t"/>
              <a:pathLst>
                <a:path extrusionOk="0" h="4856" w="4856">
                  <a:moveTo>
                    <a:pt x="0" y="0"/>
                  </a:moveTo>
                  <a:lnTo>
                    <a:pt x="0" y="4856"/>
                  </a:lnTo>
                  <a:lnTo>
                    <a:pt x="4855" y="4856"/>
                  </a:lnTo>
                  <a:lnTo>
                    <a:pt x="4855"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3999" name="Google Shape;399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3681953"/>
              <a:ext cx="117867" cy="117892"/>
            </a:xfrm>
            <a:custGeom>
              <a:ahLst/>
              <a:cxnLst/>
              <a:rect b="b" l="l" r="r" t="t"/>
              <a:pathLst>
                <a:path extrusionOk="0" h="4857" w="4856">
                  <a:moveTo>
                    <a:pt x="0" y="1"/>
                  </a:moveTo>
                  <a:lnTo>
                    <a:pt x="0" y="4856"/>
                  </a:lnTo>
                  <a:lnTo>
                    <a:pt x="4855" y="4856"/>
                  </a:lnTo>
                  <a:lnTo>
                    <a:pt x="4855"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00" name="Google Shape;400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3097446"/>
              <a:ext cx="117867" cy="117867"/>
            </a:xfrm>
            <a:custGeom>
              <a:ahLst/>
              <a:cxnLst/>
              <a:rect b="b" l="l" r="r" t="t"/>
              <a:pathLst>
                <a:path extrusionOk="0" h="4856" w="4856">
                  <a:moveTo>
                    <a:pt x="0" y="1"/>
                  </a:moveTo>
                  <a:lnTo>
                    <a:pt x="0" y="4856"/>
                  </a:lnTo>
                  <a:lnTo>
                    <a:pt x="4855" y="4856"/>
                  </a:lnTo>
                  <a:lnTo>
                    <a:pt x="4855"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01" name="Google Shape;400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2951301"/>
              <a:ext cx="117867" cy="117867"/>
            </a:xfrm>
            <a:custGeom>
              <a:ahLst/>
              <a:cxnLst/>
              <a:rect b="b" l="l" r="r" t="t"/>
              <a:pathLst>
                <a:path extrusionOk="0" h="4856" w="4856">
                  <a:moveTo>
                    <a:pt x="0" y="0"/>
                  </a:moveTo>
                  <a:lnTo>
                    <a:pt x="0" y="4855"/>
                  </a:lnTo>
                  <a:lnTo>
                    <a:pt x="4855" y="4855"/>
                  </a:lnTo>
                  <a:lnTo>
                    <a:pt x="4855"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02" name="Google Shape;400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2659036"/>
              <a:ext cx="117867" cy="117892"/>
            </a:xfrm>
            <a:custGeom>
              <a:ahLst/>
              <a:cxnLst/>
              <a:rect b="b" l="l" r="r" t="t"/>
              <a:pathLst>
                <a:path extrusionOk="0" h="4857" w="4856">
                  <a:moveTo>
                    <a:pt x="0" y="1"/>
                  </a:moveTo>
                  <a:lnTo>
                    <a:pt x="0" y="4856"/>
                  </a:lnTo>
                  <a:lnTo>
                    <a:pt x="4855" y="4856"/>
                  </a:lnTo>
                  <a:lnTo>
                    <a:pt x="4855"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03" name="Google Shape;400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2512915"/>
              <a:ext cx="117867" cy="117867"/>
            </a:xfrm>
            <a:custGeom>
              <a:ahLst/>
              <a:cxnLst/>
              <a:rect b="b" l="l" r="r" t="t"/>
              <a:pathLst>
                <a:path extrusionOk="0" h="4856" w="4856">
                  <a:moveTo>
                    <a:pt x="0" y="0"/>
                  </a:moveTo>
                  <a:lnTo>
                    <a:pt x="0" y="4856"/>
                  </a:lnTo>
                  <a:lnTo>
                    <a:pt x="4855" y="4856"/>
                  </a:lnTo>
                  <a:lnTo>
                    <a:pt x="4855"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04" name="Google Shape;400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2220650"/>
              <a:ext cx="117867" cy="117867"/>
            </a:xfrm>
            <a:custGeom>
              <a:ahLst/>
              <a:cxnLst/>
              <a:rect b="b" l="l" r="r" t="t"/>
              <a:pathLst>
                <a:path extrusionOk="0" h="4856" w="4856">
                  <a:moveTo>
                    <a:pt x="0" y="0"/>
                  </a:moveTo>
                  <a:lnTo>
                    <a:pt x="0" y="4855"/>
                  </a:lnTo>
                  <a:lnTo>
                    <a:pt x="4855" y="4855"/>
                  </a:lnTo>
                  <a:lnTo>
                    <a:pt x="4855"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05" name="Google Shape;400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2074530"/>
              <a:ext cx="117867" cy="117867"/>
            </a:xfrm>
            <a:custGeom>
              <a:ahLst/>
              <a:cxnLst/>
              <a:rect b="b" l="l" r="r" t="t"/>
              <a:pathLst>
                <a:path extrusionOk="0" h="4856" w="4856">
                  <a:moveTo>
                    <a:pt x="0" y="1"/>
                  </a:moveTo>
                  <a:lnTo>
                    <a:pt x="0" y="4856"/>
                  </a:lnTo>
                  <a:lnTo>
                    <a:pt x="4855" y="4856"/>
                  </a:lnTo>
                  <a:lnTo>
                    <a:pt x="4855"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06" name="Google Shape;400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1928385"/>
              <a:ext cx="117867" cy="117867"/>
            </a:xfrm>
            <a:custGeom>
              <a:ahLst/>
              <a:cxnLst/>
              <a:rect b="b" l="l" r="r" t="t"/>
              <a:pathLst>
                <a:path extrusionOk="0" h="4856" w="4856">
                  <a:moveTo>
                    <a:pt x="0" y="0"/>
                  </a:moveTo>
                  <a:lnTo>
                    <a:pt x="0" y="4855"/>
                  </a:lnTo>
                  <a:lnTo>
                    <a:pt x="4855" y="4855"/>
                  </a:lnTo>
                  <a:lnTo>
                    <a:pt x="4855"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07" name="Google Shape;400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1782265"/>
              <a:ext cx="117867" cy="117867"/>
            </a:xfrm>
            <a:custGeom>
              <a:ahLst/>
              <a:cxnLst/>
              <a:rect b="b" l="l" r="r" t="t"/>
              <a:pathLst>
                <a:path extrusionOk="0" h="4856" w="4856">
                  <a:moveTo>
                    <a:pt x="0" y="1"/>
                  </a:moveTo>
                  <a:lnTo>
                    <a:pt x="0" y="4856"/>
                  </a:lnTo>
                  <a:lnTo>
                    <a:pt x="4855" y="4856"/>
                  </a:lnTo>
                  <a:lnTo>
                    <a:pt x="4855"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08" name="Google Shape;400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1343855"/>
              <a:ext cx="117867" cy="117892"/>
            </a:xfrm>
            <a:custGeom>
              <a:ahLst/>
              <a:cxnLst/>
              <a:rect b="b" l="l" r="r" t="t"/>
              <a:pathLst>
                <a:path extrusionOk="0" h="4857" w="4856">
                  <a:moveTo>
                    <a:pt x="0" y="1"/>
                  </a:moveTo>
                  <a:lnTo>
                    <a:pt x="0" y="4856"/>
                  </a:lnTo>
                  <a:lnTo>
                    <a:pt x="4855" y="4856"/>
                  </a:lnTo>
                  <a:lnTo>
                    <a:pt x="4855"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09" name="Google Shape;400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1197734"/>
              <a:ext cx="117867" cy="117867"/>
            </a:xfrm>
            <a:custGeom>
              <a:ahLst/>
              <a:cxnLst/>
              <a:rect b="b" l="l" r="r" t="t"/>
              <a:pathLst>
                <a:path extrusionOk="0" h="4856" w="4856">
                  <a:moveTo>
                    <a:pt x="0" y="0"/>
                  </a:moveTo>
                  <a:lnTo>
                    <a:pt x="0" y="4856"/>
                  </a:lnTo>
                  <a:lnTo>
                    <a:pt x="4855" y="4856"/>
                  </a:lnTo>
                  <a:lnTo>
                    <a:pt x="4855"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10" name="Google Shape;401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1051614"/>
              <a:ext cx="117867" cy="117867"/>
            </a:xfrm>
            <a:custGeom>
              <a:ahLst/>
              <a:cxnLst/>
              <a:rect b="b" l="l" r="r" t="t"/>
              <a:pathLst>
                <a:path extrusionOk="0" h="4856" w="4856">
                  <a:moveTo>
                    <a:pt x="0" y="1"/>
                  </a:moveTo>
                  <a:lnTo>
                    <a:pt x="0" y="4856"/>
                  </a:lnTo>
                  <a:lnTo>
                    <a:pt x="4855" y="4856"/>
                  </a:lnTo>
                  <a:lnTo>
                    <a:pt x="4855"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11" name="Google Shape;401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759349"/>
              <a:ext cx="117867" cy="117867"/>
            </a:xfrm>
            <a:custGeom>
              <a:ahLst/>
              <a:cxnLst/>
              <a:rect b="b" l="l" r="r" t="t"/>
              <a:pathLst>
                <a:path extrusionOk="0" h="4856" w="4856">
                  <a:moveTo>
                    <a:pt x="0" y="1"/>
                  </a:moveTo>
                  <a:lnTo>
                    <a:pt x="0" y="4856"/>
                  </a:lnTo>
                  <a:lnTo>
                    <a:pt x="4855" y="4856"/>
                  </a:lnTo>
                  <a:lnTo>
                    <a:pt x="4855"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12" name="Google Shape;401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467084"/>
              <a:ext cx="117867" cy="117867"/>
            </a:xfrm>
            <a:custGeom>
              <a:ahLst/>
              <a:cxnLst/>
              <a:rect b="b" l="l" r="r" t="t"/>
              <a:pathLst>
                <a:path extrusionOk="0" h="4856" w="4856">
                  <a:moveTo>
                    <a:pt x="0" y="1"/>
                  </a:moveTo>
                  <a:lnTo>
                    <a:pt x="0" y="4856"/>
                  </a:lnTo>
                  <a:lnTo>
                    <a:pt x="4855" y="4856"/>
                  </a:lnTo>
                  <a:lnTo>
                    <a:pt x="4855"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13" name="Google Shape;401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28698"/>
              <a:ext cx="117867" cy="117867"/>
            </a:xfrm>
            <a:custGeom>
              <a:ahLst/>
              <a:cxnLst/>
              <a:rect b="b" l="l" r="r" t="t"/>
              <a:pathLst>
                <a:path extrusionOk="0" h="4856" w="4856">
                  <a:moveTo>
                    <a:pt x="0" y="1"/>
                  </a:moveTo>
                  <a:lnTo>
                    <a:pt x="0" y="4856"/>
                  </a:lnTo>
                  <a:lnTo>
                    <a:pt x="4855" y="4856"/>
                  </a:lnTo>
                  <a:lnTo>
                    <a:pt x="4855"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14" name="Google Shape;401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4997133"/>
              <a:ext cx="117867" cy="117867"/>
            </a:xfrm>
            <a:custGeom>
              <a:ahLst/>
              <a:cxnLst/>
              <a:rect b="b" l="l" r="r" t="t"/>
              <a:pathLst>
                <a:path extrusionOk="0" h="4856" w="4856">
                  <a:moveTo>
                    <a:pt x="1" y="0"/>
                  </a:moveTo>
                  <a:lnTo>
                    <a:pt x="1" y="4855"/>
                  </a:lnTo>
                  <a:lnTo>
                    <a:pt x="4856" y="4855"/>
                  </a:lnTo>
                  <a:lnTo>
                    <a:pt x="4856"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15" name="Google Shape;401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4704867"/>
              <a:ext cx="117867" cy="117892"/>
            </a:xfrm>
            <a:custGeom>
              <a:ahLst/>
              <a:cxnLst/>
              <a:rect b="b" l="l" r="r" t="t"/>
              <a:pathLst>
                <a:path extrusionOk="0" h="4857" w="4856">
                  <a:moveTo>
                    <a:pt x="1" y="1"/>
                  </a:moveTo>
                  <a:lnTo>
                    <a:pt x="1" y="4856"/>
                  </a:lnTo>
                  <a:lnTo>
                    <a:pt x="4856" y="4856"/>
                  </a:lnTo>
                  <a:lnTo>
                    <a:pt x="4856"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16" name="Google Shape;401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4558747"/>
              <a:ext cx="117867" cy="117867"/>
            </a:xfrm>
            <a:custGeom>
              <a:ahLst/>
              <a:cxnLst/>
              <a:rect b="b" l="l" r="r" t="t"/>
              <a:pathLst>
                <a:path extrusionOk="0" h="4856" w="4856">
                  <a:moveTo>
                    <a:pt x="1" y="0"/>
                  </a:moveTo>
                  <a:lnTo>
                    <a:pt x="1" y="4855"/>
                  </a:lnTo>
                  <a:lnTo>
                    <a:pt x="4856" y="4855"/>
                  </a:lnTo>
                  <a:lnTo>
                    <a:pt x="4856"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17" name="Google Shape;401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4412627"/>
              <a:ext cx="117867" cy="117867"/>
            </a:xfrm>
            <a:custGeom>
              <a:ahLst/>
              <a:cxnLst/>
              <a:rect b="b" l="l" r="r" t="t"/>
              <a:pathLst>
                <a:path extrusionOk="0" h="4856" w="4856">
                  <a:moveTo>
                    <a:pt x="1" y="1"/>
                  </a:moveTo>
                  <a:lnTo>
                    <a:pt x="1" y="4856"/>
                  </a:lnTo>
                  <a:lnTo>
                    <a:pt x="4856" y="4856"/>
                  </a:lnTo>
                  <a:lnTo>
                    <a:pt x="4856"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18" name="Google Shape;401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4266482"/>
              <a:ext cx="117867" cy="117867"/>
            </a:xfrm>
            <a:custGeom>
              <a:ahLst/>
              <a:cxnLst/>
              <a:rect b="b" l="l" r="r" t="t"/>
              <a:pathLst>
                <a:path extrusionOk="0" h="4856" w="4856">
                  <a:moveTo>
                    <a:pt x="1" y="0"/>
                  </a:moveTo>
                  <a:lnTo>
                    <a:pt x="1" y="4855"/>
                  </a:lnTo>
                  <a:lnTo>
                    <a:pt x="4856" y="4855"/>
                  </a:lnTo>
                  <a:lnTo>
                    <a:pt x="4856"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19" name="Google Shape;401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4120362"/>
              <a:ext cx="117867" cy="117867"/>
            </a:xfrm>
            <a:custGeom>
              <a:ahLst/>
              <a:cxnLst/>
              <a:rect b="b" l="l" r="r" t="t"/>
              <a:pathLst>
                <a:path extrusionOk="0" h="4856" w="4856">
                  <a:moveTo>
                    <a:pt x="1" y="1"/>
                  </a:moveTo>
                  <a:lnTo>
                    <a:pt x="1" y="4856"/>
                  </a:lnTo>
                  <a:lnTo>
                    <a:pt x="4856" y="4856"/>
                  </a:lnTo>
                  <a:lnTo>
                    <a:pt x="4856"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20" name="Google Shape;402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3974217"/>
              <a:ext cx="117867" cy="117867"/>
            </a:xfrm>
            <a:custGeom>
              <a:ahLst/>
              <a:cxnLst/>
              <a:rect b="b" l="l" r="r" t="t"/>
              <a:pathLst>
                <a:path extrusionOk="0" h="4856" w="4856">
                  <a:moveTo>
                    <a:pt x="1" y="0"/>
                  </a:moveTo>
                  <a:lnTo>
                    <a:pt x="1" y="4855"/>
                  </a:lnTo>
                  <a:lnTo>
                    <a:pt x="4856" y="4855"/>
                  </a:lnTo>
                  <a:lnTo>
                    <a:pt x="4856"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21" name="Google Shape;402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3828096"/>
              <a:ext cx="117867" cy="117867"/>
            </a:xfrm>
            <a:custGeom>
              <a:ahLst/>
              <a:cxnLst/>
              <a:rect b="b" l="l" r="r" t="t"/>
              <a:pathLst>
                <a:path extrusionOk="0" h="4856" w="4856">
                  <a:moveTo>
                    <a:pt x="1" y="0"/>
                  </a:moveTo>
                  <a:lnTo>
                    <a:pt x="1" y="4856"/>
                  </a:lnTo>
                  <a:lnTo>
                    <a:pt x="4856" y="4856"/>
                  </a:lnTo>
                  <a:lnTo>
                    <a:pt x="4856"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22" name="Google Shape;402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3681953"/>
              <a:ext cx="117867" cy="117892"/>
            </a:xfrm>
            <a:custGeom>
              <a:ahLst/>
              <a:cxnLst/>
              <a:rect b="b" l="l" r="r" t="t"/>
              <a:pathLst>
                <a:path extrusionOk="0" h="4857" w="4856">
                  <a:moveTo>
                    <a:pt x="1" y="1"/>
                  </a:moveTo>
                  <a:lnTo>
                    <a:pt x="1" y="4856"/>
                  </a:lnTo>
                  <a:lnTo>
                    <a:pt x="4856" y="4856"/>
                  </a:lnTo>
                  <a:lnTo>
                    <a:pt x="4856"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23" name="Google Shape;402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3535831"/>
              <a:ext cx="117867" cy="117867"/>
            </a:xfrm>
            <a:custGeom>
              <a:ahLst/>
              <a:cxnLst/>
              <a:rect b="b" l="l" r="r" t="t"/>
              <a:pathLst>
                <a:path extrusionOk="0" h="4856" w="4856">
                  <a:moveTo>
                    <a:pt x="1" y="0"/>
                  </a:moveTo>
                  <a:lnTo>
                    <a:pt x="1" y="4856"/>
                  </a:lnTo>
                  <a:lnTo>
                    <a:pt x="4856" y="4856"/>
                  </a:lnTo>
                  <a:lnTo>
                    <a:pt x="4856"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24" name="Google Shape;402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3389711"/>
              <a:ext cx="117867" cy="117867"/>
            </a:xfrm>
            <a:custGeom>
              <a:ahLst/>
              <a:cxnLst/>
              <a:rect b="b" l="l" r="r" t="t"/>
              <a:pathLst>
                <a:path extrusionOk="0" h="4856" w="4856">
                  <a:moveTo>
                    <a:pt x="1" y="1"/>
                  </a:moveTo>
                  <a:lnTo>
                    <a:pt x="1" y="4856"/>
                  </a:lnTo>
                  <a:lnTo>
                    <a:pt x="4856" y="4856"/>
                  </a:lnTo>
                  <a:lnTo>
                    <a:pt x="4856"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25" name="Google Shape;402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3243566"/>
              <a:ext cx="117867" cy="117867"/>
            </a:xfrm>
            <a:custGeom>
              <a:ahLst/>
              <a:cxnLst/>
              <a:rect b="b" l="l" r="r" t="t"/>
              <a:pathLst>
                <a:path extrusionOk="0" h="4856" w="4856">
                  <a:moveTo>
                    <a:pt x="1" y="0"/>
                  </a:moveTo>
                  <a:lnTo>
                    <a:pt x="1" y="4855"/>
                  </a:lnTo>
                  <a:lnTo>
                    <a:pt x="4856" y="4855"/>
                  </a:lnTo>
                  <a:lnTo>
                    <a:pt x="4856"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26" name="Google Shape;402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3097446"/>
              <a:ext cx="117867" cy="117867"/>
            </a:xfrm>
            <a:custGeom>
              <a:ahLst/>
              <a:cxnLst/>
              <a:rect b="b" l="l" r="r" t="t"/>
              <a:pathLst>
                <a:path extrusionOk="0" h="4856" w="4856">
                  <a:moveTo>
                    <a:pt x="1" y="1"/>
                  </a:moveTo>
                  <a:lnTo>
                    <a:pt x="1" y="4856"/>
                  </a:lnTo>
                  <a:lnTo>
                    <a:pt x="4856" y="4856"/>
                  </a:lnTo>
                  <a:lnTo>
                    <a:pt x="4856"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27" name="Google Shape;402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2805181"/>
              <a:ext cx="117867" cy="117867"/>
            </a:xfrm>
            <a:custGeom>
              <a:ahLst/>
              <a:cxnLst/>
              <a:rect b="b" l="l" r="r" t="t"/>
              <a:pathLst>
                <a:path extrusionOk="0" h="4856" w="4856">
                  <a:moveTo>
                    <a:pt x="1" y="1"/>
                  </a:moveTo>
                  <a:lnTo>
                    <a:pt x="1" y="4856"/>
                  </a:lnTo>
                  <a:lnTo>
                    <a:pt x="4856" y="4856"/>
                  </a:lnTo>
                  <a:lnTo>
                    <a:pt x="4856"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28" name="Google Shape;402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2659036"/>
              <a:ext cx="117867" cy="117892"/>
            </a:xfrm>
            <a:custGeom>
              <a:ahLst/>
              <a:cxnLst/>
              <a:rect b="b" l="l" r="r" t="t"/>
              <a:pathLst>
                <a:path extrusionOk="0" h="4857" w="4856">
                  <a:moveTo>
                    <a:pt x="1" y="1"/>
                  </a:moveTo>
                  <a:lnTo>
                    <a:pt x="1" y="4856"/>
                  </a:lnTo>
                  <a:lnTo>
                    <a:pt x="4856" y="4856"/>
                  </a:lnTo>
                  <a:lnTo>
                    <a:pt x="4856"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29" name="Google Shape;402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2366772"/>
              <a:ext cx="117867" cy="117892"/>
            </a:xfrm>
            <a:custGeom>
              <a:ahLst/>
              <a:cxnLst/>
              <a:rect b="b" l="l" r="r" t="t"/>
              <a:pathLst>
                <a:path extrusionOk="0" h="4857" w="4856">
                  <a:moveTo>
                    <a:pt x="1" y="1"/>
                  </a:moveTo>
                  <a:lnTo>
                    <a:pt x="1" y="4856"/>
                  </a:lnTo>
                  <a:lnTo>
                    <a:pt x="4856" y="4856"/>
                  </a:lnTo>
                  <a:lnTo>
                    <a:pt x="4856"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30" name="Google Shape;403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2220650"/>
              <a:ext cx="117867" cy="117867"/>
            </a:xfrm>
            <a:custGeom>
              <a:ahLst/>
              <a:cxnLst/>
              <a:rect b="b" l="l" r="r" t="t"/>
              <a:pathLst>
                <a:path extrusionOk="0" h="4856" w="4856">
                  <a:moveTo>
                    <a:pt x="1" y="0"/>
                  </a:moveTo>
                  <a:lnTo>
                    <a:pt x="1" y="4855"/>
                  </a:lnTo>
                  <a:lnTo>
                    <a:pt x="4856" y="4855"/>
                  </a:lnTo>
                  <a:lnTo>
                    <a:pt x="4856"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31" name="Google Shape;403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2074530"/>
              <a:ext cx="117867" cy="117867"/>
            </a:xfrm>
            <a:custGeom>
              <a:ahLst/>
              <a:cxnLst/>
              <a:rect b="b" l="l" r="r" t="t"/>
              <a:pathLst>
                <a:path extrusionOk="0" h="4856" w="4856">
                  <a:moveTo>
                    <a:pt x="1" y="1"/>
                  </a:moveTo>
                  <a:lnTo>
                    <a:pt x="1" y="4856"/>
                  </a:lnTo>
                  <a:lnTo>
                    <a:pt x="4856" y="4856"/>
                  </a:lnTo>
                  <a:lnTo>
                    <a:pt x="4856"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32" name="Google Shape;403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1928385"/>
              <a:ext cx="117867" cy="117867"/>
            </a:xfrm>
            <a:custGeom>
              <a:ahLst/>
              <a:cxnLst/>
              <a:rect b="b" l="l" r="r" t="t"/>
              <a:pathLst>
                <a:path extrusionOk="0" h="4856" w="4856">
                  <a:moveTo>
                    <a:pt x="1" y="0"/>
                  </a:moveTo>
                  <a:lnTo>
                    <a:pt x="1" y="4855"/>
                  </a:lnTo>
                  <a:lnTo>
                    <a:pt x="4856" y="4855"/>
                  </a:lnTo>
                  <a:lnTo>
                    <a:pt x="4856"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33" name="Google Shape;403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1782265"/>
              <a:ext cx="117867" cy="117867"/>
            </a:xfrm>
            <a:custGeom>
              <a:ahLst/>
              <a:cxnLst/>
              <a:rect b="b" l="l" r="r" t="t"/>
              <a:pathLst>
                <a:path extrusionOk="0" h="4856" w="4856">
                  <a:moveTo>
                    <a:pt x="1" y="1"/>
                  </a:moveTo>
                  <a:lnTo>
                    <a:pt x="1" y="4856"/>
                  </a:lnTo>
                  <a:lnTo>
                    <a:pt x="4856" y="4856"/>
                  </a:lnTo>
                  <a:lnTo>
                    <a:pt x="4856"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34" name="Google Shape;403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1636120"/>
              <a:ext cx="117867" cy="117867"/>
            </a:xfrm>
            <a:custGeom>
              <a:ahLst/>
              <a:cxnLst/>
              <a:rect b="b" l="l" r="r" t="t"/>
              <a:pathLst>
                <a:path extrusionOk="0" h="4856" w="4856">
                  <a:moveTo>
                    <a:pt x="1" y="0"/>
                  </a:moveTo>
                  <a:lnTo>
                    <a:pt x="1" y="4855"/>
                  </a:lnTo>
                  <a:lnTo>
                    <a:pt x="4856" y="4855"/>
                  </a:lnTo>
                  <a:lnTo>
                    <a:pt x="4856"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35" name="Google Shape;403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1489999"/>
              <a:ext cx="117867" cy="117867"/>
            </a:xfrm>
            <a:custGeom>
              <a:ahLst/>
              <a:cxnLst/>
              <a:rect b="b" l="l" r="r" t="t"/>
              <a:pathLst>
                <a:path extrusionOk="0" h="4856" w="4856">
                  <a:moveTo>
                    <a:pt x="1" y="0"/>
                  </a:moveTo>
                  <a:lnTo>
                    <a:pt x="1" y="4856"/>
                  </a:lnTo>
                  <a:lnTo>
                    <a:pt x="4856" y="4856"/>
                  </a:lnTo>
                  <a:lnTo>
                    <a:pt x="4856"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36" name="Google Shape;403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1343855"/>
              <a:ext cx="117867" cy="117892"/>
            </a:xfrm>
            <a:custGeom>
              <a:ahLst/>
              <a:cxnLst/>
              <a:rect b="b" l="l" r="r" t="t"/>
              <a:pathLst>
                <a:path extrusionOk="0" h="4857" w="4856">
                  <a:moveTo>
                    <a:pt x="1" y="1"/>
                  </a:moveTo>
                  <a:lnTo>
                    <a:pt x="1" y="4856"/>
                  </a:lnTo>
                  <a:lnTo>
                    <a:pt x="4856" y="4856"/>
                  </a:lnTo>
                  <a:lnTo>
                    <a:pt x="4856"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37" name="Google Shape;403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1051614"/>
              <a:ext cx="117867" cy="117867"/>
            </a:xfrm>
            <a:custGeom>
              <a:ahLst/>
              <a:cxnLst/>
              <a:rect b="b" l="l" r="r" t="t"/>
              <a:pathLst>
                <a:path extrusionOk="0" h="4856" w="4856">
                  <a:moveTo>
                    <a:pt x="1" y="1"/>
                  </a:moveTo>
                  <a:lnTo>
                    <a:pt x="1" y="4856"/>
                  </a:lnTo>
                  <a:lnTo>
                    <a:pt x="4856" y="4856"/>
                  </a:lnTo>
                  <a:lnTo>
                    <a:pt x="4856"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38" name="Google Shape;403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905469"/>
              <a:ext cx="117867" cy="117867"/>
            </a:xfrm>
            <a:custGeom>
              <a:ahLst/>
              <a:cxnLst/>
              <a:rect b="b" l="l" r="r" t="t"/>
              <a:pathLst>
                <a:path extrusionOk="0" h="4856" w="4856">
                  <a:moveTo>
                    <a:pt x="1" y="0"/>
                  </a:moveTo>
                  <a:lnTo>
                    <a:pt x="1" y="4855"/>
                  </a:lnTo>
                  <a:lnTo>
                    <a:pt x="4856" y="4855"/>
                  </a:lnTo>
                  <a:lnTo>
                    <a:pt x="4856"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39" name="Google Shape;403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759349"/>
              <a:ext cx="117867" cy="117867"/>
            </a:xfrm>
            <a:custGeom>
              <a:ahLst/>
              <a:cxnLst/>
              <a:rect b="b" l="l" r="r" t="t"/>
              <a:pathLst>
                <a:path extrusionOk="0" h="4856" w="4856">
                  <a:moveTo>
                    <a:pt x="1" y="1"/>
                  </a:moveTo>
                  <a:lnTo>
                    <a:pt x="1" y="4856"/>
                  </a:lnTo>
                  <a:lnTo>
                    <a:pt x="4856" y="4856"/>
                  </a:lnTo>
                  <a:lnTo>
                    <a:pt x="4856"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40" name="Google Shape;404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613204"/>
              <a:ext cx="117867" cy="117867"/>
            </a:xfrm>
            <a:custGeom>
              <a:ahLst/>
              <a:cxnLst/>
              <a:rect b="b" l="l" r="r" t="t"/>
              <a:pathLst>
                <a:path extrusionOk="0" h="4856" w="4856">
                  <a:moveTo>
                    <a:pt x="1" y="0"/>
                  </a:moveTo>
                  <a:lnTo>
                    <a:pt x="1" y="4855"/>
                  </a:lnTo>
                  <a:lnTo>
                    <a:pt x="4856" y="4855"/>
                  </a:lnTo>
                  <a:lnTo>
                    <a:pt x="4856"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41" name="Google Shape;404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467084"/>
              <a:ext cx="117867" cy="117867"/>
            </a:xfrm>
            <a:custGeom>
              <a:ahLst/>
              <a:cxnLst/>
              <a:rect b="b" l="l" r="r" t="t"/>
              <a:pathLst>
                <a:path extrusionOk="0" h="4856" w="4856">
                  <a:moveTo>
                    <a:pt x="1" y="1"/>
                  </a:moveTo>
                  <a:lnTo>
                    <a:pt x="1" y="4856"/>
                  </a:lnTo>
                  <a:lnTo>
                    <a:pt x="4856" y="4856"/>
                  </a:lnTo>
                  <a:lnTo>
                    <a:pt x="4856"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42" name="Google Shape;404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320938"/>
              <a:ext cx="117867" cy="117892"/>
            </a:xfrm>
            <a:custGeom>
              <a:ahLst/>
              <a:cxnLst/>
              <a:rect b="b" l="l" r="r" t="t"/>
              <a:pathLst>
                <a:path extrusionOk="0" h="4857" w="4856">
                  <a:moveTo>
                    <a:pt x="1" y="1"/>
                  </a:moveTo>
                  <a:lnTo>
                    <a:pt x="1" y="4856"/>
                  </a:lnTo>
                  <a:lnTo>
                    <a:pt x="4856" y="4856"/>
                  </a:lnTo>
                  <a:lnTo>
                    <a:pt x="4856"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43" name="Google Shape;404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174818"/>
              <a:ext cx="117867" cy="117867"/>
            </a:xfrm>
            <a:custGeom>
              <a:ahLst/>
              <a:cxnLst/>
              <a:rect b="b" l="l" r="r" t="t"/>
              <a:pathLst>
                <a:path extrusionOk="0" h="4856" w="4856">
                  <a:moveTo>
                    <a:pt x="1" y="0"/>
                  </a:moveTo>
                  <a:lnTo>
                    <a:pt x="1" y="4856"/>
                  </a:lnTo>
                  <a:lnTo>
                    <a:pt x="4856" y="4856"/>
                  </a:lnTo>
                  <a:lnTo>
                    <a:pt x="4856"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44" name="Google Shape;404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28698"/>
              <a:ext cx="117867" cy="117867"/>
            </a:xfrm>
            <a:custGeom>
              <a:ahLst/>
              <a:cxnLst/>
              <a:rect b="b" l="l" r="r" t="t"/>
              <a:pathLst>
                <a:path extrusionOk="0" h="4856" w="4856">
                  <a:moveTo>
                    <a:pt x="1" y="1"/>
                  </a:moveTo>
                  <a:lnTo>
                    <a:pt x="1" y="4856"/>
                  </a:lnTo>
                  <a:lnTo>
                    <a:pt x="4856" y="4856"/>
                  </a:lnTo>
                  <a:lnTo>
                    <a:pt x="4856"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45" name="Google Shape;404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4997133"/>
              <a:ext cx="117867" cy="117867"/>
            </a:xfrm>
            <a:custGeom>
              <a:ahLst/>
              <a:cxnLst/>
              <a:rect b="b" l="l" r="r" t="t"/>
              <a:pathLst>
                <a:path extrusionOk="0" h="4856" w="4856">
                  <a:moveTo>
                    <a:pt x="0" y="0"/>
                  </a:moveTo>
                  <a:lnTo>
                    <a:pt x="0" y="4855"/>
                  </a:lnTo>
                  <a:lnTo>
                    <a:pt x="4855" y="4855"/>
                  </a:lnTo>
                  <a:lnTo>
                    <a:pt x="4855"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46" name="Google Shape;404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4412627"/>
              <a:ext cx="117867" cy="117867"/>
            </a:xfrm>
            <a:custGeom>
              <a:ahLst/>
              <a:cxnLst/>
              <a:rect b="b" l="l" r="r" t="t"/>
              <a:pathLst>
                <a:path extrusionOk="0" h="4856" w="4856">
                  <a:moveTo>
                    <a:pt x="0" y="1"/>
                  </a:moveTo>
                  <a:lnTo>
                    <a:pt x="0" y="4856"/>
                  </a:lnTo>
                  <a:lnTo>
                    <a:pt x="4855" y="4856"/>
                  </a:lnTo>
                  <a:lnTo>
                    <a:pt x="4855"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47" name="Google Shape;404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4266482"/>
              <a:ext cx="117867" cy="117867"/>
            </a:xfrm>
            <a:custGeom>
              <a:ahLst/>
              <a:cxnLst/>
              <a:rect b="b" l="l" r="r" t="t"/>
              <a:pathLst>
                <a:path extrusionOk="0" h="4856" w="4856">
                  <a:moveTo>
                    <a:pt x="0" y="0"/>
                  </a:moveTo>
                  <a:lnTo>
                    <a:pt x="0" y="4855"/>
                  </a:lnTo>
                  <a:lnTo>
                    <a:pt x="4855" y="4855"/>
                  </a:lnTo>
                  <a:lnTo>
                    <a:pt x="4855"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48" name="Google Shape;404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3828096"/>
              <a:ext cx="117867" cy="117867"/>
            </a:xfrm>
            <a:custGeom>
              <a:ahLst/>
              <a:cxnLst/>
              <a:rect b="b" l="l" r="r" t="t"/>
              <a:pathLst>
                <a:path extrusionOk="0" h="4856" w="4856">
                  <a:moveTo>
                    <a:pt x="0" y="0"/>
                  </a:moveTo>
                  <a:lnTo>
                    <a:pt x="0" y="4856"/>
                  </a:lnTo>
                  <a:lnTo>
                    <a:pt x="4855" y="4856"/>
                  </a:lnTo>
                  <a:lnTo>
                    <a:pt x="4855"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49" name="Google Shape;404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3535831"/>
              <a:ext cx="117867" cy="117867"/>
            </a:xfrm>
            <a:custGeom>
              <a:ahLst/>
              <a:cxnLst/>
              <a:rect b="b" l="l" r="r" t="t"/>
              <a:pathLst>
                <a:path extrusionOk="0" h="4856" w="4856">
                  <a:moveTo>
                    <a:pt x="0" y="0"/>
                  </a:moveTo>
                  <a:lnTo>
                    <a:pt x="0" y="4856"/>
                  </a:lnTo>
                  <a:lnTo>
                    <a:pt x="4855" y="4856"/>
                  </a:lnTo>
                  <a:lnTo>
                    <a:pt x="4855"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50" name="Google Shape;405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3097446"/>
              <a:ext cx="117867" cy="117867"/>
            </a:xfrm>
            <a:custGeom>
              <a:ahLst/>
              <a:cxnLst/>
              <a:rect b="b" l="l" r="r" t="t"/>
              <a:pathLst>
                <a:path extrusionOk="0" h="4856" w="4856">
                  <a:moveTo>
                    <a:pt x="0" y="1"/>
                  </a:moveTo>
                  <a:lnTo>
                    <a:pt x="0" y="4856"/>
                  </a:lnTo>
                  <a:lnTo>
                    <a:pt x="4855" y="4856"/>
                  </a:lnTo>
                  <a:lnTo>
                    <a:pt x="4855"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51" name="Google Shape;405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2805181"/>
              <a:ext cx="117867" cy="117867"/>
            </a:xfrm>
            <a:custGeom>
              <a:ahLst/>
              <a:cxnLst/>
              <a:rect b="b" l="l" r="r" t="t"/>
              <a:pathLst>
                <a:path extrusionOk="0" h="4856" w="4856">
                  <a:moveTo>
                    <a:pt x="0" y="1"/>
                  </a:moveTo>
                  <a:lnTo>
                    <a:pt x="0" y="4856"/>
                  </a:lnTo>
                  <a:lnTo>
                    <a:pt x="4855" y="4856"/>
                  </a:lnTo>
                  <a:lnTo>
                    <a:pt x="4855"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52" name="Google Shape;405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2512915"/>
              <a:ext cx="117867" cy="117867"/>
            </a:xfrm>
            <a:custGeom>
              <a:ahLst/>
              <a:cxnLst/>
              <a:rect b="b" l="l" r="r" t="t"/>
              <a:pathLst>
                <a:path extrusionOk="0" h="4856" w="4856">
                  <a:moveTo>
                    <a:pt x="0" y="0"/>
                  </a:moveTo>
                  <a:lnTo>
                    <a:pt x="0" y="4856"/>
                  </a:lnTo>
                  <a:lnTo>
                    <a:pt x="4855" y="4856"/>
                  </a:lnTo>
                  <a:lnTo>
                    <a:pt x="4855"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53" name="Google Shape;405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2366772"/>
              <a:ext cx="117867" cy="117892"/>
            </a:xfrm>
            <a:custGeom>
              <a:ahLst/>
              <a:cxnLst/>
              <a:rect b="b" l="l" r="r" t="t"/>
              <a:pathLst>
                <a:path extrusionOk="0" h="4857" w="4856">
                  <a:moveTo>
                    <a:pt x="0" y="1"/>
                  </a:moveTo>
                  <a:lnTo>
                    <a:pt x="0" y="4856"/>
                  </a:lnTo>
                  <a:lnTo>
                    <a:pt x="4855" y="4856"/>
                  </a:lnTo>
                  <a:lnTo>
                    <a:pt x="4855"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54" name="Google Shape;405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2074530"/>
              <a:ext cx="117867" cy="117867"/>
            </a:xfrm>
            <a:custGeom>
              <a:ahLst/>
              <a:cxnLst/>
              <a:rect b="b" l="l" r="r" t="t"/>
              <a:pathLst>
                <a:path extrusionOk="0" h="4856" w="4856">
                  <a:moveTo>
                    <a:pt x="0" y="1"/>
                  </a:moveTo>
                  <a:lnTo>
                    <a:pt x="0" y="4856"/>
                  </a:lnTo>
                  <a:lnTo>
                    <a:pt x="4855" y="4856"/>
                  </a:lnTo>
                  <a:lnTo>
                    <a:pt x="4855"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55" name="Google Shape;405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1928385"/>
              <a:ext cx="117867" cy="117867"/>
            </a:xfrm>
            <a:custGeom>
              <a:ahLst/>
              <a:cxnLst/>
              <a:rect b="b" l="l" r="r" t="t"/>
              <a:pathLst>
                <a:path extrusionOk="0" h="4856" w="4856">
                  <a:moveTo>
                    <a:pt x="0" y="0"/>
                  </a:moveTo>
                  <a:lnTo>
                    <a:pt x="0" y="4855"/>
                  </a:lnTo>
                  <a:lnTo>
                    <a:pt x="4855" y="4855"/>
                  </a:lnTo>
                  <a:lnTo>
                    <a:pt x="4855"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56" name="Google Shape;405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1636120"/>
              <a:ext cx="117867" cy="117867"/>
            </a:xfrm>
            <a:custGeom>
              <a:ahLst/>
              <a:cxnLst/>
              <a:rect b="b" l="l" r="r" t="t"/>
              <a:pathLst>
                <a:path extrusionOk="0" h="4856" w="4856">
                  <a:moveTo>
                    <a:pt x="0" y="0"/>
                  </a:moveTo>
                  <a:lnTo>
                    <a:pt x="0" y="4855"/>
                  </a:lnTo>
                  <a:lnTo>
                    <a:pt x="4855" y="4855"/>
                  </a:lnTo>
                  <a:lnTo>
                    <a:pt x="4855"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57" name="Google Shape;405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1489999"/>
              <a:ext cx="117867" cy="117867"/>
            </a:xfrm>
            <a:custGeom>
              <a:ahLst/>
              <a:cxnLst/>
              <a:rect b="b" l="l" r="r" t="t"/>
              <a:pathLst>
                <a:path extrusionOk="0" h="4856" w="4856">
                  <a:moveTo>
                    <a:pt x="0" y="0"/>
                  </a:moveTo>
                  <a:lnTo>
                    <a:pt x="0" y="4856"/>
                  </a:lnTo>
                  <a:lnTo>
                    <a:pt x="4855" y="4856"/>
                  </a:lnTo>
                  <a:lnTo>
                    <a:pt x="4855"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58" name="Google Shape;405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1197734"/>
              <a:ext cx="117867" cy="117867"/>
            </a:xfrm>
            <a:custGeom>
              <a:ahLst/>
              <a:cxnLst/>
              <a:rect b="b" l="l" r="r" t="t"/>
              <a:pathLst>
                <a:path extrusionOk="0" h="4856" w="4856">
                  <a:moveTo>
                    <a:pt x="0" y="0"/>
                  </a:moveTo>
                  <a:lnTo>
                    <a:pt x="0" y="4856"/>
                  </a:lnTo>
                  <a:lnTo>
                    <a:pt x="4855" y="4856"/>
                  </a:lnTo>
                  <a:lnTo>
                    <a:pt x="4855"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59" name="Google Shape;405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1051614"/>
              <a:ext cx="117867" cy="117867"/>
            </a:xfrm>
            <a:custGeom>
              <a:ahLst/>
              <a:cxnLst/>
              <a:rect b="b" l="l" r="r" t="t"/>
              <a:pathLst>
                <a:path extrusionOk="0" h="4856" w="4856">
                  <a:moveTo>
                    <a:pt x="0" y="1"/>
                  </a:moveTo>
                  <a:lnTo>
                    <a:pt x="0" y="4856"/>
                  </a:lnTo>
                  <a:lnTo>
                    <a:pt x="4855" y="4856"/>
                  </a:lnTo>
                  <a:lnTo>
                    <a:pt x="4855"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60" name="Google Shape;406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905469"/>
              <a:ext cx="117867" cy="117867"/>
            </a:xfrm>
            <a:custGeom>
              <a:ahLst/>
              <a:cxnLst/>
              <a:rect b="b" l="l" r="r" t="t"/>
              <a:pathLst>
                <a:path extrusionOk="0" h="4856" w="4856">
                  <a:moveTo>
                    <a:pt x="0" y="0"/>
                  </a:moveTo>
                  <a:lnTo>
                    <a:pt x="0" y="4855"/>
                  </a:lnTo>
                  <a:lnTo>
                    <a:pt x="4855" y="4855"/>
                  </a:lnTo>
                  <a:lnTo>
                    <a:pt x="4855"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61" name="Google Shape;406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759349"/>
              <a:ext cx="117867" cy="117867"/>
            </a:xfrm>
            <a:custGeom>
              <a:ahLst/>
              <a:cxnLst/>
              <a:rect b="b" l="l" r="r" t="t"/>
              <a:pathLst>
                <a:path extrusionOk="0" h="4856" w="4856">
                  <a:moveTo>
                    <a:pt x="0" y="1"/>
                  </a:moveTo>
                  <a:lnTo>
                    <a:pt x="0" y="4856"/>
                  </a:lnTo>
                  <a:lnTo>
                    <a:pt x="4855" y="4856"/>
                  </a:lnTo>
                  <a:lnTo>
                    <a:pt x="4855"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62" name="Google Shape;406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467084"/>
              <a:ext cx="117867" cy="117867"/>
            </a:xfrm>
            <a:custGeom>
              <a:ahLst/>
              <a:cxnLst/>
              <a:rect b="b" l="l" r="r" t="t"/>
              <a:pathLst>
                <a:path extrusionOk="0" h="4856" w="4856">
                  <a:moveTo>
                    <a:pt x="0" y="1"/>
                  </a:moveTo>
                  <a:lnTo>
                    <a:pt x="0" y="4856"/>
                  </a:lnTo>
                  <a:lnTo>
                    <a:pt x="4855" y="4856"/>
                  </a:lnTo>
                  <a:lnTo>
                    <a:pt x="4855"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63" name="Google Shape;406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174818"/>
              <a:ext cx="117867" cy="117867"/>
            </a:xfrm>
            <a:custGeom>
              <a:ahLst/>
              <a:cxnLst/>
              <a:rect b="b" l="l" r="r" t="t"/>
              <a:pathLst>
                <a:path extrusionOk="0" h="4856" w="4856">
                  <a:moveTo>
                    <a:pt x="0" y="0"/>
                  </a:moveTo>
                  <a:lnTo>
                    <a:pt x="0" y="4856"/>
                  </a:lnTo>
                  <a:lnTo>
                    <a:pt x="4855" y="4856"/>
                  </a:lnTo>
                  <a:lnTo>
                    <a:pt x="4855"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64" name="Google Shape;406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4997133"/>
              <a:ext cx="117867" cy="117867"/>
            </a:xfrm>
            <a:custGeom>
              <a:ahLst/>
              <a:cxnLst/>
              <a:rect b="b" l="l" r="r" t="t"/>
              <a:pathLst>
                <a:path extrusionOk="0" h="4856" w="4856">
                  <a:moveTo>
                    <a:pt x="1" y="0"/>
                  </a:moveTo>
                  <a:lnTo>
                    <a:pt x="1" y="4855"/>
                  </a:lnTo>
                  <a:lnTo>
                    <a:pt x="4856" y="4855"/>
                  </a:lnTo>
                  <a:lnTo>
                    <a:pt x="4856"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65" name="Google Shape;406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4412627"/>
              <a:ext cx="117867" cy="117867"/>
            </a:xfrm>
            <a:custGeom>
              <a:ahLst/>
              <a:cxnLst/>
              <a:rect b="b" l="l" r="r" t="t"/>
              <a:pathLst>
                <a:path extrusionOk="0" h="4856" w="4856">
                  <a:moveTo>
                    <a:pt x="1" y="1"/>
                  </a:moveTo>
                  <a:lnTo>
                    <a:pt x="1" y="4856"/>
                  </a:lnTo>
                  <a:lnTo>
                    <a:pt x="4856" y="4856"/>
                  </a:lnTo>
                  <a:lnTo>
                    <a:pt x="4856"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66" name="Google Shape;406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4120362"/>
              <a:ext cx="117867" cy="117867"/>
            </a:xfrm>
            <a:custGeom>
              <a:ahLst/>
              <a:cxnLst/>
              <a:rect b="b" l="l" r="r" t="t"/>
              <a:pathLst>
                <a:path extrusionOk="0" h="4856" w="4856">
                  <a:moveTo>
                    <a:pt x="1" y="1"/>
                  </a:moveTo>
                  <a:lnTo>
                    <a:pt x="1" y="4856"/>
                  </a:lnTo>
                  <a:lnTo>
                    <a:pt x="4856" y="4856"/>
                  </a:lnTo>
                  <a:lnTo>
                    <a:pt x="4856"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67" name="Google Shape;406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3828096"/>
              <a:ext cx="117867" cy="117867"/>
            </a:xfrm>
            <a:custGeom>
              <a:ahLst/>
              <a:cxnLst/>
              <a:rect b="b" l="l" r="r" t="t"/>
              <a:pathLst>
                <a:path extrusionOk="0" h="4856" w="4856">
                  <a:moveTo>
                    <a:pt x="1" y="0"/>
                  </a:moveTo>
                  <a:lnTo>
                    <a:pt x="1" y="4856"/>
                  </a:lnTo>
                  <a:lnTo>
                    <a:pt x="4856" y="4856"/>
                  </a:lnTo>
                  <a:lnTo>
                    <a:pt x="4856"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68" name="Google Shape;406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3389711"/>
              <a:ext cx="117867" cy="117867"/>
            </a:xfrm>
            <a:custGeom>
              <a:ahLst/>
              <a:cxnLst/>
              <a:rect b="b" l="l" r="r" t="t"/>
              <a:pathLst>
                <a:path extrusionOk="0" h="4856" w="4856">
                  <a:moveTo>
                    <a:pt x="1" y="1"/>
                  </a:moveTo>
                  <a:lnTo>
                    <a:pt x="1" y="4856"/>
                  </a:lnTo>
                  <a:lnTo>
                    <a:pt x="4856" y="4856"/>
                  </a:lnTo>
                  <a:lnTo>
                    <a:pt x="4856"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69" name="Google Shape;406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2805181"/>
              <a:ext cx="117867" cy="117867"/>
            </a:xfrm>
            <a:custGeom>
              <a:ahLst/>
              <a:cxnLst/>
              <a:rect b="b" l="l" r="r" t="t"/>
              <a:pathLst>
                <a:path extrusionOk="0" h="4856" w="4856">
                  <a:moveTo>
                    <a:pt x="1" y="1"/>
                  </a:moveTo>
                  <a:lnTo>
                    <a:pt x="1" y="4856"/>
                  </a:lnTo>
                  <a:lnTo>
                    <a:pt x="4856" y="4856"/>
                  </a:lnTo>
                  <a:lnTo>
                    <a:pt x="4856"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70" name="Google Shape;407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2659036"/>
              <a:ext cx="117867" cy="117892"/>
            </a:xfrm>
            <a:custGeom>
              <a:ahLst/>
              <a:cxnLst/>
              <a:rect b="b" l="l" r="r" t="t"/>
              <a:pathLst>
                <a:path extrusionOk="0" h="4857" w="4856">
                  <a:moveTo>
                    <a:pt x="1" y="1"/>
                  </a:moveTo>
                  <a:lnTo>
                    <a:pt x="1" y="4856"/>
                  </a:lnTo>
                  <a:lnTo>
                    <a:pt x="4856" y="4856"/>
                  </a:lnTo>
                  <a:lnTo>
                    <a:pt x="4856"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71" name="Google Shape;407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1636120"/>
              <a:ext cx="117867" cy="117867"/>
            </a:xfrm>
            <a:custGeom>
              <a:ahLst/>
              <a:cxnLst/>
              <a:rect b="b" l="l" r="r" t="t"/>
              <a:pathLst>
                <a:path extrusionOk="0" h="4856" w="4856">
                  <a:moveTo>
                    <a:pt x="1" y="0"/>
                  </a:moveTo>
                  <a:lnTo>
                    <a:pt x="1" y="4855"/>
                  </a:lnTo>
                  <a:lnTo>
                    <a:pt x="4856" y="4855"/>
                  </a:lnTo>
                  <a:lnTo>
                    <a:pt x="4856"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72" name="Google Shape;407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1197734"/>
              <a:ext cx="117867" cy="117867"/>
            </a:xfrm>
            <a:custGeom>
              <a:ahLst/>
              <a:cxnLst/>
              <a:rect b="b" l="l" r="r" t="t"/>
              <a:pathLst>
                <a:path extrusionOk="0" h="4856" w="4856">
                  <a:moveTo>
                    <a:pt x="1" y="0"/>
                  </a:moveTo>
                  <a:lnTo>
                    <a:pt x="1" y="4856"/>
                  </a:lnTo>
                  <a:lnTo>
                    <a:pt x="4856" y="4856"/>
                  </a:lnTo>
                  <a:lnTo>
                    <a:pt x="4856"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73" name="Google Shape;407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467084"/>
              <a:ext cx="117867" cy="117867"/>
            </a:xfrm>
            <a:custGeom>
              <a:ahLst/>
              <a:cxnLst/>
              <a:rect b="b" l="l" r="r" t="t"/>
              <a:pathLst>
                <a:path extrusionOk="0" h="4856" w="4856">
                  <a:moveTo>
                    <a:pt x="1" y="1"/>
                  </a:moveTo>
                  <a:lnTo>
                    <a:pt x="1" y="4856"/>
                  </a:lnTo>
                  <a:lnTo>
                    <a:pt x="4856" y="4856"/>
                  </a:lnTo>
                  <a:lnTo>
                    <a:pt x="4856"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74" name="Google Shape;407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28698"/>
              <a:ext cx="117867" cy="117867"/>
            </a:xfrm>
            <a:custGeom>
              <a:ahLst/>
              <a:cxnLst/>
              <a:rect b="b" l="l" r="r" t="t"/>
              <a:pathLst>
                <a:path extrusionOk="0" h="4856" w="4856">
                  <a:moveTo>
                    <a:pt x="1" y="1"/>
                  </a:moveTo>
                  <a:lnTo>
                    <a:pt x="1" y="4856"/>
                  </a:lnTo>
                  <a:lnTo>
                    <a:pt x="4856" y="4856"/>
                  </a:lnTo>
                  <a:lnTo>
                    <a:pt x="4856"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75" name="Google Shape;407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4851012"/>
              <a:ext cx="117892" cy="117867"/>
            </a:xfrm>
            <a:custGeom>
              <a:ahLst/>
              <a:cxnLst/>
              <a:rect b="b" l="l" r="r" t="t"/>
              <a:pathLst>
                <a:path extrusionOk="0" h="4856" w="4857">
                  <a:moveTo>
                    <a:pt x="1" y="0"/>
                  </a:moveTo>
                  <a:lnTo>
                    <a:pt x="1" y="4856"/>
                  </a:lnTo>
                  <a:lnTo>
                    <a:pt x="4856" y="4856"/>
                  </a:lnTo>
                  <a:lnTo>
                    <a:pt x="4856"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76" name="Google Shape;407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4412627"/>
              <a:ext cx="117892" cy="117867"/>
            </a:xfrm>
            <a:custGeom>
              <a:ahLst/>
              <a:cxnLst/>
              <a:rect b="b" l="l" r="r" t="t"/>
              <a:pathLst>
                <a:path extrusionOk="0" h="4856" w="4857">
                  <a:moveTo>
                    <a:pt x="1" y="1"/>
                  </a:moveTo>
                  <a:lnTo>
                    <a:pt x="1" y="4856"/>
                  </a:lnTo>
                  <a:lnTo>
                    <a:pt x="4856" y="4856"/>
                  </a:lnTo>
                  <a:lnTo>
                    <a:pt x="4856"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77" name="Google Shape;407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1928385"/>
              <a:ext cx="117892" cy="117867"/>
            </a:xfrm>
            <a:custGeom>
              <a:ahLst/>
              <a:cxnLst/>
              <a:rect b="b" l="l" r="r" t="t"/>
              <a:pathLst>
                <a:path extrusionOk="0" h="4856" w="4857">
                  <a:moveTo>
                    <a:pt x="1" y="0"/>
                  </a:moveTo>
                  <a:lnTo>
                    <a:pt x="1" y="4855"/>
                  </a:lnTo>
                  <a:lnTo>
                    <a:pt x="4856" y="4855"/>
                  </a:lnTo>
                  <a:lnTo>
                    <a:pt x="4856"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78" name="Google Shape;407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759349"/>
              <a:ext cx="117892" cy="117867"/>
            </a:xfrm>
            <a:custGeom>
              <a:ahLst/>
              <a:cxnLst/>
              <a:rect b="b" l="l" r="r" t="t"/>
              <a:pathLst>
                <a:path extrusionOk="0" h="4856" w="4857">
                  <a:moveTo>
                    <a:pt x="1" y="1"/>
                  </a:moveTo>
                  <a:lnTo>
                    <a:pt x="1" y="4856"/>
                  </a:lnTo>
                  <a:lnTo>
                    <a:pt x="4856" y="4856"/>
                  </a:lnTo>
                  <a:lnTo>
                    <a:pt x="4856"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79" name="Google Shape;407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174818"/>
              <a:ext cx="117892" cy="117867"/>
            </a:xfrm>
            <a:custGeom>
              <a:ahLst/>
              <a:cxnLst/>
              <a:rect b="b" l="l" r="r" t="t"/>
              <a:pathLst>
                <a:path extrusionOk="0" h="4856" w="4857">
                  <a:moveTo>
                    <a:pt x="1" y="0"/>
                  </a:moveTo>
                  <a:lnTo>
                    <a:pt x="1" y="4856"/>
                  </a:lnTo>
                  <a:lnTo>
                    <a:pt x="4856" y="4856"/>
                  </a:lnTo>
                  <a:lnTo>
                    <a:pt x="4856"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80" name="Google Shape;408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4558747"/>
              <a:ext cx="117867" cy="117867"/>
            </a:xfrm>
            <a:custGeom>
              <a:ahLst/>
              <a:cxnLst/>
              <a:rect b="b" l="l" r="r" t="t"/>
              <a:pathLst>
                <a:path extrusionOk="0" h="4856" w="4856">
                  <a:moveTo>
                    <a:pt x="0" y="0"/>
                  </a:moveTo>
                  <a:lnTo>
                    <a:pt x="0" y="4855"/>
                  </a:lnTo>
                  <a:lnTo>
                    <a:pt x="4856" y="4855"/>
                  </a:lnTo>
                  <a:lnTo>
                    <a:pt x="4856"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81" name="Google Shape;408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3389711"/>
              <a:ext cx="117867" cy="117867"/>
            </a:xfrm>
            <a:custGeom>
              <a:ahLst/>
              <a:cxnLst/>
              <a:rect b="b" l="l" r="r" t="t"/>
              <a:pathLst>
                <a:path extrusionOk="0" h="4856" w="4856">
                  <a:moveTo>
                    <a:pt x="0" y="1"/>
                  </a:moveTo>
                  <a:lnTo>
                    <a:pt x="0" y="4856"/>
                  </a:lnTo>
                  <a:lnTo>
                    <a:pt x="4856" y="4856"/>
                  </a:lnTo>
                  <a:lnTo>
                    <a:pt x="4856"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82" name="Google Shape;408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2512915"/>
              <a:ext cx="117867" cy="117867"/>
            </a:xfrm>
            <a:custGeom>
              <a:ahLst/>
              <a:cxnLst/>
              <a:rect b="b" l="l" r="r" t="t"/>
              <a:pathLst>
                <a:path extrusionOk="0" h="4856" w="4856">
                  <a:moveTo>
                    <a:pt x="0" y="0"/>
                  </a:moveTo>
                  <a:lnTo>
                    <a:pt x="0" y="4856"/>
                  </a:lnTo>
                  <a:lnTo>
                    <a:pt x="4856" y="4856"/>
                  </a:lnTo>
                  <a:lnTo>
                    <a:pt x="4856"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83" name="Google Shape;408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2" y="320939"/>
              <a:ext cx="117892" cy="117892"/>
            </a:xfrm>
            <a:custGeom>
              <a:ahLst/>
              <a:cxnLst/>
              <a:rect b="b" l="l" r="r" t="t"/>
              <a:pathLst>
                <a:path extrusionOk="0" h="4857" w="4857">
                  <a:moveTo>
                    <a:pt x="1" y="1"/>
                  </a:moveTo>
                  <a:lnTo>
                    <a:pt x="1" y="4856"/>
                  </a:lnTo>
                  <a:lnTo>
                    <a:pt x="4856" y="4856"/>
                  </a:lnTo>
                  <a:lnTo>
                    <a:pt x="4856"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84" name="Google Shape;408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3" y="613204"/>
              <a:ext cx="117867" cy="117867"/>
            </a:xfrm>
            <a:custGeom>
              <a:ahLst/>
              <a:cxnLst/>
              <a:rect b="b" l="l" r="r" t="t"/>
              <a:pathLst>
                <a:path extrusionOk="0" h="4856" w="4856">
                  <a:moveTo>
                    <a:pt x="0" y="0"/>
                  </a:moveTo>
                  <a:lnTo>
                    <a:pt x="0" y="4855"/>
                  </a:lnTo>
                  <a:lnTo>
                    <a:pt x="4855" y="4855"/>
                  </a:lnTo>
                  <a:lnTo>
                    <a:pt x="4855"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85" name="Google Shape;408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7" y="2659037"/>
              <a:ext cx="117867" cy="117892"/>
            </a:xfrm>
            <a:custGeom>
              <a:ahLst/>
              <a:cxnLst/>
              <a:rect b="b" l="l" r="r" t="t"/>
              <a:pathLst>
                <a:path extrusionOk="0" h="4857" w="4856">
                  <a:moveTo>
                    <a:pt x="0" y="1"/>
                  </a:moveTo>
                  <a:lnTo>
                    <a:pt x="0" y="4856"/>
                  </a:lnTo>
                  <a:lnTo>
                    <a:pt x="4855" y="4856"/>
                  </a:lnTo>
                  <a:lnTo>
                    <a:pt x="4855" y="1"/>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86" name="Google Shape;408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7" y="174818"/>
              <a:ext cx="117867" cy="117867"/>
            </a:xfrm>
            <a:custGeom>
              <a:ahLst/>
              <a:cxnLst/>
              <a:rect b="b" l="l" r="r" t="t"/>
              <a:pathLst>
                <a:path extrusionOk="0" h="4856" w="4856">
                  <a:moveTo>
                    <a:pt x="0" y="0"/>
                  </a:moveTo>
                  <a:lnTo>
                    <a:pt x="0" y="4856"/>
                  </a:lnTo>
                  <a:lnTo>
                    <a:pt x="4855" y="4856"/>
                  </a:lnTo>
                  <a:lnTo>
                    <a:pt x="4855"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87" name="Google Shape;408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659524" y="4266485"/>
              <a:ext cx="117892" cy="117867"/>
            </a:xfrm>
            <a:custGeom>
              <a:ahLst/>
              <a:cxnLst/>
              <a:rect b="b" l="l" r="r" t="t"/>
              <a:pathLst>
                <a:path extrusionOk="0" h="4856" w="4857">
                  <a:moveTo>
                    <a:pt x="1" y="0"/>
                  </a:moveTo>
                  <a:lnTo>
                    <a:pt x="1" y="4855"/>
                  </a:lnTo>
                  <a:lnTo>
                    <a:pt x="4856" y="4855"/>
                  </a:lnTo>
                  <a:lnTo>
                    <a:pt x="4856" y="0"/>
                  </a:lnTo>
                  <a:close/>
                </a:path>
              </a:pathLst>
            </a:custGeom>
            <a:solidFill>
              <a:srgbClr val="0D71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grpSp>
      <p:sp>
        <p:nvSpPr>
          <p:cNvPr xmlns:c="http://schemas.openxmlformats.org/drawingml/2006/chart" xmlns:pic="http://schemas.openxmlformats.org/drawingml/2006/picture" xmlns:dgm="http://schemas.openxmlformats.org/drawingml/2006/diagram" id="4088" name="Google Shape;408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3974217"/>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89" name="Google Shape;408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3681953"/>
            <a:ext cx="117867" cy="117892"/>
          </a:xfrm>
          <a:custGeom>
            <a:ahLst/>
            <a:cxnLst/>
            <a:rect b="b" l="l" r="r" t="t"/>
            <a:pathLst>
              <a:path extrusionOk="0" h="4857"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90" name="Google Shape;409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2659036"/>
            <a:ext cx="117867" cy="117892"/>
          </a:xfrm>
          <a:custGeom>
            <a:ahLst/>
            <a:cxnLst/>
            <a:rect b="b" l="l" r="r" t="t"/>
            <a:pathLst>
              <a:path extrusionOk="0" h="4857"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91" name="Google Shape;409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1343855"/>
            <a:ext cx="117867" cy="117892"/>
          </a:xfrm>
          <a:custGeom>
            <a:ahLst/>
            <a:cxnLst/>
            <a:rect b="b" l="l" r="r" t="t"/>
            <a:pathLst>
              <a:path extrusionOk="0" h="4857"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92" name="Google Shape;409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613204"/>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93" name="Google Shape;409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0" y="320939"/>
            <a:ext cx="117867" cy="117892"/>
          </a:xfrm>
          <a:custGeom>
            <a:ahLst/>
            <a:cxnLst/>
            <a:rect b="b" l="l" r="r" t="t"/>
            <a:pathLst>
              <a:path extrusionOk="0" h="4857"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94" name="Google Shape;409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0" y="4704869"/>
            <a:ext cx="117867" cy="117892"/>
          </a:xfrm>
          <a:custGeom>
            <a:ahLst/>
            <a:cxnLst/>
            <a:rect b="b" l="l" r="r" t="t"/>
            <a:pathLst>
              <a:path extrusionOk="0" h="4857"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95" name="Google Shape;409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0" y="3974217"/>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96" name="Google Shape;409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0" y="2512915"/>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97" name="Google Shape;409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0" y="1928385"/>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98" name="Google Shape;409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0" y="1782265"/>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099" name="Google Shape;409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0" y="1051614"/>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00" name="Google Shape;410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0" y="174818"/>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01" name="Google Shape;410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4997133"/>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02" name="Google Shape;410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3828096"/>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03" name="Google Shape;410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3535831"/>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04" name="Google Shape;410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3389711"/>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05" name="Google Shape;410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3243566"/>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06" name="Google Shape;410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3097446"/>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07" name="Google Shape;410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2951301"/>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08" name="Google Shape;410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2805181"/>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09" name="Google Shape;410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2659036"/>
            <a:ext cx="117892" cy="117892"/>
          </a:xfrm>
          <a:custGeom>
            <a:ahLst/>
            <a:cxnLst/>
            <a:rect b="b" l="l" r="r" t="t"/>
            <a:pathLst>
              <a:path extrusionOk="0" h="4857"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10" name="Google Shape;411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2512915"/>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11" name="Google Shape;411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2366772"/>
            <a:ext cx="117892" cy="117892"/>
          </a:xfrm>
          <a:custGeom>
            <a:ahLst/>
            <a:cxnLst/>
            <a:rect b="b" l="l" r="r" t="t"/>
            <a:pathLst>
              <a:path extrusionOk="0" h="4857"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12" name="Google Shape;411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2220650"/>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13" name="Google Shape;411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1489999"/>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14" name="Google Shape;411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1343855"/>
            <a:ext cx="117892" cy="117892"/>
          </a:xfrm>
          <a:custGeom>
            <a:ahLst/>
            <a:cxnLst/>
            <a:rect b="b" l="l" r="r" t="t"/>
            <a:pathLst>
              <a:path extrusionOk="0" h="4857"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15" name="Google Shape;411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1197734"/>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16" name="Google Shape;411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1051614"/>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17" name="Google Shape;411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905469"/>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18" name="Google Shape;411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613204"/>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19" name="Google Shape;411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467084"/>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20" name="Google Shape;412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4" y="4851012"/>
            <a:ext cx="117867" cy="117867"/>
          </a:xfrm>
          <a:custGeom>
            <a:ahLst/>
            <a:cxnLst/>
            <a:rect b="b" l="l" r="r" t="t"/>
            <a:pathLst>
              <a:path extrusionOk="0" h="4856" w="4856">
                <a:moveTo>
                  <a:pt x="0" y="0"/>
                </a:moveTo>
                <a:lnTo>
                  <a:pt x="0"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21" name="Google Shape;412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4" y="4120362"/>
            <a:ext cx="117867" cy="117867"/>
          </a:xfrm>
          <a:custGeom>
            <a:ahLst/>
            <a:cxnLst/>
            <a:rect b="b" l="l" r="r" t="t"/>
            <a:pathLst>
              <a:path extrusionOk="0" h="4856" w="4856">
                <a:moveTo>
                  <a:pt x="0" y="1"/>
                </a:moveTo>
                <a:lnTo>
                  <a:pt x="0"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22" name="Google Shape;412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4" y="3974217"/>
            <a:ext cx="117867" cy="117867"/>
          </a:xfrm>
          <a:custGeom>
            <a:ahLst/>
            <a:cxnLst/>
            <a:rect b="b" l="l" r="r" t="t"/>
            <a:pathLst>
              <a:path extrusionOk="0" h="4856" w="4856">
                <a:moveTo>
                  <a:pt x="0" y="0"/>
                </a:moveTo>
                <a:lnTo>
                  <a:pt x="0"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23" name="Google Shape;412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4" y="3828096"/>
            <a:ext cx="117867" cy="117867"/>
          </a:xfrm>
          <a:custGeom>
            <a:ahLst/>
            <a:cxnLst/>
            <a:rect b="b" l="l" r="r" t="t"/>
            <a:pathLst>
              <a:path extrusionOk="0" h="4856" w="4856">
                <a:moveTo>
                  <a:pt x="0" y="0"/>
                </a:moveTo>
                <a:lnTo>
                  <a:pt x="0"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24" name="Google Shape;412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4" y="3535831"/>
            <a:ext cx="117867" cy="117867"/>
          </a:xfrm>
          <a:custGeom>
            <a:ahLst/>
            <a:cxnLst/>
            <a:rect b="b" l="l" r="r" t="t"/>
            <a:pathLst>
              <a:path extrusionOk="0" h="4856" w="4856">
                <a:moveTo>
                  <a:pt x="0" y="0"/>
                </a:moveTo>
                <a:lnTo>
                  <a:pt x="0"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25" name="Google Shape;412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4" y="3243566"/>
            <a:ext cx="117867" cy="117867"/>
          </a:xfrm>
          <a:custGeom>
            <a:ahLst/>
            <a:cxnLst/>
            <a:rect b="b" l="l" r="r" t="t"/>
            <a:pathLst>
              <a:path extrusionOk="0" h="4856" w="4856">
                <a:moveTo>
                  <a:pt x="0" y="0"/>
                </a:moveTo>
                <a:lnTo>
                  <a:pt x="0"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26" name="Google Shape;412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4" y="2659036"/>
            <a:ext cx="117867" cy="117892"/>
          </a:xfrm>
          <a:custGeom>
            <a:ahLst/>
            <a:cxnLst/>
            <a:rect b="b" l="l" r="r" t="t"/>
            <a:pathLst>
              <a:path extrusionOk="0" h="4857" w="4856">
                <a:moveTo>
                  <a:pt x="0" y="1"/>
                </a:moveTo>
                <a:lnTo>
                  <a:pt x="0"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27" name="Google Shape;412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4" y="2366772"/>
            <a:ext cx="117867" cy="117892"/>
          </a:xfrm>
          <a:custGeom>
            <a:ahLst/>
            <a:cxnLst/>
            <a:rect b="b" l="l" r="r" t="t"/>
            <a:pathLst>
              <a:path extrusionOk="0" h="4857" w="4856">
                <a:moveTo>
                  <a:pt x="0" y="1"/>
                </a:moveTo>
                <a:lnTo>
                  <a:pt x="0"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28" name="Google Shape;412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4" y="2220650"/>
            <a:ext cx="117867" cy="117867"/>
          </a:xfrm>
          <a:custGeom>
            <a:ahLst/>
            <a:cxnLst/>
            <a:rect b="b" l="l" r="r" t="t"/>
            <a:pathLst>
              <a:path extrusionOk="0" h="4856" w="4856">
                <a:moveTo>
                  <a:pt x="0" y="0"/>
                </a:moveTo>
                <a:lnTo>
                  <a:pt x="0"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29" name="Google Shape;412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4" y="2074530"/>
            <a:ext cx="117867" cy="117867"/>
          </a:xfrm>
          <a:custGeom>
            <a:ahLst/>
            <a:cxnLst/>
            <a:rect b="b" l="l" r="r" t="t"/>
            <a:pathLst>
              <a:path extrusionOk="0" h="4856" w="4856">
                <a:moveTo>
                  <a:pt x="0" y="1"/>
                </a:moveTo>
                <a:lnTo>
                  <a:pt x="0"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30" name="Google Shape;413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4" y="1782265"/>
            <a:ext cx="117867" cy="117867"/>
          </a:xfrm>
          <a:custGeom>
            <a:ahLst/>
            <a:cxnLst/>
            <a:rect b="b" l="l" r="r" t="t"/>
            <a:pathLst>
              <a:path extrusionOk="0" h="4856" w="4856">
                <a:moveTo>
                  <a:pt x="0" y="1"/>
                </a:moveTo>
                <a:lnTo>
                  <a:pt x="0"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31" name="Google Shape;413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4" y="1636120"/>
            <a:ext cx="117867" cy="117867"/>
          </a:xfrm>
          <a:custGeom>
            <a:ahLst/>
            <a:cxnLst/>
            <a:rect b="b" l="l" r="r" t="t"/>
            <a:pathLst>
              <a:path extrusionOk="0" h="4856" w="4856">
                <a:moveTo>
                  <a:pt x="0" y="0"/>
                </a:moveTo>
                <a:lnTo>
                  <a:pt x="0"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32" name="Google Shape;413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4" y="1489999"/>
            <a:ext cx="117867" cy="117867"/>
          </a:xfrm>
          <a:custGeom>
            <a:ahLst/>
            <a:cxnLst/>
            <a:rect b="b" l="l" r="r" t="t"/>
            <a:pathLst>
              <a:path extrusionOk="0" h="4856" w="4856">
                <a:moveTo>
                  <a:pt x="0" y="0"/>
                </a:moveTo>
                <a:lnTo>
                  <a:pt x="0"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33" name="Google Shape;413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4" y="1343855"/>
            <a:ext cx="117867" cy="117892"/>
          </a:xfrm>
          <a:custGeom>
            <a:ahLst/>
            <a:cxnLst/>
            <a:rect b="b" l="l" r="r" t="t"/>
            <a:pathLst>
              <a:path extrusionOk="0" h="4857" w="4856">
                <a:moveTo>
                  <a:pt x="0" y="1"/>
                </a:moveTo>
                <a:lnTo>
                  <a:pt x="0"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34" name="Google Shape;413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4" y="1051614"/>
            <a:ext cx="117867" cy="117867"/>
          </a:xfrm>
          <a:custGeom>
            <a:ahLst/>
            <a:cxnLst/>
            <a:rect b="b" l="l" r="r" t="t"/>
            <a:pathLst>
              <a:path extrusionOk="0" h="4856" w="4856">
                <a:moveTo>
                  <a:pt x="0" y="1"/>
                </a:moveTo>
                <a:lnTo>
                  <a:pt x="0"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35" name="Google Shape;413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4" y="905469"/>
            <a:ext cx="117867" cy="117867"/>
          </a:xfrm>
          <a:custGeom>
            <a:ahLst/>
            <a:cxnLst/>
            <a:rect b="b" l="l" r="r" t="t"/>
            <a:pathLst>
              <a:path extrusionOk="0" h="4856" w="4856">
                <a:moveTo>
                  <a:pt x="0" y="0"/>
                </a:moveTo>
                <a:lnTo>
                  <a:pt x="0"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36" name="Google Shape;413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4" y="467084"/>
            <a:ext cx="117867" cy="117867"/>
          </a:xfrm>
          <a:custGeom>
            <a:ahLst/>
            <a:cxnLst/>
            <a:rect b="b" l="l" r="r" t="t"/>
            <a:pathLst>
              <a:path extrusionOk="0" h="4856" w="4856">
                <a:moveTo>
                  <a:pt x="0" y="1"/>
                </a:moveTo>
                <a:lnTo>
                  <a:pt x="0"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37" name="Google Shape;413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4" y="320939"/>
            <a:ext cx="117867" cy="117892"/>
          </a:xfrm>
          <a:custGeom>
            <a:ahLst/>
            <a:cxnLst/>
            <a:rect b="b" l="l" r="r" t="t"/>
            <a:pathLst>
              <a:path extrusionOk="0" h="4857" w="4856">
                <a:moveTo>
                  <a:pt x="0" y="1"/>
                </a:moveTo>
                <a:lnTo>
                  <a:pt x="0"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38" name="Google Shape;413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4" y="174818"/>
            <a:ext cx="117867" cy="117867"/>
          </a:xfrm>
          <a:custGeom>
            <a:ahLst/>
            <a:cxnLst/>
            <a:rect b="b" l="l" r="r" t="t"/>
            <a:pathLst>
              <a:path extrusionOk="0" h="4856" w="4856">
                <a:moveTo>
                  <a:pt x="0" y="0"/>
                </a:moveTo>
                <a:lnTo>
                  <a:pt x="0"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39" name="Google Shape;413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4997133"/>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40" name="Google Shape;414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4558747"/>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41" name="Google Shape;414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4412627"/>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42" name="Google Shape;414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4120362"/>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43" name="Google Shape;414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3974217"/>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44" name="Google Shape;414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3681953"/>
            <a:ext cx="117892" cy="117892"/>
          </a:xfrm>
          <a:custGeom>
            <a:ahLst/>
            <a:cxnLst/>
            <a:rect b="b" l="l" r="r" t="t"/>
            <a:pathLst>
              <a:path extrusionOk="0" h="4857"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45" name="Google Shape;414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3535831"/>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46" name="Google Shape;414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3389711"/>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47" name="Google Shape;414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3243566"/>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48" name="Google Shape;414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3097446"/>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49" name="Google Shape;414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2951301"/>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50" name="Google Shape;415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2805181"/>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51" name="Google Shape;415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2512915"/>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52" name="Google Shape;415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2220650"/>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53" name="Google Shape;415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2074530"/>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54" name="Google Shape;415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1928385"/>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55" name="Google Shape;415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1782265"/>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56" name="Google Shape;415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1636120"/>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57" name="Google Shape;415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1343855"/>
            <a:ext cx="117892" cy="117892"/>
          </a:xfrm>
          <a:custGeom>
            <a:ahLst/>
            <a:cxnLst/>
            <a:rect b="b" l="l" r="r" t="t"/>
            <a:pathLst>
              <a:path extrusionOk="0" h="4857"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58" name="Google Shape;415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1197734"/>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59" name="Google Shape;415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905469"/>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60" name="Google Shape;416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759349"/>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61" name="Google Shape;416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613204"/>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62" name="Google Shape;416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174818"/>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63" name="Google Shape;416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28698"/>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64" name="Google Shape;416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4704869"/>
            <a:ext cx="117867" cy="117892"/>
          </a:xfrm>
          <a:custGeom>
            <a:ahLst/>
            <a:cxnLst/>
            <a:rect b="b" l="l" r="r" t="t"/>
            <a:pathLst>
              <a:path extrusionOk="0" h="4857"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65" name="Google Shape;416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4558747"/>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66" name="Google Shape;416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4266482"/>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67" name="Google Shape;416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3974217"/>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68" name="Google Shape;416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3828096"/>
            <a:ext cx="117867" cy="117867"/>
          </a:xfrm>
          <a:custGeom>
            <a:ahLst/>
            <a:cxnLst/>
            <a:rect b="b" l="l" r="r" t="t"/>
            <a:pathLst>
              <a:path extrusionOk="0" h="4856" w="4856">
                <a:moveTo>
                  <a:pt x="0" y="0"/>
                </a:moveTo>
                <a:lnTo>
                  <a:pt x="0" y="4856"/>
                </a:lnTo>
                <a:lnTo>
                  <a:pt x="4855" y="4856"/>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69" name="Google Shape;416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3681953"/>
            <a:ext cx="117867" cy="117892"/>
          </a:xfrm>
          <a:custGeom>
            <a:ahLst/>
            <a:cxnLst/>
            <a:rect b="b" l="l" r="r" t="t"/>
            <a:pathLst>
              <a:path extrusionOk="0" h="4857"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70" name="Google Shape;417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3535831"/>
            <a:ext cx="117867" cy="117867"/>
          </a:xfrm>
          <a:custGeom>
            <a:ahLst/>
            <a:cxnLst/>
            <a:rect b="b" l="l" r="r" t="t"/>
            <a:pathLst>
              <a:path extrusionOk="0" h="4856" w="4856">
                <a:moveTo>
                  <a:pt x="0" y="0"/>
                </a:moveTo>
                <a:lnTo>
                  <a:pt x="0" y="4856"/>
                </a:lnTo>
                <a:lnTo>
                  <a:pt x="4855" y="4856"/>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71" name="Google Shape;417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3097446"/>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72" name="Google Shape;417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2951301"/>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73" name="Google Shape;417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2805181"/>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74" name="Google Shape;417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2659036"/>
            <a:ext cx="117867" cy="117892"/>
          </a:xfrm>
          <a:custGeom>
            <a:ahLst/>
            <a:cxnLst/>
            <a:rect b="b" l="l" r="r" t="t"/>
            <a:pathLst>
              <a:path extrusionOk="0" h="4857"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75" name="Google Shape;417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2512915"/>
            <a:ext cx="117867" cy="117867"/>
          </a:xfrm>
          <a:custGeom>
            <a:ahLst/>
            <a:cxnLst/>
            <a:rect b="b" l="l" r="r" t="t"/>
            <a:pathLst>
              <a:path extrusionOk="0" h="4856" w="4856">
                <a:moveTo>
                  <a:pt x="0" y="0"/>
                </a:moveTo>
                <a:lnTo>
                  <a:pt x="0" y="4856"/>
                </a:lnTo>
                <a:lnTo>
                  <a:pt x="4855" y="4856"/>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76" name="Google Shape;417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2366772"/>
            <a:ext cx="117867" cy="117892"/>
          </a:xfrm>
          <a:custGeom>
            <a:ahLst/>
            <a:cxnLst/>
            <a:rect b="b" l="l" r="r" t="t"/>
            <a:pathLst>
              <a:path extrusionOk="0" h="4857"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77" name="Google Shape;417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2220650"/>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78" name="Google Shape;417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2074530"/>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79" name="Google Shape;417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1928385"/>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80" name="Google Shape;418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1782265"/>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81" name="Google Shape;418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1489999"/>
            <a:ext cx="117867" cy="117867"/>
          </a:xfrm>
          <a:custGeom>
            <a:ahLst/>
            <a:cxnLst/>
            <a:rect b="b" l="l" r="r" t="t"/>
            <a:pathLst>
              <a:path extrusionOk="0" h="4856" w="4856">
                <a:moveTo>
                  <a:pt x="0" y="0"/>
                </a:moveTo>
                <a:lnTo>
                  <a:pt x="0" y="4856"/>
                </a:lnTo>
                <a:lnTo>
                  <a:pt x="4855" y="4856"/>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82" name="Google Shape;418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1197734"/>
            <a:ext cx="117867" cy="117867"/>
          </a:xfrm>
          <a:custGeom>
            <a:ahLst/>
            <a:cxnLst/>
            <a:rect b="b" l="l" r="r" t="t"/>
            <a:pathLst>
              <a:path extrusionOk="0" h="4856" w="4856">
                <a:moveTo>
                  <a:pt x="0" y="0"/>
                </a:moveTo>
                <a:lnTo>
                  <a:pt x="0" y="4856"/>
                </a:lnTo>
                <a:lnTo>
                  <a:pt x="4855" y="4856"/>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83" name="Google Shape;418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1051614"/>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84" name="Google Shape;418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905469"/>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85" name="Google Shape;418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759349"/>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86" name="Google Shape;418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467084"/>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87" name="Google Shape;418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320939"/>
            <a:ext cx="117867" cy="117892"/>
          </a:xfrm>
          <a:custGeom>
            <a:ahLst/>
            <a:cxnLst/>
            <a:rect b="b" l="l" r="r" t="t"/>
            <a:pathLst>
              <a:path extrusionOk="0" h="4857"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88" name="Google Shape;418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174818"/>
            <a:ext cx="117867" cy="117867"/>
          </a:xfrm>
          <a:custGeom>
            <a:ahLst/>
            <a:cxnLst/>
            <a:rect b="b" l="l" r="r" t="t"/>
            <a:pathLst>
              <a:path extrusionOk="0" h="4856" w="4856">
                <a:moveTo>
                  <a:pt x="0" y="0"/>
                </a:moveTo>
                <a:lnTo>
                  <a:pt x="0" y="4856"/>
                </a:lnTo>
                <a:lnTo>
                  <a:pt x="4855" y="4856"/>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89" name="Google Shape;418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28698"/>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90" name="Google Shape;419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4851012"/>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91" name="Google Shape;419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4558747"/>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92" name="Google Shape;419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4412627"/>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93" name="Google Shape;419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4266482"/>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94" name="Google Shape;419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4120362"/>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95" name="Google Shape;419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3828096"/>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96" name="Google Shape;419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3535831"/>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97" name="Google Shape;419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3389711"/>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98" name="Google Shape;419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3243566"/>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199" name="Google Shape;419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2951301"/>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00" name="Google Shape;420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2805181"/>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01" name="Google Shape;420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2659036"/>
            <a:ext cx="117867" cy="117892"/>
          </a:xfrm>
          <a:custGeom>
            <a:ahLst/>
            <a:cxnLst/>
            <a:rect b="b" l="l" r="r" t="t"/>
            <a:pathLst>
              <a:path extrusionOk="0" h="4857"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02" name="Google Shape;420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2512915"/>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03" name="Google Shape;420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2366772"/>
            <a:ext cx="117867" cy="117892"/>
          </a:xfrm>
          <a:custGeom>
            <a:ahLst/>
            <a:cxnLst/>
            <a:rect b="b" l="l" r="r" t="t"/>
            <a:pathLst>
              <a:path extrusionOk="0" h="4857"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04" name="Google Shape;420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2220650"/>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05" name="Google Shape;420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2074530"/>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06" name="Google Shape;420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1782265"/>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07" name="Google Shape;420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1489999"/>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08" name="Google Shape;420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1343855"/>
            <a:ext cx="117867" cy="117892"/>
          </a:xfrm>
          <a:custGeom>
            <a:ahLst/>
            <a:cxnLst/>
            <a:rect b="b" l="l" r="r" t="t"/>
            <a:pathLst>
              <a:path extrusionOk="0" h="4857"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09" name="Google Shape;420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1197734"/>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10" name="Google Shape;421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1051614"/>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11" name="Google Shape;421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759349"/>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12" name="Google Shape;421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613204"/>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13" name="Google Shape;421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320939"/>
            <a:ext cx="117867" cy="117892"/>
          </a:xfrm>
          <a:custGeom>
            <a:ahLst/>
            <a:cxnLst/>
            <a:rect b="b" l="l" r="r" t="t"/>
            <a:pathLst>
              <a:path extrusionOk="0" h="4857"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14" name="Google Shape;421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28698"/>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15" name="Google Shape;421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4704869"/>
            <a:ext cx="117867" cy="117892"/>
          </a:xfrm>
          <a:custGeom>
            <a:ahLst/>
            <a:cxnLst/>
            <a:rect b="b" l="l" r="r" t="t"/>
            <a:pathLst>
              <a:path extrusionOk="0" h="4857"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16" name="Google Shape;421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4266482"/>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17" name="Google Shape;421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4120362"/>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18" name="Google Shape;421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3974217"/>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19" name="Google Shape;421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3681953"/>
            <a:ext cx="117867" cy="117892"/>
          </a:xfrm>
          <a:custGeom>
            <a:ahLst/>
            <a:cxnLst/>
            <a:rect b="b" l="l" r="r" t="t"/>
            <a:pathLst>
              <a:path extrusionOk="0" h="4857"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20" name="Google Shape;422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3389711"/>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21" name="Google Shape;422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3243566"/>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22" name="Google Shape;422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3097446"/>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23" name="Google Shape;422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2805181"/>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24" name="Google Shape;422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2512915"/>
            <a:ext cx="117867" cy="117867"/>
          </a:xfrm>
          <a:custGeom>
            <a:ahLst/>
            <a:cxnLst/>
            <a:rect b="b" l="l" r="r" t="t"/>
            <a:pathLst>
              <a:path extrusionOk="0" h="4856" w="4856">
                <a:moveTo>
                  <a:pt x="0" y="0"/>
                </a:moveTo>
                <a:lnTo>
                  <a:pt x="0" y="4856"/>
                </a:lnTo>
                <a:lnTo>
                  <a:pt x="4855" y="4856"/>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25" name="Google Shape;422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2220650"/>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26" name="Google Shape;422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1928385"/>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27" name="Google Shape;422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1782265"/>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28" name="Google Shape;422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1343855"/>
            <a:ext cx="117867" cy="117892"/>
          </a:xfrm>
          <a:custGeom>
            <a:ahLst/>
            <a:cxnLst/>
            <a:rect b="b" l="l" r="r" t="t"/>
            <a:pathLst>
              <a:path extrusionOk="0" h="4857"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29" name="Google Shape;422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1197734"/>
            <a:ext cx="117867" cy="117867"/>
          </a:xfrm>
          <a:custGeom>
            <a:ahLst/>
            <a:cxnLst/>
            <a:rect b="b" l="l" r="r" t="t"/>
            <a:pathLst>
              <a:path extrusionOk="0" h="4856" w="4856">
                <a:moveTo>
                  <a:pt x="0" y="0"/>
                </a:moveTo>
                <a:lnTo>
                  <a:pt x="0" y="4856"/>
                </a:lnTo>
                <a:lnTo>
                  <a:pt x="4855" y="4856"/>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30" name="Google Shape;423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1051614"/>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31" name="Google Shape;423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905469"/>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32" name="Google Shape;423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759349"/>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33" name="Google Shape;423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467084"/>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34" name="Google Shape;423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320939"/>
            <a:ext cx="117867" cy="117892"/>
          </a:xfrm>
          <a:custGeom>
            <a:ahLst/>
            <a:cxnLst/>
            <a:rect b="b" l="l" r="r" t="t"/>
            <a:pathLst>
              <a:path extrusionOk="0" h="4857"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35" name="Google Shape;423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4997133"/>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36" name="Google Shape;423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4558747"/>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37" name="Google Shape;423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4266482"/>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38" name="Google Shape;423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3828096"/>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39" name="Google Shape;423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3681953"/>
            <a:ext cx="117867" cy="117892"/>
          </a:xfrm>
          <a:custGeom>
            <a:ahLst/>
            <a:cxnLst/>
            <a:rect b="b" l="l" r="r" t="t"/>
            <a:pathLst>
              <a:path extrusionOk="0" h="4857"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40" name="Google Shape;424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3097446"/>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41" name="Google Shape;424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2951301"/>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42" name="Google Shape;424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2659036"/>
            <a:ext cx="117867" cy="117892"/>
          </a:xfrm>
          <a:custGeom>
            <a:ahLst/>
            <a:cxnLst/>
            <a:rect b="b" l="l" r="r" t="t"/>
            <a:pathLst>
              <a:path extrusionOk="0" h="4857"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43" name="Google Shape;424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2512915"/>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44" name="Google Shape;424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2366772"/>
            <a:ext cx="117867" cy="117892"/>
          </a:xfrm>
          <a:custGeom>
            <a:ahLst/>
            <a:cxnLst/>
            <a:rect b="b" l="l" r="r" t="t"/>
            <a:pathLst>
              <a:path extrusionOk="0" h="4857"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45" name="Google Shape;424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2220650"/>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46" name="Google Shape;424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1782265"/>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47" name="Google Shape;424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1636120"/>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48" name="Google Shape;424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1489999"/>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49" name="Google Shape;424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1197734"/>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50" name="Google Shape;425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467084"/>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51" name="Google Shape;425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174818"/>
            <a:ext cx="117867" cy="117867"/>
          </a:xfrm>
          <a:custGeom>
            <a:ahLst/>
            <a:cxnLst/>
            <a:rect b="b" l="l" r="r" t="t"/>
            <a:pathLst>
              <a:path extrusionOk="0" h="4856" w="4856">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52" name="Google Shape;425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28698"/>
            <a:ext cx="117867" cy="117867"/>
          </a:xfrm>
          <a:custGeom>
            <a:ahLst/>
            <a:cxnLst/>
            <a:rect b="b" l="l" r="r" t="t"/>
            <a:pathLst>
              <a:path extrusionOk="0" h="4856"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53" name="Google Shape;425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4851012"/>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54" name="Google Shape;425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4704869"/>
            <a:ext cx="117892" cy="117892"/>
          </a:xfrm>
          <a:custGeom>
            <a:ahLst/>
            <a:cxnLst/>
            <a:rect b="b" l="l" r="r" t="t"/>
            <a:pathLst>
              <a:path extrusionOk="0" h="4857"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55" name="Google Shape;425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4266482"/>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56" name="Google Shape;425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3974217"/>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57" name="Google Shape;425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3681953"/>
            <a:ext cx="117892" cy="117892"/>
          </a:xfrm>
          <a:custGeom>
            <a:ahLst/>
            <a:cxnLst/>
            <a:rect b="b" l="l" r="r" t="t"/>
            <a:pathLst>
              <a:path extrusionOk="0" h="4857"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58" name="Google Shape;425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3243566"/>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59" name="Google Shape;425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2951301"/>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60" name="Google Shape;426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2512915"/>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61" name="Google Shape;426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2220650"/>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62" name="Google Shape;426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2074530"/>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63" name="Google Shape;426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1782265"/>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64" name="Google Shape;426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1636120"/>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65" name="Google Shape;426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1489999"/>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66" name="Google Shape;426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1197734"/>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67" name="Google Shape;426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1051614"/>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68" name="Google Shape;426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613204"/>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69" name="Google Shape;426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320939"/>
            <a:ext cx="117892" cy="117892"/>
          </a:xfrm>
          <a:custGeom>
            <a:ahLst/>
            <a:cxnLst/>
            <a:rect b="b" l="l" r="r" t="t"/>
            <a:pathLst>
              <a:path extrusionOk="0" h="4857"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70" name="Google Shape;427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174818"/>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71" name="Google Shape;427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805680" y="4997133"/>
            <a:ext cx="117867" cy="117867"/>
          </a:xfrm>
          <a:custGeom>
            <a:ahLst/>
            <a:cxnLst/>
            <a:rect b="b" l="l" r="r" t="t"/>
            <a:pathLst>
              <a:path extrusionOk="0" h="4856" w="4856">
                <a:moveTo>
                  <a:pt x="0" y="0"/>
                </a:moveTo>
                <a:lnTo>
                  <a:pt x="0"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72" name="Google Shape;427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805680" y="4558747"/>
            <a:ext cx="117867" cy="117867"/>
          </a:xfrm>
          <a:custGeom>
            <a:ahLst/>
            <a:cxnLst/>
            <a:rect b="b" l="l" r="r" t="t"/>
            <a:pathLst>
              <a:path extrusionOk="0" h="4856" w="4856">
                <a:moveTo>
                  <a:pt x="0" y="0"/>
                </a:moveTo>
                <a:lnTo>
                  <a:pt x="0"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73" name="Google Shape;427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805680" y="4120362"/>
            <a:ext cx="117867" cy="117867"/>
          </a:xfrm>
          <a:custGeom>
            <a:ahLst/>
            <a:cxnLst/>
            <a:rect b="b" l="l" r="r" t="t"/>
            <a:pathLst>
              <a:path extrusionOk="0" h="4856" w="4856">
                <a:moveTo>
                  <a:pt x="0" y="1"/>
                </a:moveTo>
                <a:lnTo>
                  <a:pt x="0"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74" name="Google Shape;427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805680" y="3535831"/>
            <a:ext cx="117867" cy="117867"/>
          </a:xfrm>
          <a:custGeom>
            <a:ahLst/>
            <a:cxnLst/>
            <a:rect b="b" l="l" r="r" t="t"/>
            <a:pathLst>
              <a:path extrusionOk="0" h="4856" w="4856">
                <a:moveTo>
                  <a:pt x="0" y="0"/>
                </a:moveTo>
                <a:lnTo>
                  <a:pt x="0"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75" name="Google Shape;427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805680" y="2951301"/>
            <a:ext cx="117867" cy="117867"/>
          </a:xfrm>
          <a:custGeom>
            <a:ahLst/>
            <a:cxnLst/>
            <a:rect b="b" l="l" r="r" t="t"/>
            <a:pathLst>
              <a:path extrusionOk="0" h="4856" w="4856">
                <a:moveTo>
                  <a:pt x="0" y="0"/>
                </a:moveTo>
                <a:lnTo>
                  <a:pt x="0"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76" name="Google Shape;427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805680" y="2220650"/>
            <a:ext cx="117867" cy="117867"/>
          </a:xfrm>
          <a:custGeom>
            <a:ahLst/>
            <a:cxnLst/>
            <a:rect b="b" l="l" r="r" t="t"/>
            <a:pathLst>
              <a:path extrusionOk="0" h="4856" w="4856">
                <a:moveTo>
                  <a:pt x="0" y="0"/>
                </a:moveTo>
                <a:lnTo>
                  <a:pt x="0"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77" name="Google Shape;427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805680" y="1051614"/>
            <a:ext cx="117867" cy="117867"/>
          </a:xfrm>
          <a:custGeom>
            <a:ahLst/>
            <a:cxnLst/>
            <a:rect b="b" l="l" r="r" t="t"/>
            <a:pathLst>
              <a:path extrusionOk="0" h="4856" w="4856">
                <a:moveTo>
                  <a:pt x="0" y="1"/>
                </a:moveTo>
                <a:lnTo>
                  <a:pt x="0"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78" name="Google Shape;427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805680" y="905469"/>
            <a:ext cx="117867" cy="117867"/>
          </a:xfrm>
          <a:custGeom>
            <a:ahLst/>
            <a:cxnLst/>
            <a:rect b="b" l="l" r="r" t="t"/>
            <a:pathLst>
              <a:path extrusionOk="0" h="4856" w="4856">
                <a:moveTo>
                  <a:pt x="0" y="0"/>
                </a:moveTo>
                <a:lnTo>
                  <a:pt x="0"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79" name="Google Shape;427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805680" y="28698"/>
            <a:ext cx="117867" cy="117867"/>
          </a:xfrm>
          <a:custGeom>
            <a:ahLst/>
            <a:cxnLst/>
            <a:rect b="b" l="l" r="r" t="t"/>
            <a:pathLst>
              <a:path extrusionOk="0" h="4856" w="4856">
                <a:moveTo>
                  <a:pt x="0" y="1"/>
                </a:moveTo>
                <a:lnTo>
                  <a:pt x="0"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80" name="Google Shape;428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659536" y="4851012"/>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81" name="Google Shape;428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659536" y="3974217"/>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82" name="Google Shape;428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659536" y="3243566"/>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83" name="Google Shape;428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659536" y="2512915"/>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84" name="Google Shape;428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659536" y="1636120"/>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85" name="Google Shape;428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659536" y="905469"/>
            <a:ext cx="117892" cy="117867"/>
          </a:xfrm>
          <a:custGeom>
            <a:ahLst/>
            <a:cxnLst/>
            <a:rect b="b" l="l" r="r" t="t"/>
            <a:pathLst>
              <a:path extrusionOk="0" h="4856" w="4857">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86" name="Google Shape;428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659536" y="759349"/>
            <a:ext cx="117892" cy="117867"/>
          </a:xfrm>
          <a:custGeom>
            <a:ahLst/>
            <a:cxnLst/>
            <a:rect b="b" l="l" r="r" t="t"/>
            <a:pathLst>
              <a:path extrusionOk="0" h="4856" w="4857">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87" name="Google Shape;428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659536" y="174818"/>
            <a:ext cx="117892" cy="117867"/>
          </a:xfrm>
          <a:custGeom>
            <a:ahLst/>
            <a:cxnLst/>
            <a:rect b="b" l="l" r="r" t="t"/>
            <a:pathLst>
              <a:path extrusionOk="0" h="4856" w="4857">
                <a:moveTo>
                  <a:pt x="1" y="0"/>
                </a:moveTo>
                <a:lnTo>
                  <a:pt x="1" y="4856"/>
                </a:lnTo>
                <a:lnTo>
                  <a:pt x="4856" y="4856"/>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88" name="Google Shape;428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513414" y="4997133"/>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89" name="Google Shape;428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513414" y="3974217"/>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90" name="Google Shape;429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513414" y="2074530"/>
            <a:ext cx="117867" cy="117867"/>
          </a:xfrm>
          <a:custGeom>
            <a:ahLst/>
            <a:cxnLst/>
            <a:rect b="b" l="l" r="r" t="t"/>
            <a:pathLst>
              <a:path extrusionOk="0" h="4856" w="4856">
                <a:moveTo>
                  <a:pt x="0" y="1"/>
                </a:moveTo>
                <a:lnTo>
                  <a:pt x="0" y="4856"/>
                </a:lnTo>
                <a:lnTo>
                  <a:pt x="4855" y="4856"/>
                </a:lnTo>
                <a:lnTo>
                  <a:pt x="4855"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91" name="Google Shape;429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513414" y="1489999"/>
            <a:ext cx="117867" cy="117867"/>
          </a:xfrm>
          <a:custGeom>
            <a:ahLst/>
            <a:cxnLst/>
            <a:rect b="b" l="l" r="r" t="t"/>
            <a:pathLst>
              <a:path extrusionOk="0" h="4856" w="4856">
                <a:moveTo>
                  <a:pt x="0" y="0"/>
                </a:moveTo>
                <a:lnTo>
                  <a:pt x="0" y="4856"/>
                </a:lnTo>
                <a:lnTo>
                  <a:pt x="4855" y="4856"/>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92" name="Google Shape;429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513414" y="905469"/>
            <a:ext cx="117867" cy="117867"/>
          </a:xfrm>
          <a:custGeom>
            <a:ahLst/>
            <a:cxnLst/>
            <a:rect b="b" l="l" r="r" t="t"/>
            <a:pathLst>
              <a:path extrusionOk="0" h="4856" w="4856">
                <a:moveTo>
                  <a:pt x="0" y="0"/>
                </a:moveTo>
                <a:lnTo>
                  <a:pt x="0" y="4855"/>
                </a:lnTo>
                <a:lnTo>
                  <a:pt x="4855" y="4855"/>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93" name="Google Shape;429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513414" y="174818"/>
            <a:ext cx="117867" cy="117867"/>
          </a:xfrm>
          <a:custGeom>
            <a:ahLst/>
            <a:cxnLst/>
            <a:rect b="b" l="l" r="r" t="t"/>
            <a:pathLst>
              <a:path extrusionOk="0" h="4856" w="4856">
                <a:moveTo>
                  <a:pt x="0" y="0"/>
                </a:moveTo>
                <a:lnTo>
                  <a:pt x="0" y="4856"/>
                </a:lnTo>
                <a:lnTo>
                  <a:pt x="4855" y="4856"/>
                </a:lnTo>
                <a:lnTo>
                  <a:pt x="4855"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94" name="Google Shape;429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367294" y="4558747"/>
            <a:ext cx="117867" cy="117867"/>
          </a:xfrm>
          <a:custGeom>
            <a:ahLst/>
            <a:cxnLst/>
            <a:rect b="b" l="l" r="r" t="t"/>
            <a:pathLst>
              <a:path extrusionOk="0" h="4856" w="4856">
                <a:moveTo>
                  <a:pt x="1" y="0"/>
                </a:moveTo>
                <a:lnTo>
                  <a:pt x="1" y="4855"/>
                </a:lnTo>
                <a:lnTo>
                  <a:pt x="4856" y="4855"/>
                </a:lnTo>
                <a:lnTo>
                  <a:pt x="4856" y="0"/>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95" name="Google Shape;429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367294" y="3681953"/>
            <a:ext cx="117867" cy="117892"/>
          </a:xfrm>
          <a:custGeom>
            <a:ahLst/>
            <a:cxnLst/>
            <a:rect b="b" l="l" r="r" t="t"/>
            <a:pathLst>
              <a:path extrusionOk="0" h="4857"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96" name="Google Shape;429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367294" y="2659036"/>
            <a:ext cx="117867" cy="117892"/>
          </a:xfrm>
          <a:custGeom>
            <a:ahLst/>
            <a:cxnLst/>
            <a:rect b="b" l="l" r="r" t="t"/>
            <a:pathLst>
              <a:path extrusionOk="0" h="4857" w="4856">
                <a:moveTo>
                  <a:pt x="1" y="1"/>
                </a:moveTo>
                <a:lnTo>
                  <a:pt x="1" y="4856"/>
                </a:lnTo>
                <a:lnTo>
                  <a:pt x="4856" y="4856"/>
                </a:lnTo>
                <a:lnTo>
                  <a:pt x="4856" y="1"/>
                </a:lnTo>
                <a:close/>
              </a:path>
            </a:pathLst>
          </a:custGeom>
          <a:solidFill>
            <a:srgbClr val="B2D1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sng">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97" name="Google Shape;429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4851012"/>
            <a:ext cx="117867" cy="117867"/>
          </a:xfrm>
          <a:custGeom>
            <a:ahLst/>
            <a:cxnLst/>
            <a:rect b="b" l="l" r="r" t="t"/>
            <a:pathLst>
              <a:path extrusionOk="0" h="4856" w="4856">
                <a:moveTo>
                  <a:pt x="0" y="0"/>
                </a:moveTo>
                <a:lnTo>
                  <a:pt x="0" y="4856"/>
                </a:lnTo>
                <a:lnTo>
                  <a:pt x="4855" y="4856"/>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98" name="Google Shape;429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4558747"/>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299" name="Google Shape;429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4412627"/>
            <a:ext cx="117867" cy="117867"/>
          </a:xfrm>
          <a:custGeom>
            <a:ahLst/>
            <a:cxnLst/>
            <a:rect b="b" l="l" r="r" t="t"/>
            <a:pathLst>
              <a:path extrusionOk="0" h="4856"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00" name="Google Shape;430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3974217"/>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01" name="Google Shape;430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3535831"/>
            <a:ext cx="117867" cy="117867"/>
          </a:xfrm>
          <a:custGeom>
            <a:ahLst/>
            <a:cxnLst/>
            <a:rect b="b" l="l" r="r" t="t"/>
            <a:pathLst>
              <a:path extrusionOk="0" h="4856" w="4856">
                <a:moveTo>
                  <a:pt x="0" y="0"/>
                </a:moveTo>
                <a:lnTo>
                  <a:pt x="0" y="4856"/>
                </a:lnTo>
                <a:lnTo>
                  <a:pt x="4855" y="4856"/>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02" name="Google Shape;430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3389711"/>
            <a:ext cx="117867" cy="117867"/>
          </a:xfrm>
          <a:custGeom>
            <a:ahLst/>
            <a:cxnLst/>
            <a:rect b="b" l="l" r="r" t="t"/>
            <a:pathLst>
              <a:path extrusionOk="0" h="4856"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03" name="Google Shape;430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3243566"/>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04" name="Google Shape;430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2805181"/>
            <a:ext cx="117867" cy="117867"/>
          </a:xfrm>
          <a:custGeom>
            <a:ahLst/>
            <a:cxnLst/>
            <a:rect b="b" l="l" r="r" t="t"/>
            <a:pathLst>
              <a:path extrusionOk="0" h="4856"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05" name="Google Shape;430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2366772"/>
            <a:ext cx="117867" cy="117892"/>
          </a:xfrm>
          <a:custGeom>
            <a:ahLst/>
            <a:cxnLst/>
            <a:rect b="b" l="l" r="r" t="t"/>
            <a:pathLst>
              <a:path extrusionOk="0" h="4857"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06" name="Google Shape;430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1636120"/>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07" name="Google Shape;430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1489999"/>
            <a:ext cx="117867" cy="117867"/>
          </a:xfrm>
          <a:custGeom>
            <a:ahLst/>
            <a:cxnLst/>
            <a:rect b="b" l="l" r="r" t="t"/>
            <a:pathLst>
              <a:path extrusionOk="0" h="4856" w="4856">
                <a:moveTo>
                  <a:pt x="0" y="0"/>
                </a:moveTo>
                <a:lnTo>
                  <a:pt x="0" y="4856"/>
                </a:lnTo>
                <a:lnTo>
                  <a:pt x="4855" y="4856"/>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08" name="Google Shape;430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905469"/>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09" name="Google Shape;430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613204"/>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10" name="Google Shape;431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320939"/>
            <a:ext cx="117867" cy="117892"/>
          </a:xfrm>
          <a:custGeom>
            <a:ahLst/>
            <a:cxnLst/>
            <a:rect b="b" l="l" r="r" t="t"/>
            <a:pathLst>
              <a:path extrusionOk="0" h="4857"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11" name="Google Shape;431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47" y="174818"/>
            <a:ext cx="117867" cy="117867"/>
          </a:xfrm>
          <a:custGeom>
            <a:ahLst/>
            <a:cxnLst/>
            <a:rect b="b" l="l" r="r" t="t"/>
            <a:pathLst>
              <a:path extrusionOk="0" h="4856" w="4856">
                <a:moveTo>
                  <a:pt x="0" y="0"/>
                </a:moveTo>
                <a:lnTo>
                  <a:pt x="0" y="4856"/>
                </a:lnTo>
                <a:lnTo>
                  <a:pt x="4855" y="4856"/>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12" name="Google Shape;431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4851012"/>
            <a:ext cx="117867" cy="117867"/>
          </a:xfrm>
          <a:custGeom>
            <a:ahLst/>
            <a:cxnLst/>
            <a:rect b="b" l="l" r="r" t="t"/>
            <a:pathLst>
              <a:path extrusionOk="0" h="4856" w="4856">
                <a:moveTo>
                  <a:pt x="1" y="0"/>
                </a:moveTo>
                <a:lnTo>
                  <a:pt x="1" y="4856"/>
                </a:lnTo>
                <a:lnTo>
                  <a:pt x="4856" y="4856"/>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13" name="Google Shape;431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2951301"/>
            <a:ext cx="117867" cy="117867"/>
          </a:xfrm>
          <a:custGeom>
            <a:ahLst/>
            <a:cxnLst/>
            <a:rect b="b" l="l" r="r" t="t"/>
            <a:pathLst>
              <a:path extrusionOk="0" h="4856" w="4856">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14" name="Google Shape;431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2512915"/>
            <a:ext cx="117867" cy="117867"/>
          </a:xfrm>
          <a:custGeom>
            <a:ahLst/>
            <a:cxnLst/>
            <a:rect b="b" l="l" r="r" t="t"/>
            <a:pathLst>
              <a:path extrusionOk="0" h="4856" w="4856">
                <a:moveTo>
                  <a:pt x="1" y="0"/>
                </a:moveTo>
                <a:lnTo>
                  <a:pt x="1" y="4856"/>
                </a:lnTo>
                <a:lnTo>
                  <a:pt x="4856" y="4856"/>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15" name="Google Shape;431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26" y="1197734"/>
            <a:ext cx="117867" cy="117867"/>
          </a:xfrm>
          <a:custGeom>
            <a:ahLst/>
            <a:cxnLst/>
            <a:rect b="b" l="l" r="r" t="t"/>
            <a:pathLst>
              <a:path extrusionOk="0" h="4856" w="4856">
                <a:moveTo>
                  <a:pt x="1" y="0"/>
                </a:moveTo>
                <a:lnTo>
                  <a:pt x="1" y="4856"/>
                </a:lnTo>
                <a:lnTo>
                  <a:pt x="4856" y="4856"/>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16" name="Google Shape;431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2" y="4851012"/>
            <a:ext cx="117867" cy="117867"/>
          </a:xfrm>
          <a:custGeom>
            <a:ahLst/>
            <a:cxnLst/>
            <a:rect b="b" l="l" r="r" t="t"/>
            <a:pathLst>
              <a:path extrusionOk="0" h="4856" w="4856">
                <a:moveTo>
                  <a:pt x="0" y="0"/>
                </a:moveTo>
                <a:lnTo>
                  <a:pt x="0" y="4856"/>
                </a:lnTo>
                <a:lnTo>
                  <a:pt x="4855" y="4856"/>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17" name="Google Shape;431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2" y="4704869"/>
            <a:ext cx="117867" cy="117892"/>
          </a:xfrm>
          <a:custGeom>
            <a:ahLst/>
            <a:cxnLst/>
            <a:rect b="b" l="l" r="r" t="t"/>
            <a:pathLst>
              <a:path extrusionOk="0" h="4857"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18" name="Google Shape;431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2" y="4558747"/>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19" name="Google Shape;431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2" y="4120362"/>
            <a:ext cx="117867" cy="117867"/>
          </a:xfrm>
          <a:custGeom>
            <a:ahLst/>
            <a:cxnLst/>
            <a:rect b="b" l="l" r="r" t="t"/>
            <a:pathLst>
              <a:path extrusionOk="0" h="4856"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20" name="Google Shape;432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2" y="3389711"/>
            <a:ext cx="117867" cy="117867"/>
          </a:xfrm>
          <a:custGeom>
            <a:ahLst/>
            <a:cxnLst/>
            <a:rect b="b" l="l" r="r" t="t"/>
            <a:pathLst>
              <a:path extrusionOk="0" h="4856"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21" name="Google Shape;432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2" y="3243566"/>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22" name="Google Shape;432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2" y="2951301"/>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23" name="Google Shape;432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2" y="2220650"/>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24" name="Google Shape;432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2" y="1782265"/>
            <a:ext cx="117867" cy="117867"/>
          </a:xfrm>
          <a:custGeom>
            <a:ahLst/>
            <a:cxnLst/>
            <a:rect b="b" l="l" r="r" t="t"/>
            <a:pathLst>
              <a:path extrusionOk="0" h="4856"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25" name="Google Shape;432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82" y="28698"/>
            <a:ext cx="117867" cy="117867"/>
          </a:xfrm>
          <a:custGeom>
            <a:ahLst/>
            <a:cxnLst/>
            <a:rect b="b" l="l" r="r" t="t"/>
            <a:pathLst>
              <a:path extrusionOk="0" h="4856"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26" name="Google Shape;432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4851012"/>
            <a:ext cx="117867" cy="117867"/>
          </a:xfrm>
          <a:custGeom>
            <a:ahLst/>
            <a:cxnLst/>
            <a:rect b="b" l="l" r="r" t="t"/>
            <a:pathLst>
              <a:path extrusionOk="0" h="4856" w="4856">
                <a:moveTo>
                  <a:pt x="1" y="0"/>
                </a:moveTo>
                <a:lnTo>
                  <a:pt x="1" y="4856"/>
                </a:lnTo>
                <a:lnTo>
                  <a:pt x="4856" y="4856"/>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27" name="Google Shape;432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4558747"/>
            <a:ext cx="117867" cy="117867"/>
          </a:xfrm>
          <a:custGeom>
            <a:ahLst/>
            <a:cxnLst/>
            <a:rect b="b" l="l" r="r" t="t"/>
            <a:pathLst>
              <a:path extrusionOk="0" h="4856" w="4856">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28" name="Google Shape;432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4266482"/>
            <a:ext cx="117867" cy="117867"/>
          </a:xfrm>
          <a:custGeom>
            <a:ahLst/>
            <a:cxnLst/>
            <a:rect b="b" l="l" r="r" t="t"/>
            <a:pathLst>
              <a:path extrusionOk="0" h="4856" w="4856">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29" name="Google Shape;432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3681953"/>
            <a:ext cx="117867" cy="117892"/>
          </a:xfrm>
          <a:custGeom>
            <a:ahLst/>
            <a:cxnLst/>
            <a:rect b="b" l="l" r="r" t="t"/>
            <a:pathLst>
              <a:path extrusionOk="0" h="4857" w="4856">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30" name="Google Shape;433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3535831"/>
            <a:ext cx="117867" cy="117867"/>
          </a:xfrm>
          <a:custGeom>
            <a:ahLst/>
            <a:cxnLst/>
            <a:rect b="b" l="l" r="r" t="t"/>
            <a:pathLst>
              <a:path extrusionOk="0" h="4856" w="4856">
                <a:moveTo>
                  <a:pt x="1" y="0"/>
                </a:moveTo>
                <a:lnTo>
                  <a:pt x="1" y="4856"/>
                </a:lnTo>
                <a:lnTo>
                  <a:pt x="4856" y="4856"/>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31" name="Google Shape;433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3243566"/>
            <a:ext cx="117867" cy="117867"/>
          </a:xfrm>
          <a:custGeom>
            <a:ahLst/>
            <a:cxnLst/>
            <a:rect b="b" l="l" r="r" t="t"/>
            <a:pathLst>
              <a:path extrusionOk="0" h="4856" w="4856">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32" name="Google Shape;433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3097446"/>
            <a:ext cx="117867" cy="117867"/>
          </a:xfrm>
          <a:custGeom>
            <a:ahLst/>
            <a:cxnLst/>
            <a:rect b="b" l="l" r="r" t="t"/>
            <a:pathLst>
              <a:path extrusionOk="0" h="4856" w="4856">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33" name="Google Shape;433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2951301"/>
            <a:ext cx="117867" cy="117867"/>
          </a:xfrm>
          <a:custGeom>
            <a:ahLst/>
            <a:cxnLst/>
            <a:rect b="b" l="l" r="r" t="t"/>
            <a:pathLst>
              <a:path extrusionOk="0" h="4856" w="4856">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34" name="Google Shape;433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2366772"/>
            <a:ext cx="117867" cy="117892"/>
          </a:xfrm>
          <a:custGeom>
            <a:ahLst/>
            <a:cxnLst/>
            <a:rect b="b" l="l" r="r" t="t"/>
            <a:pathLst>
              <a:path extrusionOk="0" h="4857" w="4856">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35" name="Google Shape;433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2220650"/>
            <a:ext cx="117867" cy="117867"/>
          </a:xfrm>
          <a:custGeom>
            <a:ahLst/>
            <a:cxnLst/>
            <a:rect b="b" l="l" r="r" t="t"/>
            <a:pathLst>
              <a:path extrusionOk="0" h="4856" w="4856">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36" name="Google Shape;433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2074530"/>
            <a:ext cx="117867" cy="117867"/>
          </a:xfrm>
          <a:custGeom>
            <a:ahLst/>
            <a:cxnLst/>
            <a:rect b="b" l="l" r="r" t="t"/>
            <a:pathLst>
              <a:path extrusionOk="0" h="4856" w="4856">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37" name="Google Shape;433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1489999"/>
            <a:ext cx="117867" cy="117867"/>
          </a:xfrm>
          <a:custGeom>
            <a:ahLst/>
            <a:cxnLst/>
            <a:rect b="b" l="l" r="r" t="t"/>
            <a:pathLst>
              <a:path extrusionOk="0" h="4856" w="4856">
                <a:moveTo>
                  <a:pt x="1" y="0"/>
                </a:moveTo>
                <a:lnTo>
                  <a:pt x="1" y="4856"/>
                </a:lnTo>
                <a:lnTo>
                  <a:pt x="4856" y="4856"/>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38" name="Google Shape;433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1343855"/>
            <a:ext cx="117867" cy="117892"/>
          </a:xfrm>
          <a:custGeom>
            <a:ahLst/>
            <a:cxnLst/>
            <a:rect b="b" l="l" r="r" t="t"/>
            <a:pathLst>
              <a:path extrusionOk="0" h="4857" w="4856">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39" name="Google Shape;433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905469"/>
            <a:ext cx="117867" cy="117867"/>
          </a:xfrm>
          <a:custGeom>
            <a:ahLst/>
            <a:cxnLst/>
            <a:rect b="b" l="l" r="r" t="t"/>
            <a:pathLst>
              <a:path extrusionOk="0" h="4856" w="4856">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40" name="Google Shape;434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759349"/>
            <a:ext cx="117867" cy="117867"/>
          </a:xfrm>
          <a:custGeom>
            <a:ahLst/>
            <a:cxnLst/>
            <a:rect b="b" l="l" r="r" t="t"/>
            <a:pathLst>
              <a:path extrusionOk="0" h="4856" w="4856">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41" name="Google Shape;434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613204"/>
            <a:ext cx="117867" cy="117867"/>
          </a:xfrm>
          <a:custGeom>
            <a:ahLst/>
            <a:cxnLst/>
            <a:rect b="b" l="l" r="r" t="t"/>
            <a:pathLst>
              <a:path extrusionOk="0" h="4856" w="4856">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42" name="Google Shape;434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61" y="320939"/>
            <a:ext cx="117867" cy="117892"/>
          </a:xfrm>
          <a:custGeom>
            <a:ahLst/>
            <a:cxnLst/>
            <a:rect b="b" l="l" r="r" t="t"/>
            <a:pathLst>
              <a:path extrusionOk="0" h="4857" w="4856">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43" name="Google Shape;434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4704869"/>
            <a:ext cx="117892" cy="117892"/>
          </a:xfrm>
          <a:custGeom>
            <a:ahLst/>
            <a:cxnLst/>
            <a:rect b="b" l="l" r="r" t="t"/>
            <a:pathLst>
              <a:path extrusionOk="0" h="4857"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44" name="Google Shape;434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4558747"/>
            <a:ext cx="117892" cy="117867"/>
          </a:xfrm>
          <a:custGeom>
            <a:ahLst/>
            <a:cxnLst/>
            <a:rect b="b" l="l" r="r" t="t"/>
            <a:pathLst>
              <a:path extrusionOk="0" h="4856" w="4857">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45" name="Google Shape;434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4266482"/>
            <a:ext cx="117892" cy="117867"/>
          </a:xfrm>
          <a:custGeom>
            <a:ahLst/>
            <a:cxnLst/>
            <a:rect b="b" l="l" r="r" t="t"/>
            <a:pathLst>
              <a:path extrusionOk="0" h="4856" w="4857">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46" name="Google Shape;434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4120362"/>
            <a:ext cx="117892" cy="117867"/>
          </a:xfrm>
          <a:custGeom>
            <a:ahLst/>
            <a:cxnLst/>
            <a:rect b="b" l="l" r="r" t="t"/>
            <a:pathLst>
              <a:path extrusionOk="0" h="4856"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47" name="Google Shape;434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3974217"/>
            <a:ext cx="117892" cy="117867"/>
          </a:xfrm>
          <a:custGeom>
            <a:ahLst/>
            <a:cxnLst/>
            <a:rect b="b" l="l" r="r" t="t"/>
            <a:pathLst>
              <a:path extrusionOk="0" h="4856" w="4857">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48" name="Google Shape;434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3681953"/>
            <a:ext cx="117892" cy="117892"/>
          </a:xfrm>
          <a:custGeom>
            <a:ahLst/>
            <a:cxnLst/>
            <a:rect b="b" l="l" r="r" t="t"/>
            <a:pathLst>
              <a:path extrusionOk="0" h="4857"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49" name="Google Shape;434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2074530"/>
            <a:ext cx="117892" cy="117867"/>
          </a:xfrm>
          <a:custGeom>
            <a:ahLst/>
            <a:cxnLst/>
            <a:rect b="b" l="l" r="r" t="t"/>
            <a:pathLst>
              <a:path extrusionOk="0" h="4856"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50" name="Google Shape;435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1782265"/>
            <a:ext cx="117892" cy="117867"/>
          </a:xfrm>
          <a:custGeom>
            <a:ahLst/>
            <a:cxnLst/>
            <a:rect b="b" l="l" r="r" t="t"/>
            <a:pathLst>
              <a:path extrusionOk="0" h="4856"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51" name="Google Shape;435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1636120"/>
            <a:ext cx="117892" cy="117867"/>
          </a:xfrm>
          <a:custGeom>
            <a:ahLst/>
            <a:cxnLst/>
            <a:rect b="b" l="l" r="r" t="t"/>
            <a:pathLst>
              <a:path extrusionOk="0" h="4856" w="4857">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52" name="Google Shape;435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320939"/>
            <a:ext cx="117892" cy="117892"/>
          </a:xfrm>
          <a:custGeom>
            <a:ahLst/>
            <a:cxnLst/>
            <a:rect b="b" l="l" r="r" t="t"/>
            <a:pathLst>
              <a:path extrusionOk="0" h="4857"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53" name="Google Shape;435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716" y="28698"/>
            <a:ext cx="117892" cy="117867"/>
          </a:xfrm>
          <a:custGeom>
            <a:ahLst/>
            <a:cxnLst/>
            <a:rect b="b" l="l" r="r" t="t"/>
            <a:pathLst>
              <a:path extrusionOk="0" h="4856"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54" name="Google Shape;435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4997133"/>
            <a:ext cx="117867" cy="117867"/>
          </a:xfrm>
          <a:custGeom>
            <a:ahLst/>
            <a:cxnLst/>
            <a:rect b="b" l="l" r="r" t="t"/>
            <a:pathLst>
              <a:path extrusionOk="0" h="4856" w="4856">
                <a:moveTo>
                  <a:pt x="0" y="0"/>
                </a:moveTo>
                <a:lnTo>
                  <a:pt x="0"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55" name="Google Shape;435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4704869"/>
            <a:ext cx="117867" cy="117892"/>
          </a:xfrm>
          <a:custGeom>
            <a:ahLst/>
            <a:cxnLst/>
            <a:rect b="b" l="l" r="r" t="t"/>
            <a:pathLst>
              <a:path extrusionOk="0" h="4857" w="4856">
                <a:moveTo>
                  <a:pt x="0" y="1"/>
                </a:moveTo>
                <a:lnTo>
                  <a:pt x="0"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56" name="Google Shape;435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4412627"/>
            <a:ext cx="117867" cy="117867"/>
          </a:xfrm>
          <a:custGeom>
            <a:ahLst/>
            <a:cxnLst/>
            <a:rect b="b" l="l" r="r" t="t"/>
            <a:pathLst>
              <a:path extrusionOk="0" h="4856" w="4856">
                <a:moveTo>
                  <a:pt x="0" y="1"/>
                </a:moveTo>
                <a:lnTo>
                  <a:pt x="0"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57" name="Google Shape;435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4266482"/>
            <a:ext cx="117867" cy="117867"/>
          </a:xfrm>
          <a:custGeom>
            <a:ahLst/>
            <a:cxnLst/>
            <a:rect b="b" l="l" r="r" t="t"/>
            <a:pathLst>
              <a:path extrusionOk="0" h="4856" w="4856">
                <a:moveTo>
                  <a:pt x="0" y="0"/>
                </a:moveTo>
                <a:lnTo>
                  <a:pt x="0"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58" name="Google Shape;435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3681953"/>
            <a:ext cx="117867" cy="117892"/>
          </a:xfrm>
          <a:custGeom>
            <a:ahLst/>
            <a:cxnLst/>
            <a:rect b="b" l="l" r="r" t="t"/>
            <a:pathLst>
              <a:path extrusionOk="0" h="4857" w="4856">
                <a:moveTo>
                  <a:pt x="0" y="1"/>
                </a:moveTo>
                <a:lnTo>
                  <a:pt x="0"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59" name="Google Shape;435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3097446"/>
            <a:ext cx="117867" cy="117867"/>
          </a:xfrm>
          <a:custGeom>
            <a:ahLst/>
            <a:cxnLst/>
            <a:rect b="b" l="l" r="r" t="t"/>
            <a:pathLst>
              <a:path extrusionOk="0" h="4856" w="4856">
                <a:moveTo>
                  <a:pt x="0" y="1"/>
                </a:moveTo>
                <a:lnTo>
                  <a:pt x="0"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60" name="Google Shape;436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2951301"/>
            <a:ext cx="117867" cy="117867"/>
          </a:xfrm>
          <a:custGeom>
            <a:ahLst/>
            <a:cxnLst/>
            <a:rect b="b" l="l" r="r" t="t"/>
            <a:pathLst>
              <a:path extrusionOk="0" h="4856" w="4856">
                <a:moveTo>
                  <a:pt x="0" y="0"/>
                </a:moveTo>
                <a:lnTo>
                  <a:pt x="0"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61" name="Google Shape;436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2805181"/>
            <a:ext cx="117867" cy="117867"/>
          </a:xfrm>
          <a:custGeom>
            <a:ahLst/>
            <a:cxnLst/>
            <a:rect b="b" l="l" r="r" t="t"/>
            <a:pathLst>
              <a:path extrusionOk="0" h="4856" w="4856">
                <a:moveTo>
                  <a:pt x="0" y="1"/>
                </a:moveTo>
                <a:lnTo>
                  <a:pt x="0"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62" name="Google Shape;436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1928385"/>
            <a:ext cx="117867" cy="117867"/>
          </a:xfrm>
          <a:custGeom>
            <a:ahLst/>
            <a:cxnLst/>
            <a:rect b="b" l="l" r="r" t="t"/>
            <a:pathLst>
              <a:path extrusionOk="0" h="4856" w="4856">
                <a:moveTo>
                  <a:pt x="0" y="0"/>
                </a:moveTo>
                <a:lnTo>
                  <a:pt x="0"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63" name="Google Shape;436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1197734"/>
            <a:ext cx="117867" cy="117867"/>
          </a:xfrm>
          <a:custGeom>
            <a:ahLst/>
            <a:cxnLst/>
            <a:rect b="b" l="l" r="r" t="t"/>
            <a:pathLst>
              <a:path extrusionOk="0" h="4856" w="4856">
                <a:moveTo>
                  <a:pt x="0" y="0"/>
                </a:moveTo>
                <a:lnTo>
                  <a:pt x="0" y="4856"/>
                </a:lnTo>
                <a:lnTo>
                  <a:pt x="4856" y="4856"/>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64" name="Google Shape;436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759349"/>
            <a:ext cx="117867" cy="117867"/>
          </a:xfrm>
          <a:custGeom>
            <a:ahLst/>
            <a:cxnLst/>
            <a:rect b="b" l="l" r="r" t="t"/>
            <a:pathLst>
              <a:path extrusionOk="0" h="4856" w="4856">
                <a:moveTo>
                  <a:pt x="0" y="1"/>
                </a:moveTo>
                <a:lnTo>
                  <a:pt x="0"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65" name="Google Shape;436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613204"/>
            <a:ext cx="117867" cy="117867"/>
          </a:xfrm>
          <a:custGeom>
            <a:ahLst/>
            <a:cxnLst/>
            <a:rect b="b" l="l" r="r" t="t"/>
            <a:pathLst>
              <a:path extrusionOk="0" h="4856" w="4856">
                <a:moveTo>
                  <a:pt x="0" y="0"/>
                </a:moveTo>
                <a:lnTo>
                  <a:pt x="0"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66" name="Google Shape;436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96" y="28698"/>
            <a:ext cx="117867" cy="117867"/>
          </a:xfrm>
          <a:custGeom>
            <a:ahLst/>
            <a:cxnLst/>
            <a:rect b="b" l="l" r="r" t="t"/>
            <a:pathLst>
              <a:path extrusionOk="0" h="4856" w="4856">
                <a:moveTo>
                  <a:pt x="0" y="1"/>
                </a:moveTo>
                <a:lnTo>
                  <a:pt x="0"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67" name="Google Shape;436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4851012"/>
            <a:ext cx="117892" cy="117867"/>
          </a:xfrm>
          <a:custGeom>
            <a:ahLst/>
            <a:cxnLst/>
            <a:rect b="b" l="l" r="r" t="t"/>
            <a:pathLst>
              <a:path extrusionOk="0" h="4856" w="4857">
                <a:moveTo>
                  <a:pt x="1" y="0"/>
                </a:moveTo>
                <a:lnTo>
                  <a:pt x="1" y="4856"/>
                </a:lnTo>
                <a:lnTo>
                  <a:pt x="4856" y="4856"/>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68" name="Google Shape;436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4704869"/>
            <a:ext cx="117892" cy="117892"/>
          </a:xfrm>
          <a:custGeom>
            <a:ahLst/>
            <a:cxnLst/>
            <a:rect b="b" l="l" r="r" t="t"/>
            <a:pathLst>
              <a:path extrusionOk="0" h="4857"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69" name="Google Shape;436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4266482"/>
            <a:ext cx="117892" cy="117867"/>
          </a:xfrm>
          <a:custGeom>
            <a:ahLst/>
            <a:cxnLst/>
            <a:rect b="b" l="l" r="r" t="t"/>
            <a:pathLst>
              <a:path extrusionOk="0" h="4856" w="4857">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70" name="Google Shape;437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3828096"/>
            <a:ext cx="117892" cy="117867"/>
          </a:xfrm>
          <a:custGeom>
            <a:ahLst/>
            <a:cxnLst/>
            <a:rect b="b" l="l" r="r" t="t"/>
            <a:pathLst>
              <a:path extrusionOk="0" h="4856" w="4857">
                <a:moveTo>
                  <a:pt x="1" y="0"/>
                </a:moveTo>
                <a:lnTo>
                  <a:pt x="1" y="4856"/>
                </a:lnTo>
                <a:lnTo>
                  <a:pt x="4856" y="4856"/>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71" name="Google Shape;437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2659036"/>
            <a:ext cx="117892" cy="117892"/>
          </a:xfrm>
          <a:custGeom>
            <a:ahLst/>
            <a:cxnLst/>
            <a:rect b="b" l="l" r="r" t="t"/>
            <a:pathLst>
              <a:path extrusionOk="0" h="4857"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72" name="Google Shape;437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2366772"/>
            <a:ext cx="117892" cy="117892"/>
          </a:xfrm>
          <a:custGeom>
            <a:ahLst/>
            <a:cxnLst/>
            <a:rect b="b" l="l" r="r" t="t"/>
            <a:pathLst>
              <a:path extrusionOk="0" h="4857"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73" name="Google Shape;437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1489999"/>
            <a:ext cx="117892" cy="117867"/>
          </a:xfrm>
          <a:custGeom>
            <a:ahLst/>
            <a:cxnLst/>
            <a:rect b="b" l="l" r="r" t="t"/>
            <a:pathLst>
              <a:path extrusionOk="0" h="4856" w="4857">
                <a:moveTo>
                  <a:pt x="1" y="0"/>
                </a:moveTo>
                <a:lnTo>
                  <a:pt x="1" y="4856"/>
                </a:lnTo>
                <a:lnTo>
                  <a:pt x="4856" y="4856"/>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74" name="Google Shape;437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1051614"/>
            <a:ext cx="117892" cy="117867"/>
          </a:xfrm>
          <a:custGeom>
            <a:ahLst/>
            <a:cxnLst/>
            <a:rect b="b" l="l" r="r" t="t"/>
            <a:pathLst>
              <a:path extrusionOk="0" h="4856"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75" name="Google Shape;437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467084"/>
            <a:ext cx="117892" cy="117867"/>
          </a:xfrm>
          <a:custGeom>
            <a:ahLst/>
            <a:cxnLst/>
            <a:rect b="b" l="l" r="r" t="t"/>
            <a:pathLst>
              <a:path extrusionOk="0" h="4856"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76" name="Google Shape;437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4997133"/>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77" name="Google Shape;437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4851012"/>
            <a:ext cx="117867" cy="117867"/>
          </a:xfrm>
          <a:custGeom>
            <a:ahLst/>
            <a:cxnLst/>
            <a:rect b="b" l="l" r="r" t="t"/>
            <a:pathLst>
              <a:path extrusionOk="0" h="4856" w="4856">
                <a:moveTo>
                  <a:pt x="0" y="0"/>
                </a:moveTo>
                <a:lnTo>
                  <a:pt x="0" y="4856"/>
                </a:lnTo>
                <a:lnTo>
                  <a:pt x="4855" y="4856"/>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78" name="Google Shape;437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4412627"/>
            <a:ext cx="117867" cy="117867"/>
          </a:xfrm>
          <a:custGeom>
            <a:ahLst/>
            <a:cxnLst/>
            <a:rect b="b" l="l" r="r" t="t"/>
            <a:pathLst>
              <a:path extrusionOk="0" h="4856"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79" name="Google Shape;437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4120362"/>
            <a:ext cx="117867" cy="117867"/>
          </a:xfrm>
          <a:custGeom>
            <a:ahLst/>
            <a:cxnLst/>
            <a:rect b="b" l="l" r="r" t="t"/>
            <a:pathLst>
              <a:path extrusionOk="0" h="4856"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80" name="Google Shape;438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3389711"/>
            <a:ext cx="117867" cy="117867"/>
          </a:xfrm>
          <a:custGeom>
            <a:ahLst/>
            <a:cxnLst/>
            <a:rect b="b" l="l" r="r" t="t"/>
            <a:pathLst>
              <a:path extrusionOk="0" h="4856"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81" name="Google Shape;438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3243566"/>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82" name="Google Shape;438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1636120"/>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83" name="Google Shape;438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536330" y="1343855"/>
            <a:ext cx="117867" cy="117892"/>
          </a:xfrm>
          <a:custGeom>
            <a:ahLst/>
            <a:cxnLst/>
            <a:rect b="b" l="l" r="r" t="t"/>
            <a:pathLst>
              <a:path extrusionOk="0" h="4857"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84" name="Google Shape;438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4997133"/>
            <a:ext cx="117867" cy="117867"/>
          </a:xfrm>
          <a:custGeom>
            <a:ahLst/>
            <a:cxnLst/>
            <a:rect b="b" l="l" r="r" t="t"/>
            <a:pathLst>
              <a:path extrusionOk="0" h="4856" w="4856">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85" name="Google Shape;438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3974217"/>
            <a:ext cx="117867" cy="117867"/>
          </a:xfrm>
          <a:custGeom>
            <a:ahLst/>
            <a:cxnLst/>
            <a:rect b="b" l="l" r="r" t="t"/>
            <a:pathLst>
              <a:path extrusionOk="0" h="4856" w="4856">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86" name="Google Shape;438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3097446"/>
            <a:ext cx="117867" cy="117867"/>
          </a:xfrm>
          <a:custGeom>
            <a:ahLst/>
            <a:cxnLst/>
            <a:rect b="b" l="l" r="r" t="t"/>
            <a:pathLst>
              <a:path extrusionOk="0" h="4856" w="4856">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87" name="Google Shape;438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1636120"/>
            <a:ext cx="117867" cy="117867"/>
          </a:xfrm>
          <a:custGeom>
            <a:ahLst/>
            <a:cxnLst/>
            <a:rect b="b" l="l" r="r" t="t"/>
            <a:pathLst>
              <a:path extrusionOk="0" h="4856" w="4856">
                <a:moveTo>
                  <a:pt x="1" y="0"/>
                </a:moveTo>
                <a:lnTo>
                  <a:pt x="1" y="4855"/>
                </a:lnTo>
                <a:lnTo>
                  <a:pt x="4856" y="4855"/>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88" name="Google Shape;438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390210" y="467084"/>
            <a:ext cx="117867" cy="117867"/>
          </a:xfrm>
          <a:custGeom>
            <a:ahLst/>
            <a:cxnLst/>
            <a:rect b="b" l="l" r="r" t="t"/>
            <a:pathLst>
              <a:path extrusionOk="0" h="4856" w="4856">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89" name="Google Shape;438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4997133"/>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90" name="Google Shape;4390;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4558747"/>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91" name="Google Shape;4391;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2951301"/>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92" name="Google Shape;4392;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2074530"/>
            <a:ext cx="117867" cy="117867"/>
          </a:xfrm>
          <a:custGeom>
            <a:ahLst/>
            <a:cxnLst/>
            <a:rect b="b" l="l" r="r" t="t"/>
            <a:pathLst>
              <a:path extrusionOk="0" h="4856"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93" name="Google Shape;4393;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244065" y="1636120"/>
            <a:ext cx="117867" cy="117867"/>
          </a:xfrm>
          <a:custGeom>
            <a:ahLst/>
            <a:cxnLst/>
            <a:rect b="b" l="l" r="r" t="t"/>
            <a:pathLst>
              <a:path extrusionOk="0" h="4856" w="4856">
                <a:moveTo>
                  <a:pt x="0" y="0"/>
                </a:moveTo>
                <a:lnTo>
                  <a:pt x="0" y="4855"/>
                </a:lnTo>
                <a:lnTo>
                  <a:pt x="4855" y="4855"/>
                </a:lnTo>
                <a:lnTo>
                  <a:pt x="4855"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94" name="Google Shape;4394;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097944" y="1051614"/>
            <a:ext cx="117867" cy="117867"/>
          </a:xfrm>
          <a:custGeom>
            <a:ahLst/>
            <a:cxnLst/>
            <a:rect b="b" l="l" r="r" t="t"/>
            <a:pathLst>
              <a:path extrusionOk="0" h="4856" w="4856">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95" name="Google Shape;4395;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3828096"/>
            <a:ext cx="117892" cy="117867"/>
          </a:xfrm>
          <a:custGeom>
            <a:ahLst/>
            <a:cxnLst/>
            <a:rect b="b" l="l" r="r" t="t"/>
            <a:pathLst>
              <a:path extrusionOk="0" h="4856" w="4857">
                <a:moveTo>
                  <a:pt x="1" y="0"/>
                </a:moveTo>
                <a:lnTo>
                  <a:pt x="1" y="4856"/>
                </a:lnTo>
                <a:lnTo>
                  <a:pt x="4856" y="4856"/>
                </a:lnTo>
                <a:lnTo>
                  <a:pt x="4856" y="0"/>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96" name="Google Shape;4396;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951801" y="2659036"/>
            <a:ext cx="117892" cy="117892"/>
          </a:xfrm>
          <a:custGeom>
            <a:ahLst/>
            <a:cxnLst/>
            <a:rect b="b" l="l" r="r" t="t"/>
            <a:pathLst>
              <a:path extrusionOk="0" h="4857" w="4857">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97" name="Google Shape;4397;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805680" y="320939"/>
            <a:ext cx="117867" cy="117892"/>
          </a:xfrm>
          <a:custGeom>
            <a:ahLst/>
            <a:cxnLst/>
            <a:rect b="b" l="l" r="r" t="t"/>
            <a:pathLst>
              <a:path extrusionOk="0" h="4857" w="4856">
                <a:moveTo>
                  <a:pt x="0" y="1"/>
                </a:moveTo>
                <a:lnTo>
                  <a:pt x="0"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98" name="Google Shape;4398;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513414" y="2805181"/>
            <a:ext cx="117867" cy="117867"/>
          </a:xfrm>
          <a:custGeom>
            <a:ahLst/>
            <a:cxnLst/>
            <a:rect b="b" l="l" r="r" t="t"/>
            <a:pathLst>
              <a:path extrusionOk="0" h="4856" w="4856">
                <a:moveTo>
                  <a:pt x="0" y="1"/>
                </a:moveTo>
                <a:lnTo>
                  <a:pt x="0" y="4856"/>
                </a:lnTo>
                <a:lnTo>
                  <a:pt x="4855" y="4856"/>
                </a:lnTo>
                <a:lnTo>
                  <a:pt x="4855"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399" name="Google Shape;4399;p4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367294" y="467084"/>
            <a:ext cx="117867" cy="117867"/>
          </a:xfrm>
          <a:custGeom>
            <a:ahLst/>
            <a:cxnLst/>
            <a:rect b="b" l="l" r="r" t="t"/>
            <a:pathLst>
              <a:path extrusionOk="0" h="4856" w="4856">
                <a:moveTo>
                  <a:pt x="1" y="1"/>
                </a:moveTo>
                <a:lnTo>
                  <a:pt x="1" y="4856"/>
                </a:lnTo>
                <a:lnTo>
                  <a:pt x="4856" y="4856"/>
                </a:lnTo>
                <a:lnTo>
                  <a:pt x="4856" y="1"/>
                </a:lnTo>
                <a:close/>
              </a:path>
            </a:pathLst>
          </a:custGeom>
          <a:solidFill>
            <a:srgbClr val="86AEB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39.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tx">
  <p:cSld name="TITLE_AND_BODY">
    <p:spTree>
      <p:nvGrpSpPr>
        <p:cNvPr xmlns:c="http://schemas.openxmlformats.org/drawingml/2006/chart" xmlns:pic="http://schemas.openxmlformats.org/drawingml/2006/picture" xmlns:dgm="http://schemas.openxmlformats.org/drawingml/2006/diagram" id="4400" name="Shape 4400"/>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401" name="Google Shape;4401;p41"/>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718300" y="739375"/>
            <a:ext cx="6761100" cy="857400"/>
          </a:xfrm>
          <a:prstGeom prst="rect">
            <a:avLst/>
          </a:prstGeom>
          <a:noFill/>
          <a:ln>
            <a:noFill/>
          </a:ln>
        </p:spPr>
        <p:txBody xmlns:c="http://schemas.openxmlformats.org/drawingml/2006/chart" xmlns:pic="http://schemas.openxmlformats.org/drawingml/2006/picture" xmlns:dgm="http://schemas.openxmlformats.org/drawingml/2006/diagram">
          <a:bodyPr anchor="b" anchorCtr="0" bIns="91425" lIns="91425" rIns="91425" spcFirstLastPara="1" tIns="91425" wrap="square"/>
          <a:lstStyle>
            <a:lvl1pPr algn="l" lvl="0" marR="0" rtl="0">
              <a:lnSpc>
                <a:spcPct val="100000"/>
              </a:lnSpc>
              <a:spcBef>
                <a:spcPts val="0"/>
              </a:spcBef>
              <a:spcAft>
                <a:spcPts val="0"/>
              </a:spcAft>
              <a:buClr>
                <a:srgbClr val="0B87A1"/>
              </a:buClr>
              <a:buSzPts val="3600"/>
              <a:buFont typeface="Dosis Light"/>
              <a:buNone/>
              <a:defRPr b="0" cap="none" i="0" strike="noStrike" sz="3600" u="none">
                <a:solidFill>
                  <a:srgbClr val="09417F"/>
                </a:solidFill>
                <a:uFillTx/>
                <a:latin typeface="Trebuchet MS"/>
                <a:ea typeface="Trebuchet MS"/>
                <a:cs typeface="Trebuchet MS"/>
                <a:sym typeface="Trebuchet MS"/>
              </a:defRPr>
            </a:lvl1pPr>
            <a:lvl2pPr algn="l" lvl="1"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2pPr>
            <a:lvl3pPr algn="l" lvl="2"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3pPr>
            <a:lvl4pPr algn="l" lvl="3"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4pPr>
            <a:lvl5pPr algn="l" lvl="4"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5pPr>
            <a:lvl6pPr algn="l" lvl="5"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6pPr>
            <a:lvl7pPr algn="l" lvl="6"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7pPr>
            <a:lvl8pPr algn="l" lvl="7"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8pPr>
            <a:lvl9pPr algn="l" lvl="8"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9pPr>
          </a:lstStyle>
          <a:p/>
        </p:txBody>
      </p:sp>
      <p:sp>
        <p:nvSpPr>
          <p:cNvPr xmlns:c="http://schemas.openxmlformats.org/drawingml/2006/chart" xmlns:pic="http://schemas.openxmlformats.org/drawingml/2006/picture" xmlns:dgm="http://schemas.openxmlformats.org/drawingml/2006/diagram" id="4402" name="Google Shape;4402;p41"/>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718300" y="1733550"/>
            <a:ext cx="6761100" cy="29805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algn="l" indent="-381000" lvl="0" marL="457200" marR="0" rtl="0">
              <a:lnSpc>
                <a:spcPct val="100000"/>
              </a:lnSpc>
              <a:spcBef>
                <a:spcPts val="600"/>
              </a:spcBef>
              <a:spcAft>
                <a:spcPts val="0"/>
              </a:spcAft>
              <a:buClr>
                <a:srgbClr val="D3EBD5"/>
              </a:buClr>
              <a:buSzPts val="2400"/>
              <a:buFont typeface="Titillium Web Light"/>
              <a:buChar char="▪"/>
              <a:defRPr b="0" cap="none" i="0" strike="noStrike" sz="2400" u="none">
                <a:solidFill>
                  <a:srgbClr val="003B55"/>
                </a:solidFill>
                <a:uFillTx/>
                <a:latin typeface="Trebuchet MS"/>
                <a:ea typeface="Trebuchet MS"/>
                <a:cs typeface="Trebuchet MS"/>
                <a:sym typeface="Trebuchet MS"/>
              </a:defRPr>
            </a:lvl1pPr>
            <a:lvl2pPr algn="l" indent="-381000" lvl="1" marL="914400" marR="0" rtl="0">
              <a:lnSpc>
                <a:spcPct val="100000"/>
              </a:lnSpc>
              <a:spcBef>
                <a:spcPts val="0"/>
              </a:spcBef>
              <a:spcAft>
                <a:spcPts val="0"/>
              </a:spcAft>
              <a:buClr>
                <a:srgbClr val="D3EBD5"/>
              </a:buClr>
              <a:buSzPts val="2400"/>
              <a:buFont typeface="Titillium Web Light"/>
              <a:buChar char="▫"/>
              <a:defRPr b="0" cap="none" i="0" strike="noStrike" sz="2400" u="none">
                <a:solidFill>
                  <a:srgbClr val="003B55"/>
                </a:solidFill>
                <a:uFillTx/>
                <a:latin typeface="Titillium Web Light"/>
                <a:ea typeface="Titillium Web Light"/>
                <a:cs typeface="Titillium Web Light"/>
                <a:sym typeface="Titillium Web Light"/>
              </a:defRPr>
            </a:lvl2pPr>
            <a:lvl3pPr algn="l" indent="-381000" lvl="2" marL="1371600" marR="0" rtl="0">
              <a:lnSpc>
                <a:spcPct val="100000"/>
              </a:lnSpc>
              <a:spcBef>
                <a:spcPts val="0"/>
              </a:spcBef>
              <a:spcAft>
                <a:spcPts val="0"/>
              </a:spcAft>
              <a:buClr>
                <a:srgbClr val="D3EBD5"/>
              </a:buClr>
              <a:buSzPts val="2400"/>
              <a:buFont typeface="Titillium Web Light"/>
              <a:buChar char="▫"/>
              <a:defRPr b="0" cap="none" i="0" strike="noStrike" sz="2400" u="none">
                <a:solidFill>
                  <a:srgbClr val="003B55"/>
                </a:solidFill>
                <a:uFillTx/>
                <a:latin typeface="Titillium Web Light"/>
                <a:ea typeface="Titillium Web Light"/>
                <a:cs typeface="Titillium Web Light"/>
                <a:sym typeface="Titillium Web Light"/>
              </a:defRPr>
            </a:lvl3pPr>
            <a:lvl4pPr algn="l" indent="-381000" lvl="3" marL="1828800" marR="0" rtl="0">
              <a:lnSpc>
                <a:spcPct val="100000"/>
              </a:lnSpc>
              <a:spcBef>
                <a:spcPts val="0"/>
              </a:spcBef>
              <a:spcAft>
                <a:spcPts val="0"/>
              </a:spcAft>
              <a:buClr>
                <a:srgbClr val="D3EBD5"/>
              </a:buClr>
              <a:buSzPts val="2400"/>
              <a:buFont typeface="Titillium Web Light"/>
              <a:buChar char="▫"/>
              <a:defRPr b="0" cap="none" i="0" strike="noStrike" sz="2400" u="none">
                <a:solidFill>
                  <a:srgbClr val="003B55"/>
                </a:solidFill>
                <a:uFillTx/>
                <a:latin typeface="Titillium Web Light"/>
                <a:ea typeface="Titillium Web Light"/>
                <a:cs typeface="Titillium Web Light"/>
                <a:sym typeface="Titillium Web Light"/>
              </a:defRPr>
            </a:lvl4pPr>
            <a:lvl5pPr algn="l" indent="-381000" lvl="4" marL="2286000" marR="0" rtl="0">
              <a:lnSpc>
                <a:spcPct val="100000"/>
              </a:lnSpc>
              <a:spcBef>
                <a:spcPts val="0"/>
              </a:spcBef>
              <a:spcAft>
                <a:spcPts val="0"/>
              </a:spcAft>
              <a:buClr>
                <a:srgbClr val="D3EBD5"/>
              </a:buClr>
              <a:buSzPts val="2400"/>
              <a:buFont typeface="Titillium Web Light"/>
              <a:buChar char="▫"/>
              <a:defRPr b="0" cap="none" i="0" strike="noStrike" sz="2400" u="none">
                <a:solidFill>
                  <a:srgbClr val="003B55"/>
                </a:solidFill>
                <a:uFillTx/>
                <a:latin typeface="Titillium Web Light"/>
                <a:ea typeface="Titillium Web Light"/>
                <a:cs typeface="Titillium Web Light"/>
                <a:sym typeface="Titillium Web Light"/>
              </a:defRPr>
            </a:lvl5pPr>
            <a:lvl6pPr algn="l" indent="-381000" lvl="5" marL="2743200" marR="0" rtl="0">
              <a:lnSpc>
                <a:spcPct val="100000"/>
              </a:lnSpc>
              <a:spcBef>
                <a:spcPts val="0"/>
              </a:spcBef>
              <a:spcAft>
                <a:spcPts val="0"/>
              </a:spcAft>
              <a:buClr>
                <a:srgbClr val="D3EBD5"/>
              </a:buClr>
              <a:buSzPts val="2400"/>
              <a:buFont typeface="Titillium Web Light"/>
              <a:buChar char="▫"/>
              <a:defRPr b="0" cap="none" i="0" strike="noStrike" sz="2400" u="none">
                <a:solidFill>
                  <a:srgbClr val="003B55"/>
                </a:solidFill>
                <a:uFillTx/>
                <a:latin typeface="Titillium Web Light"/>
                <a:ea typeface="Titillium Web Light"/>
                <a:cs typeface="Titillium Web Light"/>
                <a:sym typeface="Titillium Web Light"/>
              </a:defRPr>
            </a:lvl6pPr>
            <a:lvl7pPr algn="l" indent="-381000" lvl="6" marL="3200400" marR="0" rtl="0">
              <a:lnSpc>
                <a:spcPct val="100000"/>
              </a:lnSpc>
              <a:spcBef>
                <a:spcPts val="0"/>
              </a:spcBef>
              <a:spcAft>
                <a:spcPts val="0"/>
              </a:spcAft>
              <a:buClr>
                <a:srgbClr val="D3EBD5"/>
              </a:buClr>
              <a:buSzPts val="2400"/>
              <a:buFont typeface="Titillium Web Light"/>
              <a:buChar char="●"/>
              <a:defRPr b="0" cap="none" i="0" strike="noStrike" sz="2400" u="none">
                <a:solidFill>
                  <a:srgbClr val="003B55"/>
                </a:solidFill>
                <a:uFillTx/>
                <a:latin typeface="Titillium Web Light"/>
                <a:ea typeface="Titillium Web Light"/>
                <a:cs typeface="Titillium Web Light"/>
                <a:sym typeface="Titillium Web Light"/>
              </a:defRPr>
            </a:lvl7pPr>
            <a:lvl8pPr algn="l" indent="-381000" lvl="7" marL="3657600" marR="0" rtl="0">
              <a:lnSpc>
                <a:spcPct val="100000"/>
              </a:lnSpc>
              <a:spcBef>
                <a:spcPts val="0"/>
              </a:spcBef>
              <a:spcAft>
                <a:spcPts val="0"/>
              </a:spcAft>
              <a:buClr>
                <a:srgbClr val="D3EBD5"/>
              </a:buClr>
              <a:buSzPts val="2400"/>
              <a:buFont typeface="Titillium Web Light"/>
              <a:buChar char="○"/>
              <a:defRPr b="0" cap="none" i="0" strike="noStrike" sz="2400" u="none">
                <a:solidFill>
                  <a:srgbClr val="003B55"/>
                </a:solidFill>
                <a:uFillTx/>
                <a:latin typeface="Titillium Web Light"/>
                <a:ea typeface="Titillium Web Light"/>
                <a:cs typeface="Titillium Web Light"/>
                <a:sym typeface="Titillium Web Light"/>
              </a:defRPr>
            </a:lvl8pPr>
            <a:lvl9pPr algn="l" indent="-381000" lvl="8" marL="4114800" marR="0" rtl="0">
              <a:lnSpc>
                <a:spcPct val="100000"/>
              </a:lnSpc>
              <a:spcBef>
                <a:spcPts val="0"/>
              </a:spcBef>
              <a:spcAft>
                <a:spcPts val="0"/>
              </a:spcAft>
              <a:buClr>
                <a:srgbClr val="D3EBD5"/>
              </a:buClr>
              <a:buSzPts val="2400"/>
              <a:buFont typeface="Titillium Web Light"/>
              <a:buChar char="■"/>
              <a:defRPr b="0" cap="none" i="0" strike="noStrike" sz="2400" u="none">
                <a:solidFill>
                  <a:srgbClr val="003B55"/>
                </a:solidFill>
                <a:uFillTx/>
                <a:latin typeface="Titillium Web Light"/>
                <a:ea typeface="Titillium Web Light"/>
                <a:cs typeface="Titillium Web Light"/>
                <a:sym typeface="Titillium Web Light"/>
              </a:defRPr>
            </a:lvl9pPr>
          </a:lstStyle>
          <a:p/>
        </p:txBody>
      </p:sp>
      <p:grpSp>
        <p:nvGrpSpPr>
          <p:cNvPr xmlns:c="http://schemas.openxmlformats.org/drawingml/2006/chart" xmlns:pic="http://schemas.openxmlformats.org/drawingml/2006/picture" xmlns:dgm="http://schemas.openxmlformats.org/drawingml/2006/diagram" id="4403" name="Google Shape;4403;p41"/>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rot="10800000">
            <a:off x="8851487" y="28707"/>
            <a:ext cx="264012" cy="5086302"/>
            <a:chOff x="5307800" y="238125"/>
            <a:chExt cx="271925" cy="5238750"/>
          </a:xfrm>
        </p:grpSpPr>
        <p:sp>
          <p:nvSpPr>
            <p:cNvPr xmlns:c="http://schemas.openxmlformats.org/drawingml/2006/chart" xmlns:pic="http://schemas.openxmlformats.org/drawingml/2006/picture" xmlns:dgm="http://schemas.openxmlformats.org/drawingml/2006/diagram" id="4404" name="Google Shape;4404;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3812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05" name="Google Shape;4405;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8862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06" name="Google Shape;4406;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539125"/>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07" name="Google Shape;4407;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6896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08" name="Google Shape;4408;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84015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09" name="Google Shape;4409;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99067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10" name="Google Shape;4410;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114117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11" name="Google Shape;4411;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129170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12" name="Google Shape;4412;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1442200"/>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13" name="Google Shape;4413;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1592700"/>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14" name="Google Shape;4414;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174322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15" name="Google Shape;4415;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189372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16" name="Google Shape;4416;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0442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17" name="Google Shape;4417;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19475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18" name="Google Shape;4418;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34527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19" name="Google Shape;4419;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49577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20" name="Google Shape;4420;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646275"/>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21" name="Google Shape;4421;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796800"/>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22" name="Google Shape;4422;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947300"/>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23" name="Google Shape;4423;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09782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24" name="Google Shape;4424;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24832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25" name="Google Shape;4425;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3988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26" name="Google Shape;4426;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54935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27" name="Google Shape;4427;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69987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28" name="Google Shape;4428;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85037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29" name="Google Shape;4429;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000875"/>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30" name="Google Shape;4430;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151400"/>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31" name="Google Shape;4431;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30190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32" name="Google Shape;4432;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45242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33" name="Google Shape;4433;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60292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34" name="Google Shape;4434;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7534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35" name="Google Shape;4435;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90395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36" name="Google Shape;4436;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5054450"/>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37" name="Google Shape;4437;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520497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38" name="Google Shape;4438;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535547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39" name="Google Shape;4439;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38125"/>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40" name="Google Shape;4440;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539125"/>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41" name="Google Shape;4441;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990675"/>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42" name="Google Shape;4442;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114117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43" name="Google Shape;4443;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1442200"/>
              <a:ext cx="121400" cy="121400"/>
            </a:xfrm>
            <a:custGeom>
              <a:ahLst/>
              <a:cxnLst/>
              <a:rect b="b" l="l" r="r" t="t"/>
              <a:pathLst>
                <a:path extrusionOk="0" h="4856" w="4856">
                  <a:moveTo>
                    <a:pt x="0" y="0"/>
                  </a:moveTo>
                  <a:lnTo>
                    <a:pt x="0"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44" name="Google Shape;4444;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1592700"/>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45" name="Google Shape;4445;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194750"/>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46" name="Google Shape;4446;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345275"/>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47" name="Google Shape;4447;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49577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48" name="Google Shape;4448;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646275"/>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49" name="Google Shape;4449;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947300"/>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50" name="Google Shape;4450;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24832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51" name="Google Shape;4451;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398850"/>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52" name="Google Shape;4452;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699875"/>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53" name="Google Shape;4453;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850375"/>
              <a:ext cx="121400" cy="121400"/>
            </a:xfrm>
            <a:custGeom>
              <a:ahLst/>
              <a:cxnLst/>
              <a:rect b="b" l="l" r="r" t="t"/>
              <a:pathLst>
                <a:path extrusionOk="0" h="4856" w="4856">
                  <a:moveTo>
                    <a:pt x="0" y="0"/>
                  </a:moveTo>
                  <a:lnTo>
                    <a:pt x="0"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54" name="Google Shape;4454;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000875"/>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55" name="Google Shape;4455;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151400"/>
              <a:ext cx="121400" cy="121400"/>
            </a:xfrm>
            <a:custGeom>
              <a:ahLst/>
              <a:cxnLst/>
              <a:rect b="b" l="l" r="r" t="t"/>
              <a:pathLst>
                <a:path extrusionOk="0" h="4856" w="4856">
                  <a:moveTo>
                    <a:pt x="0" y="0"/>
                  </a:moveTo>
                  <a:lnTo>
                    <a:pt x="0"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56" name="Google Shape;4456;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60292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57" name="Google Shape;4457;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753450"/>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58" name="Google Shape;4458;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5054450"/>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59" name="Google Shape;4459;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5204975"/>
              <a:ext cx="121400" cy="121400"/>
            </a:xfrm>
            <a:custGeom>
              <a:ahLst/>
              <a:cxnLst/>
              <a:rect b="b" l="l" r="r" t="t"/>
              <a:pathLst>
                <a:path extrusionOk="0" h="4856" w="4856">
                  <a:moveTo>
                    <a:pt x="0" y="0"/>
                  </a:moveTo>
                  <a:lnTo>
                    <a:pt x="0"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60" name="Google Shape;4460;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535547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grpSp>
      <p:grpSp>
        <p:nvGrpSpPr>
          <p:cNvPr xmlns:c="http://schemas.openxmlformats.org/drawingml/2006/chart" xmlns:pic="http://schemas.openxmlformats.org/drawingml/2006/picture" xmlns:dgm="http://schemas.openxmlformats.org/drawingml/2006/diagram" id="4461" name="Google Shape;4461;p41"/>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rot="10800000">
            <a:off x="7828570" y="28707"/>
            <a:ext cx="1140783" cy="5086302"/>
            <a:chOff x="5458325" y="238125"/>
            <a:chExt cx="1174975" cy="5238750"/>
          </a:xfrm>
        </p:grpSpPr>
        <p:sp>
          <p:nvSpPr>
            <p:cNvPr xmlns:c="http://schemas.openxmlformats.org/drawingml/2006/chart" xmlns:pic="http://schemas.openxmlformats.org/drawingml/2006/picture" xmlns:dgm="http://schemas.openxmlformats.org/drawingml/2006/diagram" id="4462" name="Google Shape;4462;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88625"/>
              <a:ext cx="121400" cy="121400"/>
            </a:xfrm>
            <a:custGeom>
              <a:ahLst/>
              <a:cxnLst/>
              <a:rect b="b" l="l" r="r" t="t"/>
              <a:pathLst>
                <a:path extrusionOk="0" h="4856" w="4856">
                  <a:moveTo>
                    <a:pt x="0" y="0"/>
                  </a:moveTo>
                  <a:lnTo>
                    <a:pt x="0"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63" name="Google Shape;4463;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689650"/>
              <a:ext cx="121400" cy="121400"/>
            </a:xfrm>
            <a:custGeom>
              <a:ahLst/>
              <a:cxnLst/>
              <a:rect b="b" l="l" r="r" t="t"/>
              <a:pathLst>
                <a:path extrusionOk="0" h="4856" w="4856">
                  <a:moveTo>
                    <a:pt x="0" y="0"/>
                  </a:moveTo>
                  <a:lnTo>
                    <a:pt x="0"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64" name="Google Shape;4464;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840150"/>
              <a:ext cx="121400" cy="121400"/>
            </a:xfrm>
            <a:custGeom>
              <a:ahLst/>
              <a:cxnLst/>
              <a:rect b="b" l="l" r="r" t="t"/>
              <a:pathLst>
                <a:path extrusionOk="0" h="4856" w="4856">
                  <a:moveTo>
                    <a:pt x="0" y="1"/>
                  </a:moveTo>
                  <a:lnTo>
                    <a:pt x="0"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65" name="Google Shape;4465;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1291700"/>
              <a:ext cx="121400" cy="121400"/>
            </a:xfrm>
            <a:custGeom>
              <a:ahLst/>
              <a:cxnLst/>
              <a:rect b="b" l="l" r="r" t="t"/>
              <a:pathLst>
                <a:path extrusionOk="0" h="4856" w="4856">
                  <a:moveTo>
                    <a:pt x="0" y="0"/>
                  </a:moveTo>
                  <a:lnTo>
                    <a:pt x="0"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66" name="Google Shape;4466;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1743225"/>
              <a:ext cx="121400" cy="121400"/>
            </a:xfrm>
            <a:custGeom>
              <a:ahLst/>
              <a:cxnLst/>
              <a:rect b="b" l="l" r="r" t="t"/>
              <a:pathLst>
                <a:path extrusionOk="0" h="4856" w="4856">
                  <a:moveTo>
                    <a:pt x="0" y="0"/>
                  </a:moveTo>
                  <a:lnTo>
                    <a:pt x="0"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67" name="Google Shape;4467;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1893725"/>
              <a:ext cx="121400" cy="121400"/>
            </a:xfrm>
            <a:custGeom>
              <a:ahLst/>
              <a:cxnLst/>
              <a:rect b="b" l="l" r="r" t="t"/>
              <a:pathLst>
                <a:path extrusionOk="0" h="4856" w="4856">
                  <a:moveTo>
                    <a:pt x="0" y="1"/>
                  </a:moveTo>
                  <a:lnTo>
                    <a:pt x="0"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68" name="Google Shape;4468;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044250"/>
              <a:ext cx="121400" cy="121400"/>
            </a:xfrm>
            <a:custGeom>
              <a:ahLst/>
              <a:cxnLst/>
              <a:rect b="b" l="l" r="r" t="t"/>
              <a:pathLst>
                <a:path extrusionOk="0" h="4856" w="4856">
                  <a:moveTo>
                    <a:pt x="0" y="0"/>
                  </a:moveTo>
                  <a:lnTo>
                    <a:pt x="0"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69" name="Google Shape;4469;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796800"/>
              <a:ext cx="121400" cy="121400"/>
            </a:xfrm>
            <a:custGeom>
              <a:ahLst/>
              <a:cxnLst/>
              <a:rect b="b" l="l" r="r" t="t"/>
              <a:pathLst>
                <a:path extrusionOk="0" h="4856" w="4856">
                  <a:moveTo>
                    <a:pt x="0" y="0"/>
                  </a:moveTo>
                  <a:lnTo>
                    <a:pt x="0"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70" name="Google Shape;4470;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097825"/>
              <a:ext cx="121400" cy="121400"/>
            </a:xfrm>
            <a:custGeom>
              <a:ahLst/>
              <a:cxnLst/>
              <a:rect b="b" l="l" r="r" t="t"/>
              <a:pathLst>
                <a:path extrusionOk="0" h="4856" w="4856">
                  <a:moveTo>
                    <a:pt x="0" y="0"/>
                  </a:moveTo>
                  <a:lnTo>
                    <a:pt x="0"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71" name="Google Shape;4471;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549350"/>
              <a:ext cx="121400" cy="121400"/>
            </a:xfrm>
            <a:custGeom>
              <a:ahLst/>
              <a:cxnLst/>
              <a:rect b="b" l="l" r="r" t="t"/>
              <a:pathLst>
                <a:path extrusionOk="0" h="4856" w="4856">
                  <a:moveTo>
                    <a:pt x="0" y="1"/>
                  </a:moveTo>
                  <a:lnTo>
                    <a:pt x="0"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72" name="Google Shape;4472;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301900"/>
              <a:ext cx="121400" cy="121400"/>
            </a:xfrm>
            <a:custGeom>
              <a:ahLst/>
              <a:cxnLst/>
              <a:rect b="b" l="l" r="r" t="t"/>
              <a:pathLst>
                <a:path extrusionOk="0" h="4856" w="4856">
                  <a:moveTo>
                    <a:pt x="0" y="1"/>
                  </a:moveTo>
                  <a:lnTo>
                    <a:pt x="0"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73" name="Google Shape;4473;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452425"/>
              <a:ext cx="121400" cy="121400"/>
            </a:xfrm>
            <a:custGeom>
              <a:ahLst/>
              <a:cxnLst/>
              <a:rect b="b" l="l" r="r" t="t"/>
              <a:pathLst>
                <a:path extrusionOk="0" h="4856" w="4856">
                  <a:moveTo>
                    <a:pt x="0" y="0"/>
                  </a:moveTo>
                  <a:lnTo>
                    <a:pt x="0"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74" name="Google Shape;4474;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903950"/>
              <a:ext cx="121400" cy="121400"/>
            </a:xfrm>
            <a:custGeom>
              <a:ahLst/>
              <a:cxnLst/>
              <a:rect b="b" l="l" r="r" t="t"/>
              <a:pathLst>
                <a:path extrusionOk="0" h="4856" w="4856">
                  <a:moveTo>
                    <a:pt x="0" y="1"/>
                  </a:moveTo>
                  <a:lnTo>
                    <a:pt x="0"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75" name="Google Shape;4475;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3812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76" name="Google Shape;4476;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539125"/>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77" name="Google Shape;4477;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68965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78" name="Google Shape;4478;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840150"/>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79" name="Google Shape;4479;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99067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80" name="Google Shape;4480;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114117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81" name="Google Shape;4481;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129170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82" name="Google Shape;4482;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1442200"/>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83" name="Google Shape;4483;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1592700"/>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84" name="Google Shape;4484;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1743225"/>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85" name="Google Shape;4485;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189372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86" name="Google Shape;4486;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04425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87" name="Google Shape;4487;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194750"/>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88" name="Google Shape;4488;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49577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89" name="Google Shape;4489;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646275"/>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90" name="Google Shape;4490;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947300"/>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91" name="Google Shape;4491;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09782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92" name="Google Shape;4492;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24832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93" name="Google Shape;4493;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39885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94" name="Google Shape;4494;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549350"/>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95" name="Google Shape;4495;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69987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96" name="Google Shape;4496;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850375"/>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97" name="Google Shape;4497;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000875"/>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98" name="Google Shape;4498;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301900"/>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499" name="Google Shape;4499;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45242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00" name="Google Shape;4500;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60292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01" name="Google Shape;4501;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75345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02" name="Google Shape;4502;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903950"/>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03" name="Google Shape;4503;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5054450"/>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04" name="Google Shape;4504;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5204975"/>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05" name="Google Shape;4505;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535547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06" name="Google Shape;4506;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238125"/>
              <a:ext cx="121400" cy="121400"/>
            </a:xfrm>
            <a:custGeom>
              <a:ahLst/>
              <a:cxnLst/>
              <a:rect b="b" l="l" r="r" t="t"/>
              <a:pathLst>
                <a:path extrusionOk="0" h="4856" w="4856">
                  <a:moveTo>
                    <a:pt x="0" y="0"/>
                  </a:moveTo>
                  <a:lnTo>
                    <a:pt x="0" y="4855"/>
                  </a:lnTo>
                  <a:lnTo>
                    <a:pt x="4855" y="4855"/>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07" name="Google Shape;4507;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840150"/>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08" name="Google Shape;4508;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1141175"/>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09" name="Google Shape;4509;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1442200"/>
              <a:ext cx="121400" cy="121400"/>
            </a:xfrm>
            <a:custGeom>
              <a:ahLst/>
              <a:cxnLst/>
              <a:rect b="b" l="l" r="r" t="t"/>
              <a:pathLst>
                <a:path extrusionOk="0" h="4856" w="4856">
                  <a:moveTo>
                    <a:pt x="0" y="0"/>
                  </a:moveTo>
                  <a:lnTo>
                    <a:pt x="0" y="4856"/>
                  </a:lnTo>
                  <a:lnTo>
                    <a:pt x="4855" y="4856"/>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10" name="Google Shape;4510;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1893725"/>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11" name="Google Shape;4511;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2495775"/>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12" name="Google Shape;4512;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2646275"/>
              <a:ext cx="121400" cy="121425"/>
            </a:xfrm>
            <a:custGeom>
              <a:ahLst/>
              <a:cxnLst/>
              <a:rect b="b" l="l" r="r" t="t"/>
              <a:pathLst>
                <a:path extrusionOk="0" h="4857"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13" name="Google Shape;4513;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3699875"/>
              <a:ext cx="121400" cy="121400"/>
            </a:xfrm>
            <a:custGeom>
              <a:ahLst/>
              <a:cxnLst/>
              <a:rect b="b" l="l" r="r" t="t"/>
              <a:pathLst>
                <a:path extrusionOk="0" h="4856" w="4856">
                  <a:moveTo>
                    <a:pt x="0" y="0"/>
                  </a:moveTo>
                  <a:lnTo>
                    <a:pt x="0" y="4855"/>
                  </a:lnTo>
                  <a:lnTo>
                    <a:pt x="4855" y="4855"/>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14" name="Google Shape;4514;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4151400"/>
              <a:ext cx="121400" cy="121400"/>
            </a:xfrm>
            <a:custGeom>
              <a:ahLst/>
              <a:cxnLst/>
              <a:rect b="b" l="l" r="r" t="t"/>
              <a:pathLst>
                <a:path extrusionOk="0" h="4856" w="4856">
                  <a:moveTo>
                    <a:pt x="0" y="0"/>
                  </a:moveTo>
                  <a:lnTo>
                    <a:pt x="0" y="4856"/>
                  </a:lnTo>
                  <a:lnTo>
                    <a:pt x="4855" y="4856"/>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15" name="Google Shape;4515;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4903950"/>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16" name="Google Shape;4516;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5355475"/>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17" name="Google Shape;4517;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68965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18" name="Google Shape;4518;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189372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19" name="Google Shape;4519;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2796800"/>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20" name="Google Shape;4520;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4753450"/>
              <a:ext cx="121400" cy="121400"/>
            </a:xfrm>
            <a:custGeom>
              <a:ahLst/>
              <a:cxnLst/>
              <a:rect b="b" l="l" r="r" t="t"/>
              <a:pathLst>
                <a:path extrusionOk="0" h="4856" w="4856">
                  <a:moveTo>
                    <a:pt x="0" y="0"/>
                  </a:moveTo>
                  <a:lnTo>
                    <a:pt x="0" y="4855"/>
                  </a:lnTo>
                  <a:lnTo>
                    <a:pt x="4855" y="4855"/>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21" name="Google Shape;4521;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2646275"/>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22" name="Google Shape;4522;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5204975"/>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23" name="Google Shape;4523;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511900" y="990675"/>
              <a:ext cx="121400" cy="121400"/>
            </a:xfrm>
            <a:custGeom>
              <a:ahLst/>
              <a:cxnLst/>
              <a:rect b="b" l="l" r="r" t="t"/>
              <a:pathLst>
                <a:path extrusionOk="0" h="4856" w="4856">
                  <a:moveTo>
                    <a:pt x="0" y="0"/>
                  </a:moveTo>
                  <a:lnTo>
                    <a:pt x="0"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grpSp>
      <p:grpSp>
        <p:nvGrpSpPr>
          <p:cNvPr xmlns:c="http://schemas.openxmlformats.org/drawingml/2006/chart" xmlns:pic="http://schemas.openxmlformats.org/drawingml/2006/picture" xmlns:dgm="http://schemas.openxmlformats.org/drawingml/2006/diagram" id="4524" name="Google Shape;4524;p41"/>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7682451" y="28707"/>
            <a:ext cx="994639" cy="4940182"/>
            <a:chOff x="7682451" y="28707"/>
            <a:chExt cx="994639" cy="4940182"/>
          </a:xfrm>
        </p:grpSpPr>
        <p:sp>
          <p:nvSpPr>
            <p:cNvPr xmlns:c="http://schemas.openxmlformats.org/drawingml/2006/chart" xmlns:pic="http://schemas.openxmlformats.org/drawingml/2006/picture" xmlns:dgm="http://schemas.openxmlformats.org/drawingml/2006/diagram" id="4525" name="Google Shape;4525;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3" y="4704878"/>
              <a:ext cx="117867" cy="117892"/>
            </a:xfrm>
            <a:custGeom>
              <a:ahLst/>
              <a:cxnLst/>
              <a:rect b="b" l="l" r="r" t="t"/>
              <a:pathLst>
                <a:path extrusionOk="0" h="4857"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26" name="Google Shape;4526;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3" y="3974226"/>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27" name="Google Shape;4527;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3" y="2512925"/>
              <a:ext cx="117867" cy="117867"/>
            </a:xfrm>
            <a:custGeom>
              <a:ahLst/>
              <a:cxnLst/>
              <a:rect b="b" l="l" r="r" t="t"/>
              <a:pathLst>
                <a:path extrusionOk="0" h="4856" w="4856">
                  <a:moveTo>
                    <a:pt x="0" y="0"/>
                  </a:moveTo>
                  <a:lnTo>
                    <a:pt x="0" y="4856"/>
                  </a:lnTo>
                  <a:lnTo>
                    <a:pt x="4855" y="4856"/>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28" name="Google Shape;4528;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3" y="1928394"/>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29" name="Google Shape;4529;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3" y="1782274"/>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30" name="Google Shape;4530;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3" y="1051623"/>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31" name="Google Shape;4531;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3" y="174827"/>
              <a:ext cx="117867" cy="117867"/>
            </a:xfrm>
            <a:custGeom>
              <a:ahLst/>
              <a:cxnLst/>
              <a:rect b="b" l="l" r="r" t="t"/>
              <a:pathLst>
                <a:path extrusionOk="0" h="4856" w="4856">
                  <a:moveTo>
                    <a:pt x="0" y="0"/>
                  </a:moveTo>
                  <a:lnTo>
                    <a:pt x="0" y="4856"/>
                  </a:lnTo>
                  <a:lnTo>
                    <a:pt x="4855" y="4856"/>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32" name="Google Shape;4532;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4851022"/>
              <a:ext cx="117867" cy="117867"/>
            </a:xfrm>
            <a:custGeom>
              <a:ahLst/>
              <a:cxnLst/>
              <a:rect b="b" l="l" r="r" t="t"/>
              <a:pathLst>
                <a:path extrusionOk="0" h="4856" w="4856">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33" name="Google Shape;4533;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4120371"/>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34" name="Google Shape;4534;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3974226"/>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35" name="Google Shape;4535;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3828106"/>
              <a:ext cx="117867" cy="117867"/>
            </a:xfrm>
            <a:custGeom>
              <a:ahLst/>
              <a:cxnLst/>
              <a:rect b="b" l="l" r="r" t="t"/>
              <a:pathLst>
                <a:path extrusionOk="0" h="4856" w="4856">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36" name="Google Shape;4536;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3535841"/>
              <a:ext cx="117867" cy="117867"/>
            </a:xfrm>
            <a:custGeom>
              <a:ahLst/>
              <a:cxnLst/>
              <a:rect b="b" l="l" r="r" t="t"/>
              <a:pathLst>
                <a:path extrusionOk="0" h="4856" w="4856">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37" name="Google Shape;4537;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3243575"/>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38" name="Google Shape;4538;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2659045"/>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39" name="Google Shape;4539;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2366781"/>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40" name="Google Shape;4540;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2220659"/>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41" name="Google Shape;4541;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2074539"/>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42" name="Google Shape;4542;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1782274"/>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43" name="Google Shape;4543;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1636129"/>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44" name="Google Shape;4544;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1490009"/>
              <a:ext cx="117867" cy="117867"/>
            </a:xfrm>
            <a:custGeom>
              <a:ahLst/>
              <a:cxnLst/>
              <a:rect b="b" l="l" r="r" t="t"/>
              <a:pathLst>
                <a:path extrusionOk="0" h="4856" w="4856">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45" name="Google Shape;4545;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1343864"/>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46" name="Google Shape;4546;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1051623"/>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47" name="Google Shape;4547;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905478"/>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48" name="Google Shape;4548;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467093"/>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49" name="Google Shape;4549;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320948"/>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50" name="Google Shape;4550;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174827"/>
              <a:ext cx="117867" cy="117867"/>
            </a:xfrm>
            <a:custGeom>
              <a:ahLst/>
              <a:cxnLst/>
              <a:rect b="b" l="l" r="r" t="t"/>
              <a:pathLst>
                <a:path extrusionOk="0" h="4856" w="4856">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51" name="Google Shape;4551;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4704878"/>
              <a:ext cx="117867" cy="117892"/>
            </a:xfrm>
            <a:custGeom>
              <a:ahLst/>
              <a:cxnLst/>
              <a:rect b="b" l="l" r="r" t="t"/>
              <a:pathLst>
                <a:path extrusionOk="0" h="4857"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52" name="Google Shape;4552;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4558757"/>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53" name="Google Shape;4553;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4266491"/>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54" name="Google Shape;4554;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3974226"/>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55" name="Google Shape;4555;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3828106"/>
              <a:ext cx="117867" cy="117867"/>
            </a:xfrm>
            <a:custGeom>
              <a:ahLst/>
              <a:cxnLst/>
              <a:rect b="b" l="l" r="r" t="t"/>
              <a:pathLst>
                <a:path extrusionOk="0" h="4856" w="4856">
                  <a:moveTo>
                    <a:pt x="0" y="0"/>
                  </a:moveTo>
                  <a:lnTo>
                    <a:pt x="0" y="4856"/>
                  </a:lnTo>
                  <a:lnTo>
                    <a:pt x="4855" y="4856"/>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56" name="Google Shape;4556;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3681962"/>
              <a:ext cx="117867" cy="117892"/>
            </a:xfrm>
            <a:custGeom>
              <a:ahLst/>
              <a:cxnLst/>
              <a:rect b="b" l="l" r="r" t="t"/>
              <a:pathLst>
                <a:path extrusionOk="0" h="4857"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57" name="Google Shape;4557;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3535841"/>
              <a:ext cx="117867" cy="117867"/>
            </a:xfrm>
            <a:custGeom>
              <a:ahLst/>
              <a:cxnLst/>
              <a:rect b="b" l="l" r="r" t="t"/>
              <a:pathLst>
                <a:path extrusionOk="0" h="4856" w="4856">
                  <a:moveTo>
                    <a:pt x="0" y="0"/>
                  </a:moveTo>
                  <a:lnTo>
                    <a:pt x="0" y="4856"/>
                  </a:lnTo>
                  <a:lnTo>
                    <a:pt x="4855" y="4856"/>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58" name="Google Shape;4558;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3097455"/>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59" name="Google Shape;4559;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2951310"/>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60" name="Google Shape;4560;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2805190"/>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61" name="Google Shape;4561;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2659045"/>
              <a:ext cx="117867" cy="117892"/>
            </a:xfrm>
            <a:custGeom>
              <a:ahLst/>
              <a:cxnLst/>
              <a:rect b="b" l="l" r="r" t="t"/>
              <a:pathLst>
                <a:path extrusionOk="0" h="4857"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62" name="Google Shape;4562;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2512925"/>
              <a:ext cx="117867" cy="117867"/>
            </a:xfrm>
            <a:custGeom>
              <a:ahLst/>
              <a:cxnLst/>
              <a:rect b="b" l="l" r="r" t="t"/>
              <a:pathLst>
                <a:path extrusionOk="0" h="4856" w="4856">
                  <a:moveTo>
                    <a:pt x="0" y="0"/>
                  </a:moveTo>
                  <a:lnTo>
                    <a:pt x="0" y="4856"/>
                  </a:lnTo>
                  <a:lnTo>
                    <a:pt x="4855" y="4856"/>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63" name="Google Shape;4563;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2366781"/>
              <a:ext cx="117867" cy="117892"/>
            </a:xfrm>
            <a:custGeom>
              <a:ahLst/>
              <a:cxnLst/>
              <a:rect b="b" l="l" r="r" t="t"/>
              <a:pathLst>
                <a:path extrusionOk="0" h="4857"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64" name="Google Shape;4564;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2220659"/>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65" name="Google Shape;4565;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2074539"/>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66" name="Google Shape;4566;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1928394"/>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67" name="Google Shape;4567;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1782274"/>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68" name="Google Shape;4568;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1490009"/>
              <a:ext cx="117867" cy="117867"/>
            </a:xfrm>
            <a:custGeom>
              <a:ahLst/>
              <a:cxnLst/>
              <a:rect b="b" l="l" r="r" t="t"/>
              <a:pathLst>
                <a:path extrusionOk="0" h="4856" w="4856">
                  <a:moveTo>
                    <a:pt x="0" y="0"/>
                  </a:moveTo>
                  <a:lnTo>
                    <a:pt x="0" y="4856"/>
                  </a:lnTo>
                  <a:lnTo>
                    <a:pt x="4855" y="4856"/>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69" name="Google Shape;4569;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1197743"/>
              <a:ext cx="117867" cy="117867"/>
            </a:xfrm>
            <a:custGeom>
              <a:ahLst/>
              <a:cxnLst/>
              <a:rect b="b" l="l" r="r" t="t"/>
              <a:pathLst>
                <a:path extrusionOk="0" h="4856" w="4856">
                  <a:moveTo>
                    <a:pt x="0" y="0"/>
                  </a:moveTo>
                  <a:lnTo>
                    <a:pt x="0" y="4856"/>
                  </a:lnTo>
                  <a:lnTo>
                    <a:pt x="4855" y="4856"/>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70" name="Google Shape;4570;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1051623"/>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71" name="Google Shape;4571;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905478"/>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72" name="Google Shape;4572;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759358"/>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73" name="Google Shape;4573;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467093"/>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74" name="Google Shape;4574;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320948"/>
              <a:ext cx="117867" cy="117892"/>
            </a:xfrm>
            <a:custGeom>
              <a:ahLst/>
              <a:cxnLst/>
              <a:rect b="b" l="l" r="r" t="t"/>
              <a:pathLst>
                <a:path extrusionOk="0" h="4857"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75" name="Google Shape;4575;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174827"/>
              <a:ext cx="117867" cy="117867"/>
            </a:xfrm>
            <a:custGeom>
              <a:ahLst/>
              <a:cxnLst/>
              <a:rect b="b" l="l" r="r" t="t"/>
              <a:pathLst>
                <a:path extrusionOk="0" h="4856" w="4856">
                  <a:moveTo>
                    <a:pt x="0" y="0"/>
                  </a:moveTo>
                  <a:lnTo>
                    <a:pt x="0" y="4856"/>
                  </a:lnTo>
                  <a:lnTo>
                    <a:pt x="4855" y="4856"/>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76" name="Google Shape;4576;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28707"/>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77" name="Google Shape;4577;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4704878"/>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78" name="Google Shape;4578;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4266491"/>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79" name="Google Shape;4579;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4120371"/>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80" name="Google Shape;4580;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3974226"/>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81" name="Google Shape;4581;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3681962"/>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82" name="Google Shape;4582;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3389720"/>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83" name="Google Shape;4583;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3243575"/>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84" name="Google Shape;4584;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3097455"/>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85" name="Google Shape;4585;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2805190"/>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86" name="Google Shape;4586;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2512925"/>
              <a:ext cx="117867" cy="117867"/>
            </a:xfrm>
            <a:custGeom>
              <a:ahLst/>
              <a:cxnLst/>
              <a:rect b="b" l="l" r="r" t="t"/>
              <a:pathLst>
                <a:path extrusionOk="0" h="4856" w="4856">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87" name="Google Shape;4587;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2220659"/>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88" name="Google Shape;4588;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1928394"/>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89" name="Google Shape;4589;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1782274"/>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90" name="Google Shape;4590;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1343864"/>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91" name="Google Shape;4591;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1197743"/>
              <a:ext cx="117867" cy="117867"/>
            </a:xfrm>
            <a:custGeom>
              <a:ahLst/>
              <a:cxnLst/>
              <a:rect b="b" l="l" r="r" t="t"/>
              <a:pathLst>
                <a:path extrusionOk="0" h="4856" w="4856">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92" name="Google Shape;4592;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1051623"/>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93" name="Google Shape;4593;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905478"/>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94" name="Google Shape;4594;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759358"/>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95" name="Google Shape;4595;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467093"/>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96" name="Google Shape;4596;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320948"/>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97" name="Google Shape;4597;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4851022"/>
              <a:ext cx="117892" cy="117867"/>
            </a:xfrm>
            <a:custGeom>
              <a:ahLst/>
              <a:cxnLst/>
              <a:rect b="b" l="l" r="r" t="t"/>
              <a:pathLst>
                <a:path extrusionOk="0" h="4856" w="4857">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98" name="Google Shape;4598;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4704878"/>
              <a:ext cx="117892" cy="117892"/>
            </a:xfrm>
            <a:custGeom>
              <a:ahLst/>
              <a:cxnLst/>
              <a:rect b="b" l="l" r="r" t="t"/>
              <a:pathLst>
                <a:path extrusionOk="0" h="4857" w="4857">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599" name="Google Shape;4599;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4266491"/>
              <a:ext cx="117892" cy="117867"/>
            </a:xfrm>
            <a:custGeom>
              <a:ahLst/>
              <a:cxnLst/>
              <a:rect b="b" l="l" r="r" t="t"/>
              <a:pathLst>
                <a:path extrusionOk="0" h="4856" w="4857">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00" name="Google Shape;4600;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3974226"/>
              <a:ext cx="117892" cy="117867"/>
            </a:xfrm>
            <a:custGeom>
              <a:ahLst/>
              <a:cxnLst/>
              <a:rect b="b" l="l" r="r" t="t"/>
              <a:pathLst>
                <a:path extrusionOk="0" h="4856" w="4857">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01" name="Google Shape;4601;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3681962"/>
              <a:ext cx="117892" cy="117892"/>
            </a:xfrm>
            <a:custGeom>
              <a:ahLst/>
              <a:cxnLst/>
              <a:rect b="b" l="l" r="r" t="t"/>
              <a:pathLst>
                <a:path extrusionOk="0" h="4857" w="4857">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02" name="Google Shape;4602;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3243575"/>
              <a:ext cx="117892" cy="117867"/>
            </a:xfrm>
            <a:custGeom>
              <a:ahLst/>
              <a:cxnLst/>
              <a:rect b="b" l="l" r="r" t="t"/>
              <a:pathLst>
                <a:path extrusionOk="0" h="4856" w="4857">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03" name="Google Shape;4603;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2951310"/>
              <a:ext cx="117892" cy="117867"/>
            </a:xfrm>
            <a:custGeom>
              <a:ahLst/>
              <a:cxnLst/>
              <a:rect b="b" l="l" r="r" t="t"/>
              <a:pathLst>
                <a:path extrusionOk="0" h="4856" w="4857">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04" name="Google Shape;4604;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2512925"/>
              <a:ext cx="117892" cy="117867"/>
            </a:xfrm>
            <a:custGeom>
              <a:ahLst/>
              <a:cxnLst/>
              <a:rect b="b" l="l" r="r" t="t"/>
              <a:pathLst>
                <a:path extrusionOk="0" h="4856" w="4857">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05" name="Google Shape;4605;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2220659"/>
              <a:ext cx="117892" cy="117867"/>
            </a:xfrm>
            <a:custGeom>
              <a:ahLst/>
              <a:cxnLst/>
              <a:rect b="b" l="l" r="r" t="t"/>
              <a:pathLst>
                <a:path extrusionOk="0" h="4856" w="4857">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06" name="Google Shape;4606;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2074539"/>
              <a:ext cx="117892" cy="117867"/>
            </a:xfrm>
            <a:custGeom>
              <a:ahLst/>
              <a:cxnLst/>
              <a:rect b="b" l="l" r="r" t="t"/>
              <a:pathLst>
                <a:path extrusionOk="0" h="4856" w="4857">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07" name="Google Shape;4607;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1782274"/>
              <a:ext cx="117892" cy="117867"/>
            </a:xfrm>
            <a:custGeom>
              <a:ahLst/>
              <a:cxnLst/>
              <a:rect b="b" l="l" r="r" t="t"/>
              <a:pathLst>
                <a:path extrusionOk="0" h="4856" w="4857">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08" name="Google Shape;4608;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1636129"/>
              <a:ext cx="117892" cy="117867"/>
            </a:xfrm>
            <a:custGeom>
              <a:ahLst/>
              <a:cxnLst/>
              <a:rect b="b" l="l" r="r" t="t"/>
              <a:pathLst>
                <a:path extrusionOk="0" h="4856" w="4857">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09" name="Google Shape;4609;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1490009"/>
              <a:ext cx="117892" cy="117867"/>
            </a:xfrm>
            <a:custGeom>
              <a:ahLst/>
              <a:cxnLst/>
              <a:rect b="b" l="l" r="r" t="t"/>
              <a:pathLst>
                <a:path extrusionOk="0" h="4856" w="4857">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10" name="Google Shape;4610;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1197743"/>
              <a:ext cx="117892" cy="117867"/>
            </a:xfrm>
            <a:custGeom>
              <a:ahLst/>
              <a:cxnLst/>
              <a:rect b="b" l="l" r="r" t="t"/>
              <a:pathLst>
                <a:path extrusionOk="0" h="4856" w="4857">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11" name="Google Shape;4611;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1051623"/>
              <a:ext cx="117892" cy="117867"/>
            </a:xfrm>
            <a:custGeom>
              <a:ahLst/>
              <a:cxnLst/>
              <a:rect b="b" l="l" r="r" t="t"/>
              <a:pathLst>
                <a:path extrusionOk="0" h="4856" w="4857">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12" name="Google Shape;4612;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613213"/>
              <a:ext cx="117892" cy="117867"/>
            </a:xfrm>
            <a:custGeom>
              <a:ahLst/>
              <a:cxnLst/>
              <a:rect b="b" l="l" r="r" t="t"/>
              <a:pathLst>
                <a:path extrusionOk="0" h="4856" w="4857">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13" name="Google Shape;4613;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320948"/>
              <a:ext cx="117892" cy="117892"/>
            </a:xfrm>
            <a:custGeom>
              <a:ahLst/>
              <a:cxnLst/>
              <a:rect b="b" l="l" r="r" t="t"/>
              <a:pathLst>
                <a:path extrusionOk="0" h="4857" w="4857">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14" name="Google Shape;4614;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174827"/>
              <a:ext cx="117892" cy="117867"/>
            </a:xfrm>
            <a:custGeom>
              <a:ahLst/>
              <a:cxnLst/>
              <a:rect b="b" l="l" r="r" t="t"/>
              <a:pathLst>
                <a:path extrusionOk="0" h="4856" w="4857">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15" name="Google Shape;4615;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72" y="4851022"/>
              <a:ext cx="117867" cy="117867"/>
            </a:xfrm>
            <a:custGeom>
              <a:ahLst/>
              <a:cxnLst/>
              <a:rect b="b" l="l" r="r" t="t"/>
              <a:pathLst>
                <a:path extrusionOk="0" h="4856" w="4856">
                  <a:moveTo>
                    <a:pt x="0" y="0"/>
                  </a:moveTo>
                  <a:lnTo>
                    <a:pt x="0"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16" name="Google Shape;4616;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72" y="3974226"/>
              <a:ext cx="117867" cy="117867"/>
            </a:xfrm>
            <a:custGeom>
              <a:ahLst/>
              <a:cxnLst/>
              <a:rect b="b" l="l" r="r" t="t"/>
              <a:pathLst>
                <a:path extrusionOk="0" h="4856" w="4856">
                  <a:moveTo>
                    <a:pt x="0" y="0"/>
                  </a:moveTo>
                  <a:lnTo>
                    <a:pt x="0"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17" name="Google Shape;4617;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72" y="3243575"/>
              <a:ext cx="117867" cy="117867"/>
            </a:xfrm>
            <a:custGeom>
              <a:ahLst/>
              <a:cxnLst/>
              <a:rect b="b" l="l" r="r" t="t"/>
              <a:pathLst>
                <a:path extrusionOk="0" h="4856" w="4856">
                  <a:moveTo>
                    <a:pt x="0" y="0"/>
                  </a:moveTo>
                  <a:lnTo>
                    <a:pt x="0"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18" name="Google Shape;4618;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72" y="2512925"/>
              <a:ext cx="117867" cy="117867"/>
            </a:xfrm>
            <a:custGeom>
              <a:ahLst/>
              <a:cxnLst/>
              <a:rect b="b" l="l" r="r" t="t"/>
              <a:pathLst>
                <a:path extrusionOk="0" h="4856" w="4856">
                  <a:moveTo>
                    <a:pt x="0" y="0"/>
                  </a:moveTo>
                  <a:lnTo>
                    <a:pt x="0"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19" name="Google Shape;4619;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72" y="1636129"/>
              <a:ext cx="117867" cy="117867"/>
            </a:xfrm>
            <a:custGeom>
              <a:ahLst/>
              <a:cxnLst/>
              <a:rect b="b" l="l" r="r" t="t"/>
              <a:pathLst>
                <a:path extrusionOk="0" h="4856" w="4856">
                  <a:moveTo>
                    <a:pt x="0" y="0"/>
                  </a:moveTo>
                  <a:lnTo>
                    <a:pt x="0"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20" name="Google Shape;4620;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72" y="905478"/>
              <a:ext cx="117867" cy="117867"/>
            </a:xfrm>
            <a:custGeom>
              <a:ahLst/>
              <a:cxnLst/>
              <a:rect b="b" l="l" r="r" t="t"/>
              <a:pathLst>
                <a:path extrusionOk="0" h="4856" w="4856">
                  <a:moveTo>
                    <a:pt x="0" y="0"/>
                  </a:moveTo>
                  <a:lnTo>
                    <a:pt x="0"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21" name="Google Shape;4621;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72" y="759358"/>
              <a:ext cx="117867" cy="117867"/>
            </a:xfrm>
            <a:custGeom>
              <a:ahLst/>
              <a:cxnLst/>
              <a:rect b="b" l="l" r="r" t="t"/>
              <a:pathLst>
                <a:path extrusionOk="0" h="4856" w="4856">
                  <a:moveTo>
                    <a:pt x="0" y="1"/>
                  </a:moveTo>
                  <a:lnTo>
                    <a:pt x="0"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22" name="Google Shape;4622;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72" y="174827"/>
              <a:ext cx="117867" cy="117867"/>
            </a:xfrm>
            <a:custGeom>
              <a:ahLst/>
              <a:cxnLst/>
              <a:rect b="b" l="l" r="r" t="t"/>
              <a:pathLst>
                <a:path extrusionOk="0" h="4856" w="4856">
                  <a:moveTo>
                    <a:pt x="0" y="0"/>
                  </a:moveTo>
                  <a:lnTo>
                    <a:pt x="0"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23" name="Google Shape;4623;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4558757"/>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24" name="Google Shape;4624;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3681962"/>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25" name="Google Shape;4625;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2659045"/>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grpSp>
      <p:grpSp>
        <p:nvGrpSpPr>
          <p:cNvPr xmlns:c="http://schemas.openxmlformats.org/drawingml/2006/chart" xmlns:pic="http://schemas.openxmlformats.org/drawingml/2006/picture" xmlns:dgm="http://schemas.openxmlformats.org/drawingml/2006/diagram" id="4626" name="Google Shape;4626;p41"/>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7682451" y="28707"/>
            <a:ext cx="1140784" cy="5086302"/>
            <a:chOff x="7682451" y="28707"/>
            <a:chExt cx="1140784" cy="5086302"/>
          </a:xfrm>
        </p:grpSpPr>
        <p:sp>
          <p:nvSpPr>
            <p:cNvPr xmlns:c="http://schemas.openxmlformats.org/drawingml/2006/chart" xmlns:pic="http://schemas.openxmlformats.org/drawingml/2006/picture" xmlns:dgm="http://schemas.openxmlformats.org/drawingml/2006/diagram" id="4627" name="Google Shape;4627;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7" y="4851021"/>
              <a:ext cx="117867" cy="117867"/>
            </a:xfrm>
            <a:custGeom>
              <a:ahLst/>
              <a:cxnLst/>
              <a:rect b="b" l="l" r="r" t="t"/>
              <a:pathLst>
                <a:path extrusionOk="0" h="4856" w="4856">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28" name="Google Shape;4628;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7" y="2951310"/>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29" name="Google Shape;4629;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7" y="2512924"/>
              <a:ext cx="117867" cy="117867"/>
            </a:xfrm>
            <a:custGeom>
              <a:ahLst/>
              <a:cxnLst/>
              <a:rect b="b" l="l" r="r" t="t"/>
              <a:pathLst>
                <a:path extrusionOk="0" h="4856" w="4856">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30" name="Google Shape;4630;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7" y="1197743"/>
              <a:ext cx="117867" cy="117867"/>
            </a:xfrm>
            <a:custGeom>
              <a:ahLst/>
              <a:cxnLst/>
              <a:rect b="b" l="l" r="r" t="t"/>
              <a:pathLst>
                <a:path extrusionOk="0" h="4856" w="4856">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31" name="Google Shape;4631;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4851021"/>
              <a:ext cx="117867" cy="117867"/>
            </a:xfrm>
            <a:custGeom>
              <a:ahLst/>
              <a:cxnLst/>
              <a:rect b="b" l="l" r="r" t="t"/>
              <a:pathLst>
                <a:path extrusionOk="0" h="4856" w="4856">
                  <a:moveTo>
                    <a:pt x="0" y="0"/>
                  </a:moveTo>
                  <a:lnTo>
                    <a:pt x="0" y="4856"/>
                  </a:lnTo>
                  <a:lnTo>
                    <a:pt x="4855" y="4856"/>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32" name="Google Shape;4632;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4558756"/>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33" name="Google Shape;4633;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4266491"/>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34" name="Google Shape;4634;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3681962"/>
              <a:ext cx="117867" cy="117892"/>
            </a:xfrm>
            <a:custGeom>
              <a:ahLst/>
              <a:cxnLst/>
              <a:rect b="b" l="l" r="r" t="t"/>
              <a:pathLst>
                <a:path extrusionOk="0" h="4857"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35" name="Google Shape;4635;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3535840"/>
              <a:ext cx="117867" cy="117867"/>
            </a:xfrm>
            <a:custGeom>
              <a:ahLst/>
              <a:cxnLst/>
              <a:rect b="b" l="l" r="r" t="t"/>
              <a:pathLst>
                <a:path extrusionOk="0" h="4856" w="4856">
                  <a:moveTo>
                    <a:pt x="0" y="0"/>
                  </a:moveTo>
                  <a:lnTo>
                    <a:pt x="0" y="4856"/>
                  </a:lnTo>
                  <a:lnTo>
                    <a:pt x="4855" y="4856"/>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36" name="Google Shape;4636;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3243575"/>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37" name="Google Shape;4637;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3097455"/>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38" name="Google Shape;4638;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2951310"/>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39" name="Google Shape;4639;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2366781"/>
              <a:ext cx="117867" cy="117892"/>
            </a:xfrm>
            <a:custGeom>
              <a:ahLst/>
              <a:cxnLst/>
              <a:rect b="b" l="l" r="r" t="t"/>
              <a:pathLst>
                <a:path extrusionOk="0" h="4857"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40" name="Google Shape;4640;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2220659"/>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41" name="Google Shape;4641;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2074539"/>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42" name="Google Shape;4642;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1490008"/>
              <a:ext cx="117867" cy="117867"/>
            </a:xfrm>
            <a:custGeom>
              <a:ahLst/>
              <a:cxnLst/>
              <a:rect b="b" l="l" r="r" t="t"/>
              <a:pathLst>
                <a:path extrusionOk="0" h="4856" w="4856">
                  <a:moveTo>
                    <a:pt x="0" y="0"/>
                  </a:moveTo>
                  <a:lnTo>
                    <a:pt x="0" y="4856"/>
                  </a:lnTo>
                  <a:lnTo>
                    <a:pt x="4855" y="4856"/>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43" name="Google Shape;4643;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1343864"/>
              <a:ext cx="117867" cy="117892"/>
            </a:xfrm>
            <a:custGeom>
              <a:ahLst/>
              <a:cxnLst/>
              <a:rect b="b" l="l" r="r" t="t"/>
              <a:pathLst>
                <a:path extrusionOk="0" h="4857"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44" name="Google Shape;4644;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905478"/>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45" name="Google Shape;4645;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759358"/>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46" name="Google Shape;4646;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613213"/>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47" name="Google Shape;4647;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320948"/>
              <a:ext cx="117867" cy="117892"/>
            </a:xfrm>
            <a:custGeom>
              <a:ahLst/>
              <a:cxnLst/>
              <a:rect b="b" l="l" r="r" t="t"/>
              <a:pathLst>
                <a:path extrusionOk="0" h="4857"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48" name="Google Shape;4648;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4997142"/>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49" name="Google Shape;4649;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4704878"/>
              <a:ext cx="117867" cy="117892"/>
            </a:xfrm>
            <a:custGeom>
              <a:ahLst/>
              <a:cxnLst/>
              <a:rect b="b" l="l" r="r" t="t"/>
              <a:pathLst>
                <a:path extrusionOk="0" h="4857"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50" name="Google Shape;4650;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4412636"/>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51" name="Google Shape;4651;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4266491"/>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52" name="Google Shape;4652;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3681962"/>
              <a:ext cx="117867" cy="117892"/>
            </a:xfrm>
            <a:custGeom>
              <a:ahLst/>
              <a:cxnLst/>
              <a:rect b="b" l="l" r="r" t="t"/>
              <a:pathLst>
                <a:path extrusionOk="0" h="4857"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53" name="Google Shape;4653;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3097455"/>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54" name="Google Shape;4654;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2951310"/>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55" name="Google Shape;4655;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2805190"/>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56" name="Google Shape;4656;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1928394"/>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57" name="Google Shape;4657;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1197743"/>
              <a:ext cx="117867" cy="117867"/>
            </a:xfrm>
            <a:custGeom>
              <a:ahLst/>
              <a:cxnLst/>
              <a:rect b="b" l="l" r="r" t="t"/>
              <a:pathLst>
                <a:path extrusionOk="0" h="4856" w="4856">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58" name="Google Shape;4658;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759358"/>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59" name="Google Shape;4659;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613213"/>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60" name="Google Shape;4660;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28707"/>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61" name="Google Shape;4661;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4997142"/>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62" name="Google Shape;4662;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4851021"/>
              <a:ext cx="117867" cy="117867"/>
            </a:xfrm>
            <a:custGeom>
              <a:ahLst/>
              <a:cxnLst/>
              <a:rect b="b" l="l" r="r" t="t"/>
              <a:pathLst>
                <a:path extrusionOk="0" h="4856" w="4856">
                  <a:moveTo>
                    <a:pt x="0" y="0"/>
                  </a:moveTo>
                  <a:lnTo>
                    <a:pt x="0" y="4856"/>
                  </a:lnTo>
                  <a:lnTo>
                    <a:pt x="4855" y="4856"/>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63" name="Google Shape;4663;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4412636"/>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64" name="Google Shape;4664;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4120371"/>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65" name="Google Shape;4665;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3389720"/>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66" name="Google Shape;4666;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3243575"/>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67" name="Google Shape;4667;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1636129"/>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68" name="Google Shape;4668;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1343864"/>
              <a:ext cx="117867" cy="117892"/>
            </a:xfrm>
            <a:custGeom>
              <a:ahLst/>
              <a:cxnLst/>
              <a:rect b="b" l="l" r="r" t="t"/>
              <a:pathLst>
                <a:path extrusionOk="0" h="4857"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69" name="Google Shape;4669;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4997142"/>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70" name="Google Shape;4670;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4558756"/>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71" name="Google Shape;4671;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2951310"/>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72" name="Google Shape;4672;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2074539"/>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73" name="Google Shape;4673;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1636129"/>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74" name="Google Shape;4674;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3828105"/>
              <a:ext cx="117892" cy="117867"/>
            </a:xfrm>
            <a:custGeom>
              <a:ahLst/>
              <a:cxnLst/>
              <a:rect b="b" l="l" r="r" t="t"/>
              <a:pathLst>
                <a:path extrusionOk="0" h="4856" w="4857">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75" name="Google Shape;4675;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2659045"/>
              <a:ext cx="117892" cy="117892"/>
            </a:xfrm>
            <a:custGeom>
              <a:ahLst/>
              <a:cxnLst/>
              <a:rect b="b" l="l" r="r" t="t"/>
              <a:pathLst>
                <a:path extrusionOk="0" h="4857" w="4857">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76" name="Google Shape;4676;p4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467093"/>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grpSp>
      <p:sp>
        <p:nvSpPr>
          <p:cNvPr xmlns:c="http://schemas.openxmlformats.org/drawingml/2006/chart" xmlns:pic="http://schemas.openxmlformats.org/drawingml/2006/picture" xmlns:dgm="http://schemas.openxmlformats.org/drawingml/2006/diagram" id="4677" name="Google Shape;4677;p41"/>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91531" y="4720201"/>
            <a:ext cx="548700" cy="393600"/>
          </a:xfrm>
          <a:prstGeom prst="rect">
            <a:avLst/>
          </a:prstGeom>
          <a:no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algn="l" indent="0" lvl="0"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1pPr>
            <a:lvl2pPr algn="l" indent="0" lvl="1"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2pPr>
            <a:lvl3pPr algn="l" indent="0" lvl="2"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3pPr>
            <a:lvl4pPr algn="l" indent="0" lvl="3"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4pPr>
            <a:lvl5pPr algn="l" indent="0" lvl="4"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5pPr>
            <a:lvl6pPr algn="l" indent="0" lvl="5"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6pPr>
            <a:lvl7pPr algn="l" indent="0" lvl="6"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7pPr>
            <a:lvl8pPr algn="l" indent="0" lvl="7"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8pPr>
            <a:lvl9pPr algn="l" indent="0" lvl="8"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9pPr>
          </a:lstStyle>
          <a:p>
            <a:pPr algn="l" indent="0" lvl="0" marL="0" rtl="0">
              <a:spcBef>
                <a:spcPts val="0"/>
              </a:spcBef>
              <a:spcAft>
                <a:spcPts val="0"/>
              </a:spcAft>
              <a:buNone/>
            </a:pPr>
            <a:fld id="{00000000-1234-1234-1234-123412341234}" type="slidenum">
              <a:rPr lang="en">
                <a:uFillTx/>
              </a:rPr>
              <a:t>‹#›</a:t>
            </a:fld>
            <a:endParaRPr>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4.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twoColTx">
  <p:cSld name="TITLE_AND_TWO_COLUMNS">
    <p:spTree>
      <p:nvGrpSpPr>
        <p:cNvPr xmlns:c="http://schemas.openxmlformats.org/drawingml/2006/chart" xmlns:pic="http://schemas.openxmlformats.org/drawingml/2006/picture" xmlns:dgm="http://schemas.openxmlformats.org/drawingml/2006/diagram" id="26" name="Shape 26"/>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7" name="Google Shape;27;p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0"/>
            <a:ext cx="9144000" cy="1277100"/>
          </a:xfrm>
          <a:prstGeom prst="rect">
            <a:avLst/>
          </a:prstGeom>
          <a:solidFill>
            <a:schemeClr val="dk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28" name="Google Shape;28;p5"/>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25" y="500925"/>
            <a:ext cx="8520600" cy="623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lvl="0">
              <a:spcBef>
                <a:spcPts val="0"/>
              </a:spcBef>
              <a:spcAft>
                <a:spcPts val="0"/>
              </a:spcAft>
              <a:buClr>
                <a:schemeClr val="lt1"/>
              </a:buClr>
              <a:buSzPts val="2800"/>
              <a:buNone/>
              <a:defRPr>
                <a:solidFill>
                  <a:schemeClr val="lt1"/>
                </a:solidFill>
                <a:uFillTx/>
              </a:defRPr>
            </a:lvl1pPr>
            <a:lvl2pPr lvl="1">
              <a:spcBef>
                <a:spcPts val="0"/>
              </a:spcBef>
              <a:spcAft>
                <a:spcPts val="0"/>
              </a:spcAft>
              <a:buClr>
                <a:schemeClr val="lt1"/>
              </a:buClr>
              <a:buSzPts val="2800"/>
              <a:buNone/>
              <a:defRPr>
                <a:solidFill>
                  <a:schemeClr val="lt1"/>
                </a:solidFill>
                <a:uFillTx/>
              </a:defRPr>
            </a:lvl2pPr>
            <a:lvl3pPr lvl="2">
              <a:spcBef>
                <a:spcPts val="0"/>
              </a:spcBef>
              <a:spcAft>
                <a:spcPts val="0"/>
              </a:spcAft>
              <a:buClr>
                <a:schemeClr val="lt1"/>
              </a:buClr>
              <a:buSzPts val="2800"/>
              <a:buNone/>
              <a:defRPr>
                <a:solidFill>
                  <a:schemeClr val="lt1"/>
                </a:solidFill>
                <a:uFillTx/>
              </a:defRPr>
            </a:lvl3pPr>
            <a:lvl4pPr lvl="3">
              <a:spcBef>
                <a:spcPts val="0"/>
              </a:spcBef>
              <a:spcAft>
                <a:spcPts val="0"/>
              </a:spcAft>
              <a:buClr>
                <a:schemeClr val="lt1"/>
              </a:buClr>
              <a:buSzPts val="2800"/>
              <a:buNone/>
              <a:defRPr>
                <a:solidFill>
                  <a:schemeClr val="lt1"/>
                </a:solidFill>
                <a:uFillTx/>
              </a:defRPr>
            </a:lvl4pPr>
            <a:lvl5pPr lvl="4">
              <a:spcBef>
                <a:spcPts val="0"/>
              </a:spcBef>
              <a:spcAft>
                <a:spcPts val="0"/>
              </a:spcAft>
              <a:buClr>
                <a:schemeClr val="lt1"/>
              </a:buClr>
              <a:buSzPts val="2800"/>
              <a:buNone/>
              <a:defRPr>
                <a:solidFill>
                  <a:schemeClr val="lt1"/>
                </a:solidFill>
                <a:uFillTx/>
              </a:defRPr>
            </a:lvl5pPr>
            <a:lvl6pPr lvl="5">
              <a:spcBef>
                <a:spcPts val="0"/>
              </a:spcBef>
              <a:spcAft>
                <a:spcPts val="0"/>
              </a:spcAft>
              <a:buClr>
                <a:schemeClr val="lt1"/>
              </a:buClr>
              <a:buSzPts val="2800"/>
              <a:buNone/>
              <a:defRPr>
                <a:solidFill>
                  <a:schemeClr val="lt1"/>
                </a:solidFill>
                <a:uFillTx/>
              </a:defRPr>
            </a:lvl6pPr>
            <a:lvl7pPr lvl="6">
              <a:spcBef>
                <a:spcPts val="0"/>
              </a:spcBef>
              <a:spcAft>
                <a:spcPts val="0"/>
              </a:spcAft>
              <a:buClr>
                <a:schemeClr val="lt1"/>
              </a:buClr>
              <a:buSzPts val="2800"/>
              <a:buNone/>
              <a:defRPr>
                <a:solidFill>
                  <a:schemeClr val="lt1"/>
                </a:solidFill>
                <a:uFillTx/>
              </a:defRPr>
            </a:lvl7pPr>
            <a:lvl8pPr lvl="7">
              <a:spcBef>
                <a:spcPts val="0"/>
              </a:spcBef>
              <a:spcAft>
                <a:spcPts val="0"/>
              </a:spcAft>
              <a:buClr>
                <a:schemeClr val="lt1"/>
              </a:buClr>
              <a:buSzPts val="2800"/>
              <a:buNone/>
              <a:defRPr>
                <a:solidFill>
                  <a:schemeClr val="lt1"/>
                </a:solidFill>
                <a:uFillTx/>
              </a:defRPr>
            </a:lvl8pPr>
            <a:lvl9pPr lvl="8">
              <a:spcBef>
                <a:spcPts val="0"/>
              </a:spcBef>
              <a:spcAft>
                <a:spcPts val="0"/>
              </a:spcAft>
              <a:buClr>
                <a:schemeClr val="lt1"/>
              </a:buClr>
              <a:buSzPts val="2800"/>
              <a:buNone/>
              <a:defRPr>
                <a:solidFill>
                  <a:schemeClr val="lt1"/>
                </a:solidFill>
                <a:uFillTx/>
              </a:defRPr>
            </a:lvl9pPr>
          </a:lstStyle>
          <a:p/>
        </p:txBody>
      </p:sp>
      <p:sp>
        <p:nvSpPr>
          <p:cNvPr xmlns:c="http://schemas.openxmlformats.org/drawingml/2006/chart" xmlns:pic="http://schemas.openxmlformats.org/drawingml/2006/picture" xmlns:dgm="http://schemas.openxmlformats.org/drawingml/2006/diagram" id="29" name="Google Shape;29;p5"/>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505700"/>
            <a:ext cx="3999900" cy="30762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indent="-311150" lvl="0" marL="457200">
              <a:spcBef>
                <a:spcPts val="0"/>
              </a:spcBef>
              <a:spcAft>
                <a:spcPts val="0"/>
              </a:spcAft>
              <a:buSzPts val="1300"/>
              <a:buChar char="●"/>
              <a:defRPr>
                <a:uFillTx/>
              </a:defRPr>
            </a:lvl1pPr>
            <a:lvl2pPr indent="-298450" lvl="1" marL="914400">
              <a:spcBef>
                <a:spcPts val="1600"/>
              </a:spcBef>
              <a:spcAft>
                <a:spcPts val="0"/>
              </a:spcAft>
              <a:buSzPts val="1100"/>
              <a:buChar char="○"/>
              <a:defRPr>
                <a:uFillTx/>
              </a:defRPr>
            </a:lvl2pPr>
            <a:lvl3pPr indent="-298450" lvl="2" marL="1371600">
              <a:spcBef>
                <a:spcPts val="1600"/>
              </a:spcBef>
              <a:spcAft>
                <a:spcPts val="0"/>
              </a:spcAft>
              <a:buSzPts val="1100"/>
              <a:buChar char="■"/>
              <a:defRPr>
                <a:uFillTx/>
              </a:defRPr>
            </a:lvl3pPr>
            <a:lvl4pPr indent="-298450" lvl="3" marL="1828800">
              <a:spcBef>
                <a:spcPts val="1600"/>
              </a:spcBef>
              <a:spcAft>
                <a:spcPts val="0"/>
              </a:spcAft>
              <a:buSzPts val="1100"/>
              <a:buChar char="●"/>
              <a:defRPr>
                <a:uFillTx/>
              </a:defRPr>
            </a:lvl4pPr>
            <a:lvl5pPr indent="-298450" lvl="4" marL="2286000">
              <a:spcBef>
                <a:spcPts val="1600"/>
              </a:spcBef>
              <a:spcAft>
                <a:spcPts val="0"/>
              </a:spcAft>
              <a:buSzPts val="1100"/>
              <a:buChar char="○"/>
              <a:defRPr>
                <a:uFillTx/>
              </a:defRPr>
            </a:lvl5pPr>
            <a:lvl6pPr indent="-298450" lvl="5" marL="2743200">
              <a:spcBef>
                <a:spcPts val="1600"/>
              </a:spcBef>
              <a:spcAft>
                <a:spcPts val="0"/>
              </a:spcAft>
              <a:buSzPts val="1100"/>
              <a:buChar char="■"/>
              <a:defRPr>
                <a:uFillTx/>
              </a:defRPr>
            </a:lvl6pPr>
            <a:lvl7pPr indent="-298450" lvl="6" marL="3200400">
              <a:spcBef>
                <a:spcPts val="1600"/>
              </a:spcBef>
              <a:spcAft>
                <a:spcPts val="0"/>
              </a:spcAft>
              <a:buSzPts val="1100"/>
              <a:buChar char="●"/>
              <a:defRPr>
                <a:uFillTx/>
              </a:defRPr>
            </a:lvl7pPr>
            <a:lvl8pPr indent="-298450" lvl="7" marL="3657600">
              <a:spcBef>
                <a:spcPts val="1600"/>
              </a:spcBef>
              <a:spcAft>
                <a:spcPts val="0"/>
              </a:spcAft>
              <a:buSzPts val="1100"/>
              <a:buChar char="○"/>
              <a:defRPr>
                <a:uFillTx/>
              </a:defRPr>
            </a:lvl8pPr>
            <a:lvl9pPr indent="-298450" lvl="8" marL="4114800">
              <a:spcBef>
                <a:spcPts val="1600"/>
              </a:spcBef>
              <a:spcAft>
                <a:spcPts val="1600"/>
              </a:spcAft>
              <a:buSzPts val="1100"/>
              <a:buChar char="■"/>
              <a:defRPr>
                <a:uFillTx/>
              </a:defRPr>
            </a:lvl9pPr>
          </a:lstStyle>
          <a:p/>
        </p:txBody>
      </p:sp>
      <p:sp>
        <p:nvSpPr>
          <p:cNvPr xmlns:c="http://schemas.openxmlformats.org/drawingml/2006/chart" xmlns:pic="http://schemas.openxmlformats.org/drawingml/2006/picture" xmlns:dgm="http://schemas.openxmlformats.org/drawingml/2006/diagram" id="30" name="Google Shape;30;p5"/>
          <p:cNvSpPr xmlns:c="http://schemas.openxmlformats.org/drawingml/2006/chart" xmlns:pic="http://schemas.openxmlformats.org/drawingml/2006/picture" xmlns:dgm="http://schemas.openxmlformats.org/drawingml/2006/diagram" txBox="1">
            <a:spLocks/>
          </p:cNvSpPr>
          <p:nvPr>
            <p:ph idx="2" type="body"/>
          </p:nvPr>
        </p:nvSpPr>
        <p:spPr xmlns:c="http://schemas.openxmlformats.org/drawingml/2006/chart" xmlns:pic="http://schemas.openxmlformats.org/drawingml/2006/picture" xmlns:dgm="http://schemas.openxmlformats.org/drawingml/2006/diagram">
          <a:xfrm>
            <a:off x="4832400" y="1505700"/>
            <a:ext cx="3999900" cy="30762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indent="-311150" lvl="0" marL="457200">
              <a:spcBef>
                <a:spcPts val="0"/>
              </a:spcBef>
              <a:spcAft>
                <a:spcPts val="0"/>
              </a:spcAft>
              <a:buSzPts val="1300"/>
              <a:buChar char="●"/>
              <a:defRPr>
                <a:uFillTx/>
              </a:defRPr>
            </a:lvl1pPr>
            <a:lvl2pPr indent="-298450" lvl="1" marL="914400">
              <a:spcBef>
                <a:spcPts val="1600"/>
              </a:spcBef>
              <a:spcAft>
                <a:spcPts val="0"/>
              </a:spcAft>
              <a:buSzPts val="1100"/>
              <a:buChar char="○"/>
              <a:defRPr>
                <a:uFillTx/>
              </a:defRPr>
            </a:lvl2pPr>
            <a:lvl3pPr indent="-298450" lvl="2" marL="1371600">
              <a:spcBef>
                <a:spcPts val="1600"/>
              </a:spcBef>
              <a:spcAft>
                <a:spcPts val="0"/>
              </a:spcAft>
              <a:buSzPts val="1100"/>
              <a:buChar char="■"/>
              <a:defRPr>
                <a:uFillTx/>
              </a:defRPr>
            </a:lvl3pPr>
            <a:lvl4pPr indent="-298450" lvl="3" marL="1828800">
              <a:spcBef>
                <a:spcPts val="1600"/>
              </a:spcBef>
              <a:spcAft>
                <a:spcPts val="0"/>
              </a:spcAft>
              <a:buSzPts val="1100"/>
              <a:buChar char="●"/>
              <a:defRPr>
                <a:uFillTx/>
              </a:defRPr>
            </a:lvl4pPr>
            <a:lvl5pPr indent="-298450" lvl="4" marL="2286000">
              <a:spcBef>
                <a:spcPts val="1600"/>
              </a:spcBef>
              <a:spcAft>
                <a:spcPts val="0"/>
              </a:spcAft>
              <a:buSzPts val="1100"/>
              <a:buChar char="○"/>
              <a:defRPr>
                <a:uFillTx/>
              </a:defRPr>
            </a:lvl5pPr>
            <a:lvl6pPr indent="-298450" lvl="5" marL="2743200">
              <a:spcBef>
                <a:spcPts val="1600"/>
              </a:spcBef>
              <a:spcAft>
                <a:spcPts val="0"/>
              </a:spcAft>
              <a:buSzPts val="1100"/>
              <a:buChar char="■"/>
              <a:defRPr>
                <a:uFillTx/>
              </a:defRPr>
            </a:lvl6pPr>
            <a:lvl7pPr indent="-298450" lvl="6" marL="3200400">
              <a:spcBef>
                <a:spcPts val="1600"/>
              </a:spcBef>
              <a:spcAft>
                <a:spcPts val="0"/>
              </a:spcAft>
              <a:buSzPts val="1100"/>
              <a:buChar char="●"/>
              <a:defRPr>
                <a:uFillTx/>
              </a:defRPr>
            </a:lvl7pPr>
            <a:lvl8pPr indent="-298450" lvl="7" marL="3657600">
              <a:spcBef>
                <a:spcPts val="1600"/>
              </a:spcBef>
              <a:spcAft>
                <a:spcPts val="0"/>
              </a:spcAft>
              <a:buSzPts val="1100"/>
              <a:buChar char="○"/>
              <a:defRPr>
                <a:uFillTx/>
              </a:defRPr>
            </a:lvl8pPr>
            <a:lvl9pPr indent="-298450" lvl="8" marL="4114800">
              <a:spcBef>
                <a:spcPts val="1600"/>
              </a:spcBef>
              <a:spcAft>
                <a:spcPts val="1600"/>
              </a:spcAft>
              <a:buSzPts val="1100"/>
              <a:buChar char="■"/>
              <a:defRPr>
                <a:uFillTx/>
              </a:defRPr>
            </a:lvl9pPr>
          </a:lstStyle>
          <a:p/>
        </p:txBody>
      </p:sp>
      <p:sp>
        <p:nvSpPr>
          <p:cNvPr xmlns:c="http://schemas.openxmlformats.org/drawingml/2006/chart" xmlns:pic="http://schemas.openxmlformats.org/drawingml/2006/picture" xmlns:dgm="http://schemas.openxmlformats.org/drawingml/2006/diagram" id="31" name="Google Shape;31;p5"/>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8472458" y="4663217"/>
            <a:ext cx="548700" cy="3936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lvl="0">
              <a:buNone/>
              <a:defRPr>
                <a:uFillTx/>
              </a:defRPr>
            </a:lvl1pPr>
            <a:lvl2pPr lvl="1">
              <a:buNone/>
              <a:defRPr>
                <a:uFillTx/>
              </a:defRPr>
            </a:lvl2pPr>
            <a:lvl3pPr lvl="2">
              <a:buNone/>
              <a:defRPr>
                <a:uFillTx/>
              </a:defRPr>
            </a:lvl3pPr>
            <a:lvl4pPr lvl="3">
              <a:buNone/>
              <a:defRPr>
                <a:uFillTx/>
              </a:defRPr>
            </a:lvl4pPr>
            <a:lvl5pPr lvl="4">
              <a:buNone/>
              <a:defRPr>
                <a:uFillTx/>
              </a:defRPr>
            </a:lvl5pPr>
            <a:lvl6pPr lvl="5">
              <a:buNone/>
              <a:defRPr>
                <a:uFillTx/>
              </a:defRPr>
            </a:lvl6pPr>
            <a:lvl7pPr lvl="6">
              <a:buNone/>
              <a:defRPr>
                <a:uFillTx/>
              </a:defRPr>
            </a:lvl7pPr>
            <a:lvl8pPr lvl="7">
              <a:buNone/>
              <a:defRPr>
                <a:uFillTx/>
              </a:defRPr>
            </a:lvl8pPr>
            <a:lvl9pPr lvl="8">
              <a:buNone/>
              <a:defRPr>
                <a:uFillTx/>
              </a:defRPr>
            </a:lvl9pPr>
          </a:lstStyle>
          <a:p>
            <a:pPr algn="r" indent="0" lvl="0" marL="0" rtl="0">
              <a:spcBef>
                <a:spcPts val="0"/>
              </a:spcBef>
              <a:spcAft>
                <a:spcPts val="0"/>
              </a:spcAft>
              <a:buNone/>
            </a:pPr>
            <a:fld id="{00000000-1234-1234-1234-123412341234}" type="slidenum">
              <a:rPr lang="en">
                <a:uFillTx/>
              </a:rPr>
              <a:t>‹#›</a:t>
            </a:fld>
            <a:endParaRPr>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40.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CAPTION_ONLY">
    <p:spTree>
      <p:nvGrpSpPr>
        <p:cNvPr xmlns:c="http://schemas.openxmlformats.org/drawingml/2006/chart" xmlns:pic="http://schemas.openxmlformats.org/drawingml/2006/picture" xmlns:dgm="http://schemas.openxmlformats.org/drawingml/2006/diagram" id="4678" name="Shape 4678"/>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679" name="Google Shape;4679;p42"/>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624925" y="4177700"/>
            <a:ext cx="6759300" cy="5196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algn="l" indent="-228600" lvl="0" marL="457200" marR="0" rtl="0">
              <a:lnSpc>
                <a:spcPct val="100000"/>
              </a:lnSpc>
              <a:spcBef>
                <a:spcPts val="360"/>
              </a:spcBef>
              <a:spcAft>
                <a:spcPts val="0"/>
              </a:spcAft>
              <a:buClr>
                <a:srgbClr val="D3EBD5"/>
              </a:buClr>
              <a:buSzPts val="1800"/>
              <a:buFont typeface="Titillium Web Light"/>
              <a:buNone/>
              <a:defRPr b="0" cap="none" i="0" strike="noStrike" sz="1800" u="none">
                <a:solidFill>
                  <a:srgbClr val="01597F"/>
                </a:solidFill>
                <a:uFillTx/>
                <a:latin typeface="Trebuchet MS"/>
                <a:ea typeface="Trebuchet MS"/>
                <a:cs typeface="Trebuchet MS"/>
                <a:sym typeface="Trebuchet MS"/>
              </a:defRPr>
            </a:lvl1pPr>
          </a:lstStyle>
          <a:p/>
        </p:txBody>
      </p:sp>
      <p:sp>
        <p:nvSpPr>
          <p:cNvPr xmlns:c="http://schemas.openxmlformats.org/drawingml/2006/chart" xmlns:pic="http://schemas.openxmlformats.org/drawingml/2006/picture" xmlns:dgm="http://schemas.openxmlformats.org/drawingml/2006/diagram" id="4680" name="Google Shape;4680;p42"/>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91531" y="4720201"/>
            <a:ext cx="548700" cy="393600"/>
          </a:xfrm>
          <a:prstGeom prst="rect">
            <a:avLst/>
          </a:prstGeom>
          <a:no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algn="l" indent="0" lvl="0"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1pPr>
            <a:lvl2pPr algn="l" indent="0" lvl="1"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2pPr>
            <a:lvl3pPr algn="l" indent="0" lvl="2"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3pPr>
            <a:lvl4pPr algn="l" indent="0" lvl="3"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4pPr>
            <a:lvl5pPr algn="l" indent="0" lvl="4"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5pPr>
            <a:lvl6pPr algn="l" indent="0" lvl="5"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6pPr>
            <a:lvl7pPr algn="l" indent="0" lvl="6"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7pPr>
            <a:lvl8pPr algn="l" indent="0" lvl="7"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8pPr>
            <a:lvl9pPr algn="l" indent="0" lvl="8"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9pPr>
          </a:lstStyle>
          <a:p>
            <a:pPr algn="l" indent="0" lvl="0" marL="0" rtl="0">
              <a:spcBef>
                <a:spcPts val="0"/>
              </a:spcBef>
              <a:spcAft>
                <a:spcPts val="0"/>
              </a:spcAft>
              <a:buNone/>
            </a:pPr>
            <a:fld id="{00000000-1234-1234-1234-123412341234}" type="slidenum">
              <a:rPr lang="en">
                <a:uFillTx/>
              </a:rPr>
              <a:t>‹#›</a:t>
            </a:fld>
            <a:endParaRPr>
              <a:uFillTx/>
            </a:endParaRPr>
          </a:p>
        </p:txBody>
      </p:sp>
      <p:grpSp>
        <p:nvGrpSpPr>
          <p:cNvPr xmlns:c="http://schemas.openxmlformats.org/drawingml/2006/chart" xmlns:pic="http://schemas.openxmlformats.org/drawingml/2006/picture" xmlns:dgm="http://schemas.openxmlformats.org/drawingml/2006/diagram" id="4681" name="Google Shape;4681;p42"/>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rot="10800000">
            <a:off x="8851487" y="28707"/>
            <a:ext cx="264012" cy="5086302"/>
            <a:chOff x="5307800" y="238125"/>
            <a:chExt cx="271925" cy="5238750"/>
          </a:xfrm>
        </p:grpSpPr>
        <p:sp>
          <p:nvSpPr>
            <p:cNvPr xmlns:c="http://schemas.openxmlformats.org/drawingml/2006/chart" xmlns:pic="http://schemas.openxmlformats.org/drawingml/2006/picture" xmlns:dgm="http://schemas.openxmlformats.org/drawingml/2006/diagram" id="4682" name="Google Shape;4682;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3812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83" name="Google Shape;4683;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8862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84" name="Google Shape;4684;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539125"/>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85" name="Google Shape;4685;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6896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86" name="Google Shape;4686;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84015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87" name="Google Shape;4687;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99067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88" name="Google Shape;4688;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114117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89" name="Google Shape;4689;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129170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90" name="Google Shape;4690;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1442200"/>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91" name="Google Shape;4691;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1592700"/>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92" name="Google Shape;4692;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174322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93" name="Google Shape;4693;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189372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94" name="Google Shape;4694;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0442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95" name="Google Shape;4695;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19475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96" name="Google Shape;4696;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34527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97" name="Google Shape;4697;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49577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98" name="Google Shape;4698;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646275"/>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699" name="Google Shape;4699;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796800"/>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00" name="Google Shape;4700;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947300"/>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01" name="Google Shape;4701;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09782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02" name="Google Shape;4702;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24832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03" name="Google Shape;4703;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3988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04" name="Google Shape;4704;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54935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05" name="Google Shape;4705;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69987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06" name="Google Shape;4706;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85037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07" name="Google Shape;4707;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000875"/>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08" name="Google Shape;4708;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151400"/>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09" name="Google Shape;4709;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30190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10" name="Google Shape;4710;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45242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11" name="Google Shape;4711;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60292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12" name="Google Shape;4712;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7534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13" name="Google Shape;4713;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90395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14" name="Google Shape;4714;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5054450"/>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15" name="Google Shape;4715;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520497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16" name="Google Shape;4716;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535547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17" name="Google Shape;4717;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38125"/>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18" name="Google Shape;4718;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539125"/>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19" name="Google Shape;4719;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990675"/>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20" name="Google Shape;4720;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114117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21" name="Google Shape;4721;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1442200"/>
              <a:ext cx="121400" cy="121400"/>
            </a:xfrm>
            <a:custGeom>
              <a:ahLst/>
              <a:cxnLst/>
              <a:rect b="b" l="l" r="r" t="t"/>
              <a:pathLst>
                <a:path extrusionOk="0" h="4856" w="4856">
                  <a:moveTo>
                    <a:pt x="0" y="0"/>
                  </a:moveTo>
                  <a:lnTo>
                    <a:pt x="0"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22" name="Google Shape;4722;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1592700"/>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23" name="Google Shape;4723;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194750"/>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24" name="Google Shape;4724;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345275"/>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25" name="Google Shape;4725;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49577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26" name="Google Shape;4726;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646275"/>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27" name="Google Shape;4727;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947300"/>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28" name="Google Shape;4728;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24832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29" name="Google Shape;4729;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398850"/>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30" name="Google Shape;4730;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699875"/>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31" name="Google Shape;4731;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850375"/>
              <a:ext cx="121400" cy="121400"/>
            </a:xfrm>
            <a:custGeom>
              <a:ahLst/>
              <a:cxnLst/>
              <a:rect b="b" l="l" r="r" t="t"/>
              <a:pathLst>
                <a:path extrusionOk="0" h="4856" w="4856">
                  <a:moveTo>
                    <a:pt x="0" y="0"/>
                  </a:moveTo>
                  <a:lnTo>
                    <a:pt x="0"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32" name="Google Shape;4732;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000875"/>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33" name="Google Shape;4733;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151400"/>
              <a:ext cx="121400" cy="121400"/>
            </a:xfrm>
            <a:custGeom>
              <a:ahLst/>
              <a:cxnLst/>
              <a:rect b="b" l="l" r="r" t="t"/>
              <a:pathLst>
                <a:path extrusionOk="0" h="4856" w="4856">
                  <a:moveTo>
                    <a:pt x="0" y="0"/>
                  </a:moveTo>
                  <a:lnTo>
                    <a:pt x="0"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34" name="Google Shape;4734;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60292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35" name="Google Shape;4735;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753450"/>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36" name="Google Shape;4736;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5054450"/>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37" name="Google Shape;4737;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5204975"/>
              <a:ext cx="121400" cy="121400"/>
            </a:xfrm>
            <a:custGeom>
              <a:ahLst/>
              <a:cxnLst/>
              <a:rect b="b" l="l" r="r" t="t"/>
              <a:pathLst>
                <a:path extrusionOk="0" h="4856" w="4856">
                  <a:moveTo>
                    <a:pt x="0" y="0"/>
                  </a:moveTo>
                  <a:lnTo>
                    <a:pt x="0"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38" name="Google Shape;4738;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535547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grpSp>
      <p:grpSp>
        <p:nvGrpSpPr>
          <p:cNvPr xmlns:c="http://schemas.openxmlformats.org/drawingml/2006/chart" xmlns:pic="http://schemas.openxmlformats.org/drawingml/2006/picture" xmlns:dgm="http://schemas.openxmlformats.org/drawingml/2006/diagram" id="4739" name="Google Shape;4739;p42"/>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rot="10800000">
            <a:off x="7828570" y="28707"/>
            <a:ext cx="1140783" cy="5086302"/>
            <a:chOff x="5458325" y="238125"/>
            <a:chExt cx="1174975" cy="5238750"/>
          </a:xfrm>
        </p:grpSpPr>
        <p:sp>
          <p:nvSpPr>
            <p:cNvPr xmlns:c="http://schemas.openxmlformats.org/drawingml/2006/chart" xmlns:pic="http://schemas.openxmlformats.org/drawingml/2006/picture" xmlns:dgm="http://schemas.openxmlformats.org/drawingml/2006/diagram" id="4740" name="Google Shape;4740;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88625"/>
              <a:ext cx="121400" cy="121400"/>
            </a:xfrm>
            <a:custGeom>
              <a:ahLst/>
              <a:cxnLst/>
              <a:rect b="b" l="l" r="r" t="t"/>
              <a:pathLst>
                <a:path extrusionOk="0" h="4856" w="4856">
                  <a:moveTo>
                    <a:pt x="0" y="0"/>
                  </a:moveTo>
                  <a:lnTo>
                    <a:pt x="0"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41" name="Google Shape;4741;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689650"/>
              <a:ext cx="121400" cy="121400"/>
            </a:xfrm>
            <a:custGeom>
              <a:ahLst/>
              <a:cxnLst/>
              <a:rect b="b" l="l" r="r" t="t"/>
              <a:pathLst>
                <a:path extrusionOk="0" h="4856" w="4856">
                  <a:moveTo>
                    <a:pt x="0" y="0"/>
                  </a:moveTo>
                  <a:lnTo>
                    <a:pt x="0"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42" name="Google Shape;4742;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840150"/>
              <a:ext cx="121400" cy="121400"/>
            </a:xfrm>
            <a:custGeom>
              <a:ahLst/>
              <a:cxnLst/>
              <a:rect b="b" l="l" r="r" t="t"/>
              <a:pathLst>
                <a:path extrusionOk="0" h="4856" w="4856">
                  <a:moveTo>
                    <a:pt x="0" y="1"/>
                  </a:moveTo>
                  <a:lnTo>
                    <a:pt x="0"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43" name="Google Shape;4743;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1291700"/>
              <a:ext cx="121400" cy="121400"/>
            </a:xfrm>
            <a:custGeom>
              <a:ahLst/>
              <a:cxnLst/>
              <a:rect b="b" l="l" r="r" t="t"/>
              <a:pathLst>
                <a:path extrusionOk="0" h="4856" w="4856">
                  <a:moveTo>
                    <a:pt x="0" y="0"/>
                  </a:moveTo>
                  <a:lnTo>
                    <a:pt x="0"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44" name="Google Shape;4744;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1743225"/>
              <a:ext cx="121400" cy="121400"/>
            </a:xfrm>
            <a:custGeom>
              <a:ahLst/>
              <a:cxnLst/>
              <a:rect b="b" l="l" r="r" t="t"/>
              <a:pathLst>
                <a:path extrusionOk="0" h="4856" w="4856">
                  <a:moveTo>
                    <a:pt x="0" y="0"/>
                  </a:moveTo>
                  <a:lnTo>
                    <a:pt x="0"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45" name="Google Shape;4745;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1893725"/>
              <a:ext cx="121400" cy="121400"/>
            </a:xfrm>
            <a:custGeom>
              <a:ahLst/>
              <a:cxnLst/>
              <a:rect b="b" l="l" r="r" t="t"/>
              <a:pathLst>
                <a:path extrusionOk="0" h="4856" w="4856">
                  <a:moveTo>
                    <a:pt x="0" y="1"/>
                  </a:moveTo>
                  <a:lnTo>
                    <a:pt x="0"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46" name="Google Shape;4746;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044250"/>
              <a:ext cx="121400" cy="121400"/>
            </a:xfrm>
            <a:custGeom>
              <a:ahLst/>
              <a:cxnLst/>
              <a:rect b="b" l="l" r="r" t="t"/>
              <a:pathLst>
                <a:path extrusionOk="0" h="4856" w="4856">
                  <a:moveTo>
                    <a:pt x="0" y="0"/>
                  </a:moveTo>
                  <a:lnTo>
                    <a:pt x="0"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47" name="Google Shape;4747;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796800"/>
              <a:ext cx="121400" cy="121400"/>
            </a:xfrm>
            <a:custGeom>
              <a:ahLst/>
              <a:cxnLst/>
              <a:rect b="b" l="l" r="r" t="t"/>
              <a:pathLst>
                <a:path extrusionOk="0" h="4856" w="4856">
                  <a:moveTo>
                    <a:pt x="0" y="0"/>
                  </a:moveTo>
                  <a:lnTo>
                    <a:pt x="0"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48" name="Google Shape;4748;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097825"/>
              <a:ext cx="121400" cy="121400"/>
            </a:xfrm>
            <a:custGeom>
              <a:ahLst/>
              <a:cxnLst/>
              <a:rect b="b" l="l" r="r" t="t"/>
              <a:pathLst>
                <a:path extrusionOk="0" h="4856" w="4856">
                  <a:moveTo>
                    <a:pt x="0" y="0"/>
                  </a:moveTo>
                  <a:lnTo>
                    <a:pt x="0"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49" name="Google Shape;4749;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549350"/>
              <a:ext cx="121400" cy="121400"/>
            </a:xfrm>
            <a:custGeom>
              <a:ahLst/>
              <a:cxnLst/>
              <a:rect b="b" l="l" r="r" t="t"/>
              <a:pathLst>
                <a:path extrusionOk="0" h="4856" w="4856">
                  <a:moveTo>
                    <a:pt x="0" y="1"/>
                  </a:moveTo>
                  <a:lnTo>
                    <a:pt x="0"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50" name="Google Shape;4750;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301900"/>
              <a:ext cx="121400" cy="121400"/>
            </a:xfrm>
            <a:custGeom>
              <a:ahLst/>
              <a:cxnLst/>
              <a:rect b="b" l="l" r="r" t="t"/>
              <a:pathLst>
                <a:path extrusionOk="0" h="4856" w="4856">
                  <a:moveTo>
                    <a:pt x="0" y="1"/>
                  </a:moveTo>
                  <a:lnTo>
                    <a:pt x="0"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51" name="Google Shape;4751;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452425"/>
              <a:ext cx="121400" cy="121400"/>
            </a:xfrm>
            <a:custGeom>
              <a:ahLst/>
              <a:cxnLst/>
              <a:rect b="b" l="l" r="r" t="t"/>
              <a:pathLst>
                <a:path extrusionOk="0" h="4856" w="4856">
                  <a:moveTo>
                    <a:pt x="0" y="0"/>
                  </a:moveTo>
                  <a:lnTo>
                    <a:pt x="0"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52" name="Google Shape;4752;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903950"/>
              <a:ext cx="121400" cy="121400"/>
            </a:xfrm>
            <a:custGeom>
              <a:ahLst/>
              <a:cxnLst/>
              <a:rect b="b" l="l" r="r" t="t"/>
              <a:pathLst>
                <a:path extrusionOk="0" h="4856" w="4856">
                  <a:moveTo>
                    <a:pt x="0" y="1"/>
                  </a:moveTo>
                  <a:lnTo>
                    <a:pt x="0"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53" name="Google Shape;4753;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3812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54" name="Google Shape;4754;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539125"/>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55" name="Google Shape;4755;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68965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56" name="Google Shape;4756;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840150"/>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57" name="Google Shape;4757;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99067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58" name="Google Shape;4758;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114117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59" name="Google Shape;4759;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129170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60" name="Google Shape;4760;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1442200"/>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61" name="Google Shape;4761;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1592700"/>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62" name="Google Shape;4762;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1743225"/>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63" name="Google Shape;4763;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189372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64" name="Google Shape;4764;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04425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65" name="Google Shape;4765;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194750"/>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66" name="Google Shape;4766;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49577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67" name="Google Shape;4767;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646275"/>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68" name="Google Shape;4768;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947300"/>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69" name="Google Shape;4769;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09782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70" name="Google Shape;4770;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24832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71" name="Google Shape;4771;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39885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72" name="Google Shape;4772;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549350"/>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73" name="Google Shape;4773;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69987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74" name="Google Shape;4774;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850375"/>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75" name="Google Shape;4775;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000875"/>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76" name="Google Shape;4776;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301900"/>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77" name="Google Shape;4777;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45242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78" name="Google Shape;4778;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60292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79" name="Google Shape;4779;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75345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80" name="Google Shape;4780;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903950"/>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81" name="Google Shape;4781;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5054450"/>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82" name="Google Shape;4782;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5204975"/>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83" name="Google Shape;4783;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535547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84" name="Google Shape;4784;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238125"/>
              <a:ext cx="121400" cy="121400"/>
            </a:xfrm>
            <a:custGeom>
              <a:ahLst/>
              <a:cxnLst/>
              <a:rect b="b" l="l" r="r" t="t"/>
              <a:pathLst>
                <a:path extrusionOk="0" h="4856" w="4856">
                  <a:moveTo>
                    <a:pt x="0" y="0"/>
                  </a:moveTo>
                  <a:lnTo>
                    <a:pt x="0" y="4855"/>
                  </a:lnTo>
                  <a:lnTo>
                    <a:pt x="4855" y="4855"/>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85" name="Google Shape;4785;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840150"/>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86" name="Google Shape;4786;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1141175"/>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87" name="Google Shape;4787;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1442200"/>
              <a:ext cx="121400" cy="121400"/>
            </a:xfrm>
            <a:custGeom>
              <a:ahLst/>
              <a:cxnLst/>
              <a:rect b="b" l="l" r="r" t="t"/>
              <a:pathLst>
                <a:path extrusionOk="0" h="4856" w="4856">
                  <a:moveTo>
                    <a:pt x="0" y="0"/>
                  </a:moveTo>
                  <a:lnTo>
                    <a:pt x="0" y="4856"/>
                  </a:lnTo>
                  <a:lnTo>
                    <a:pt x="4855" y="4856"/>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88" name="Google Shape;4788;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1893725"/>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89" name="Google Shape;4789;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2495775"/>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90" name="Google Shape;4790;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2646275"/>
              <a:ext cx="121400" cy="121425"/>
            </a:xfrm>
            <a:custGeom>
              <a:ahLst/>
              <a:cxnLst/>
              <a:rect b="b" l="l" r="r" t="t"/>
              <a:pathLst>
                <a:path extrusionOk="0" h="4857"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91" name="Google Shape;4791;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3699875"/>
              <a:ext cx="121400" cy="121400"/>
            </a:xfrm>
            <a:custGeom>
              <a:ahLst/>
              <a:cxnLst/>
              <a:rect b="b" l="l" r="r" t="t"/>
              <a:pathLst>
                <a:path extrusionOk="0" h="4856" w="4856">
                  <a:moveTo>
                    <a:pt x="0" y="0"/>
                  </a:moveTo>
                  <a:lnTo>
                    <a:pt x="0" y="4855"/>
                  </a:lnTo>
                  <a:lnTo>
                    <a:pt x="4855" y="4855"/>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92" name="Google Shape;4792;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4151400"/>
              <a:ext cx="121400" cy="121400"/>
            </a:xfrm>
            <a:custGeom>
              <a:ahLst/>
              <a:cxnLst/>
              <a:rect b="b" l="l" r="r" t="t"/>
              <a:pathLst>
                <a:path extrusionOk="0" h="4856" w="4856">
                  <a:moveTo>
                    <a:pt x="0" y="0"/>
                  </a:moveTo>
                  <a:lnTo>
                    <a:pt x="0" y="4856"/>
                  </a:lnTo>
                  <a:lnTo>
                    <a:pt x="4855" y="4856"/>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93" name="Google Shape;4793;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4903950"/>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94" name="Google Shape;4794;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5355475"/>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95" name="Google Shape;4795;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68965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96" name="Google Shape;4796;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189372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97" name="Google Shape;4797;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2796800"/>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98" name="Google Shape;4798;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4753450"/>
              <a:ext cx="121400" cy="121400"/>
            </a:xfrm>
            <a:custGeom>
              <a:ahLst/>
              <a:cxnLst/>
              <a:rect b="b" l="l" r="r" t="t"/>
              <a:pathLst>
                <a:path extrusionOk="0" h="4856" w="4856">
                  <a:moveTo>
                    <a:pt x="0" y="0"/>
                  </a:moveTo>
                  <a:lnTo>
                    <a:pt x="0" y="4855"/>
                  </a:lnTo>
                  <a:lnTo>
                    <a:pt x="4855" y="4855"/>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799" name="Google Shape;4799;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2646275"/>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00" name="Google Shape;4800;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5204975"/>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01" name="Google Shape;4801;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511900" y="990675"/>
              <a:ext cx="121400" cy="121400"/>
            </a:xfrm>
            <a:custGeom>
              <a:ahLst/>
              <a:cxnLst/>
              <a:rect b="b" l="l" r="r" t="t"/>
              <a:pathLst>
                <a:path extrusionOk="0" h="4856" w="4856">
                  <a:moveTo>
                    <a:pt x="0" y="0"/>
                  </a:moveTo>
                  <a:lnTo>
                    <a:pt x="0"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grpSp>
      <p:grpSp>
        <p:nvGrpSpPr>
          <p:cNvPr xmlns:c="http://schemas.openxmlformats.org/drawingml/2006/chart" xmlns:pic="http://schemas.openxmlformats.org/drawingml/2006/picture" xmlns:dgm="http://schemas.openxmlformats.org/drawingml/2006/diagram" id="4802" name="Google Shape;4802;p42"/>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7682451" y="28707"/>
            <a:ext cx="994639" cy="4940182"/>
            <a:chOff x="7682451" y="28707"/>
            <a:chExt cx="994639" cy="4940182"/>
          </a:xfrm>
        </p:grpSpPr>
        <p:sp>
          <p:nvSpPr>
            <p:cNvPr xmlns:c="http://schemas.openxmlformats.org/drawingml/2006/chart" xmlns:pic="http://schemas.openxmlformats.org/drawingml/2006/picture" xmlns:dgm="http://schemas.openxmlformats.org/drawingml/2006/diagram" id="4803" name="Google Shape;4803;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3" y="4704878"/>
              <a:ext cx="117867" cy="117892"/>
            </a:xfrm>
            <a:custGeom>
              <a:ahLst/>
              <a:cxnLst/>
              <a:rect b="b" l="l" r="r" t="t"/>
              <a:pathLst>
                <a:path extrusionOk="0" h="4857"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04" name="Google Shape;4804;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3" y="3974226"/>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05" name="Google Shape;4805;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3" y="2512925"/>
              <a:ext cx="117867" cy="117867"/>
            </a:xfrm>
            <a:custGeom>
              <a:ahLst/>
              <a:cxnLst/>
              <a:rect b="b" l="l" r="r" t="t"/>
              <a:pathLst>
                <a:path extrusionOk="0" h="4856" w="4856">
                  <a:moveTo>
                    <a:pt x="0" y="0"/>
                  </a:moveTo>
                  <a:lnTo>
                    <a:pt x="0" y="4856"/>
                  </a:lnTo>
                  <a:lnTo>
                    <a:pt x="4855" y="4856"/>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06" name="Google Shape;4806;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3" y="1928394"/>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07" name="Google Shape;4807;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3" y="1782274"/>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08" name="Google Shape;4808;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3" y="1051623"/>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09" name="Google Shape;4809;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3" y="174827"/>
              <a:ext cx="117867" cy="117867"/>
            </a:xfrm>
            <a:custGeom>
              <a:ahLst/>
              <a:cxnLst/>
              <a:rect b="b" l="l" r="r" t="t"/>
              <a:pathLst>
                <a:path extrusionOk="0" h="4856" w="4856">
                  <a:moveTo>
                    <a:pt x="0" y="0"/>
                  </a:moveTo>
                  <a:lnTo>
                    <a:pt x="0" y="4856"/>
                  </a:lnTo>
                  <a:lnTo>
                    <a:pt x="4855" y="4856"/>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10" name="Google Shape;4810;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4851022"/>
              <a:ext cx="117867" cy="117867"/>
            </a:xfrm>
            <a:custGeom>
              <a:ahLst/>
              <a:cxnLst/>
              <a:rect b="b" l="l" r="r" t="t"/>
              <a:pathLst>
                <a:path extrusionOk="0" h="4856" w="4856">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11" name="Google Shape;4811;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4120371"/>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12" name="Google Shape;4812;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3974226"/>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13" name="Google Shape;4813;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3828106"/>
              <a:ext cx="117867" cy="117867"/>
            </a:xfrm>
            <a:custGeom>
              <a:ahLst/>
              <a:cxnLst/>
              <a:rect b="b" l="l" r="r" t="t"/>
              <a:pathLst>
                <a:path extrusionOk="0" h="4856" w="4856">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14" name="Google Shape;4814;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3535841"/>
              <a:ext cx="117867" cy="117867"/>
            </a:xfrm>
            <a:custGeom>
              <a:ahLst/>
              <a:cxnLst/>
              <a:rect b="b" l="l" r="r" t="t"/>
              <a:pathLst>
                <a:path extrusionOk="0" h="4856" w="4856">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15" name="Google Shape;4815;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3243575"/>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16" name="Google Shape;4816;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2659045"/>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17" name="Google Shape;4817;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2366781"/>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18" name="Google Shape;4818;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2220659"/>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19" name="Google Shape;4819;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2074539"/>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20" name="Google Shape;4820;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1782274"/>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21" name="Google Shape;4821;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1636129"/>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22" name="Google Shape;4822;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1490009"/>
              <a:ext cx="117867" cy="117867"/>
            </a:xfrm>
            <a:custGeom>
              <a:ahLst/>
              <a:cxnLst/>
              <a:rect b="b" l="l" r="r" t="t"/>
              <a:pathLst>
                <a:path extrusionOk="0" h="4856" w="4856">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23" name="Google Shape;4823;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1343864"/>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24" name="Google Shape;4824;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1051623"/>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25" name="Google Shape;4825;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905478"/>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26" name="Google Shape;4826;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467093"/>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27" name="Google Shape;4827;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320948"/>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28" name="Google Shape;4828;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174827"/>
              <a:ext cx="117867" cy="117867"/>
            </a:xfrm>
            <a:custGeom>
              <a:ahLst/>
              <a:cxnLst/>
              <a:rect b="b" l="l" r="r" t="t"/>
              <a:pathLst>
                <a:path extrusionOk="0" h="4856" w="4856">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29" name="Google Shape;4829;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4704878"/>
              <a:ext cx="117867" cy="117892"/>
            </a:xfrm>
            <a:custGeom>
              <a:ahLst/>
              <a:cxnLst/>
              <a:rect b="b" l="l" r="r" t="t"/>
              <a:pathLst>
                <a:path extrusionOk="0" h="4857"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30" name="Google Shape;4830;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4558757"/>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31" name="Google Shape;4831;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4266491"/>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32" name="Google Shape;4832;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3974226"/>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33" name="Google Shape;4833;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3828106"/>
              <a:ext cx="117867" cy="117867"/>
            </a:xfrm>
            <a:custGeom>
              <a:ahLst/>
              <a:cxnLst/>
              <a:rect b="b" l="l" r="r" t="t"/>
              <a:pathLst>
                <a:path extrusionOk="0" h="4856" w="4856">
                  <a:moveTo>
                    <a:pt x="0" y="0"/>
                  </a:moveTo>
                  <a:lnTo>
                    <a:pt x="0" y="4856"/>
                  </a:lnTo>
                  <a:lnTo>
                    <a:pt x="4855" y="4856"/>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34" name="Google Shape;4834;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3681962"/>
              <a:ext cx="117867" cy="117892"/>
            </a:xfrm>
            <a:custGeom>
              <a:ahLst/>
              <a:cxnLst/>
              <a:rect b="b" l="l" r="r" t="t"/>
              <a:pathLst>
                <a:path extrusionOk="0" h="4857"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35" name="Google Shape;4835;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3535841"/>
              <a:ext cx="117867" cy="117867"/>
            </a:xfrm>
            <a:custGeom>
              <a:ahLst/>
              <a:cxnLst/>
              <a:rect b="b" l="l" r="r" t="t"/>
              <a:pathLst>
                <a:path extrusionOk="0" h="4856" w="4856">
                  <a:moveTo>
                    <a:pt x="0" y="0"/>
                  </a:moveTo>
                  <a:lnTo>
                    <a:pt x="0" y="4856"/>
                  </a:lnTo>
                  <a:lnTo>
                    <a:pt x="4855" y="4856"/>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36" name="Google Shape;4836;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3097455"/>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37" name="Google Shape;4837;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2951310"/>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38" name="Google Shape;4838;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2805190"/>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39" name="Google Shape;4839;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2659045"/>
              <a:ext cx="117867" cy="117892"/>
            </a:xfrm>
            <a:custGeom>
              <a:ahLst/>
              <a:cxnLst/>
              <a:rect b="b" l="l" r="r" t="t"/>
              <a:pathLst>
                <a:path extrusionOk="0" h="4857"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40" name="Google Shape;4840;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2512925"/>
              <a:ext cx="117867" cy="117867"/>
            </a:xfrm>
            <a:custGeom>
              <a:ahLst/>
              <a:cxnLst/>
              <a:rect b="b" l="l" r="r" t="t"/>
              <a:pathLst>
                <a:path extrusionOk="0" h="4856" w="4856">
                  <a:moveTo>
                    <a:pt x="0" y="0"/>
                  </a:moveTo>
                  <a:lnTo>
                    <a:pt x="0" y="4856"/>
                  </a:lnTo>
                  <a:lnTo>
                    <a:pt x="4855" y="4856"/>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41" name="Google Shape;4841;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2366781"/>
              <a:ext cx="117867" cy="117892"/>
            </a:xfrm>
            <a:custGeom>
              <a:ahLst/>
              <a:cxnLst/>
              <a:rect b="b" l="l" r="r" t="t"/>
              <a:pathLst>
                <a:path extrusionOk="0" h="4857"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42" name="Google Shape;4842;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2220659"/>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43" name="Google Shape;4843;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2074539"/>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44" name="Google Shape;4844;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1928394"/>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45" name="Google Shape;4845;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1782274"/>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46" name="Google Shape;4846;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1490009"/>
              <a:ext cx="117867" cy="117867"/>
            </a:xfrm>
            <a:custGeom>
              <a:ahLst/>
              <a:cxnLst/>
              <a:rect b="b" l="l" r="r" t="t"/>
              <a:pathLst>
                <a:path extrusionOk="0" h="4856" w="4856">
                  <a:moveTo>
                    <a:pt x="0" y="0"/>
                  </a:moveTo>
                  <a:lnTo>
                    <a:pt x="0" y="4856"/>
                  </a:lnTo>
                  <a:lnTo>
                    <a:pt x="4855" y="4856"/>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47" name="Google Shape;4847;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1197743"/>
              <a:ext cx="117867" cy="117867"/>
            </a:xfrm>
            <a:custGeom>
              <a:ahLst/>
              <a:cxnLst/>
              <a:rect b="b" l="l" r="r" t="t"/>
              <a:pathLst>
                <a:path extrusionOk="0" h="4856" w="4856">
                  <a:moveTo>
                    <a:pt x="0" y="0"/>
                  </a:moveTo>
                  <a:lnTo>
                    <a:pt x="0" y="4856"/>
                  </a:lnTo>
                  <a:lnTo>
                    <a:pt x="4855" y="4856"/>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48" name="Google Shape;4848;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1051623"/>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49" name="Google Shape;4849;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905478"/>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50" name="Google Shape;4850;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759358"/>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51" name="Google Shape;4851;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467093"/>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52" name="Google Shape;4852;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320948"/>
              <a:ext cx="117867" cy="117892"/>
            </a:xfrm>
            <a:custGeom>
              <a:ahLst/>
              <a:cxnLst/>
              <a:rect b="b" l="l" r="r" t="t"/>
              <a:pathLst>
                <a:path extrusionOk="0" h="4857"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53" name="Google Shape;4853;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174827"/>
              <a:ext cx="117867" cy="117867"/>
            </a:xfrm>
            <a:custGeom>
              <a:ahLst/>
              <a:cxnLst/>
              <a:rect b="b" l="l" r="r" t="t"/>
              <a:pathLst>
                <a:path extrusionOk="0" h="4856" w="4856">
                  <a:moveTo>
                    <a:pt x="0" y="0"/>
                  </a:moveTo>
                  <a:lnTo>
                    <a:pt x="0" y="4856"/>
                  </a:lnTo>
                  <a:lnTo>
                    <a:pt x="4855" y="4856"/>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54" name="Google Shape;4854;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28707"/>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55" name="Google Shape;4855;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4704878"/>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56" name="Google Shape;4856;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4266491"/>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57" name="Google Shape;4857;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4120371"/>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58" name="Google Shape;4858;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3974226"/>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59" name="Google Shape;4859;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3681962"/>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60" name="Google Shape;4860;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3389720"/>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61" name="Google Shape;4861;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3243575"/>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62" name="Google Shape;4862;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3097455"/>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63" name="Google Shape;4863;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2805190"/>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64" name="Google Shape;4864;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2512925"/>
              <a:ext cx="117867" cy="117867"/>
            </a:xfrm>
            <a:custGeom>
              <a:ahLst/>
              <a:cxnLst/>
              <a:rect b="b" l="l" r="r" t="t"/>
              <a:pathLst>
                <a:path extrusionOk="0" h="4856" w="4856">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65" name="Google Shape;4865;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2220659"/>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66" name="Google Shape;4866;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1928394"/>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67" name="Google Shape;4867;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1782274"/>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68" name="Google Shape;4868;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1343864"/>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69" name="Google Shape;4869;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1197743"/>
              <a:ext cx="117867" cy="117867"/>
            </a:xfrm>
            <a:custGeom>
              <a:ahLst/>
              <a:cxnLst/>
              <a:rect b="b" l="l" r="r" t="t"/>
              <a:pathLst>
                <a:path extrusionOk="0" h="4856" w="4856">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70" name="Google Shape;4870;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1051623"/>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71" name="Google Shape;4871;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905478"/>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72" name="Google Shape;4872;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759358"/>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73" name="Google Shape;4873;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467093"/>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74" name="Google Shape;4874;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320948"/>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75" name="Google Shape;4875;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4851022"/>
              <a:ext cx="117892" cy="117867"/>
            </a:xfrm>
            <a:custGeom>
              <a:ahLst/>
              <a:cxnLst/>
              <a:rect b="b" l="l" r="r" t="t"/>
              <a:pathLst>
                <a:path extrusionOk="0" h="4856" w="4857">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76" name="Google Shape;4876;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4704878"/>
              <a:ext cx="117892" cy="117892"/>
            </a:xfrm>
            <a:custGeom>
              <a:ahLst/>
              <a:cxnLst/>
              <a:rect b="b" l="l" r="r" t="t"/>
              <a:pathLst>
                <a:path extrusionOk="0" h="4857" w="4857">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77" name="Google Shape;4877;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4266491"/>
              <a:ext cx="117892" cy="117867"/>
            </a:xfrm>
            <a:custGeom>
              <a:ahLst/>
              <a:cxnLst/>
              <a:rect b="b" l="l" r="r" t="t"/>
              <a:pathLst>
                <a:path extrusionOk="0" h="4856" w="4857">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78" name="Google Shape;4878;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3974226"/>
              <a:ext cx="117892" cy="117867"/>
            </a:xfrm>
            <a:custGeom>
              <a:ahLst/>
              <a:cxnLst/>
              <a:rect b="b" l="l" r="r" t="t"/>
              <a:pathLst>
                <a:path extrusionOk="0" h="4856" w="4857">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79" name="Google Shape;4879;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3681962"/>
              <a:ext cx="117892" cy="117892"/>
            </a:xfrm>
            <a:custGeom>
              <a:ahLst/>
              <a:cxnLst/>
              <a:rect b="b" l="l" r="r" t="t"/>
              <a:pathLst>
                <a:path extrusionOk="0" h="4857" w="4857">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80" name="Google Shape;4880;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3243575"/>
              <a:ext cx="117892" cy="117867"/>
            </a:xfrm>
            <a:custGeom>
              <a:ahLst/>
              <a:cxnLst/>
              <a:rect b="b" l="l" r="r" t="t"/>
              <a:pathLst>
                <a:path extrusionOk="0" h="4856" w="4857">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81" name="Google Shape;4881;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2951310"/>
              <a:ext cx="117892" cy="117867"/>
            </a:xfrm>
            <a:custGeom>
              <a:ahLst/>
              <a:cxnLst/>
              <a:rect b="b" l="l" r="r" t="t"/>
              <a:pathLst>
                <a:path extrusionOk="0" h="4856" w="4857">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82" name="Google Shape;4882;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2512925"/>
              <a:ext cx="117892" cy="117867"/>
            </a:xfrm>
            <a:custGeom>
              <a:ahLst/>
              <a:cxnLst/>
              <a:rect b="b" l="l" r="r" t="t"/>
              <a:pathLst>
                <a:path extrusionOk="0" h="4856" w="4857">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83" name="Google Shape;4883;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2220659"/>
              <a:ext cx="117892" cy="117867"/>
            </a:xfrm>
            <a:custGeom>
              <a:ahLst/>
              <a:cxnLst/>
              <a:rect b="b" l="l" r="r" t="t"/>
              <a:pathLst>
                <a:path extrusionOk="0" h="4856" w="4857">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84" name="Google Shape;4884;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2074539"/>
              <a:ext cx="117892" cy="117867"/>
            </a:xfrm>
            <a:custGeom>
              <a:ahLst/>
              <a:cxnLst/>
              <a:rect b="b" l="l" r="r" t="t"/>
              <a:pathLst>
                <a:path extrusionOk="0" h="4856" w="4857">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85" name="Google Shape;4885;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1782274"/>
              <a:ext cx="117892" cy="117867"/>
            </a:xfrm>
            <a:custGeom>
              <a:ahLst/>
              <a:cxnLst/>
              <a:rect b="b" l="l" r="r" t="t"/>
              <a:pathLst>
                <a:path extrusionOk="0" h="4856" w="4857">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86" name="Google Shape;4886;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1636129"/>
              <a:ext cx="117892" cy="117867"/>
            </a:xfrm>
            <a:custGeom>
              <a:ahLst/>
              <a:cxnLst/>
              <a:rect b="b" l="l" r="r" t="t"/>
              <a:pathLst>
                <a:path extrusionOk="0" h="4856" w="4857">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87" name="Google Shape;4887;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1490009"/>
              <a:ext cx="117892" cy="117867"/>
            </a:xfrm>
            <a:custGeom>
              <a:ahLst/>
              <a:cxnLst/>
              <a:rect b="b" l="l" r="r" t="t"/>
              <a:pathLst>
                <a:path extrusionOk="0" h="4856" w="4857">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88" name="Google Shape;4888;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1197743"/>
              <a:ext cx="117892" cy="117867"/>
            </a:xfrm>
            <a:custGeom>
              <a:ahLst/>
              <a:cxnLst/>
              <a:rect b="b" l="l" r="r" t="t"/>
              <a:pathLst>
                <a:path extrusionOk="0" h="4856" w="4857">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89" name="Google Shape;4889;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1051623"/>
              <a:ext cx="117892" cy="117867"/>
            </a:xfrm>
            <a:custGeom>
              <a:ahLst/>
              <a:cxnLst/>
              <a:rect b="b" l="l" r="r" t="t"/>
              <a:pathLst>
                <a:path extrusionOk="0" h="4856" w="4857">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90" name="Google Shape;4890;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613213"/>
              <a:ext cx="117892" cy="117867"/>
            </a:xfrm>
            <a:custGeom>
              <a:ahLst/>
              <a:cxnLst/>
              <a:rect b="b" l="l" r="r" t="t"/>
              <a:pathLst>
                <a:path extrusionOk="0" h="4856" w="4857">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91" name="Google Shape;4891;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320948"/>
              <a:ext cx="117892" cy="117892"/>
            </a:xfrm>
            <a:custGeom>
              <a:ahLst/>
              <a:cxnLst/>
              <a:rect b="b" l="l" r="r" t="t"/>
              <a:pathLst>
                <a:path extrusionOk="0" h="4857" w="4857">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92" name="Google Shape;4892;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174827"/>
              <a:ext cx="117892" cy="117867"/>
            </a:xfrm>
            <a:custGeom>
              <a:ahLst/>
              <a:cxnLst/>
              <a:rect b="b" l="l" r="r" t="t"/>
              <a:pathLst>
                <a:path extrusionOk="0" h="4856" w="4857">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93" name="Google Shape;4893;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72" y="4851022"/>
              <a:ext cx="117867" cy="117867"/>
            </a:xfrm>
            <a:custGeom>
              <a:ahLst/>
              <a:cxnLst/>
              <a:rect b="b" l="l" r="r" t="t"/>
              <a:pathLst>
                <a:path extrusionOk="0" h="4856" w="4856">
                  <a:moveTo>
                    <a:pt x="0" y="0"/>
                  </a:moveTo>
                  <a:lnTo>
                    <a:pt x="0"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94" name="Google Shape;4894;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72" y="3974226"/>
              <a:ext cx="117867" cy="117867"/>
            </a:xfrm>
            <a:custGeom>
              <a:ahLst/>
              <a:cxnLst/>
              <a:rect b="b" l="l" r="r" t="t"/>
              <a:pathLst>
                <a:path extrusionOk="0" h="4856" w="4856">
                  <a:moveTo>
                    <a:pt x="0" y="0"/>
                  </a:moveTo>
                  <a:lnTo>
                    <a:pt x="0"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95" name="Google Shape;4895;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72" y="3243575"/>
              <a:ext cx="117867" cy="117867"/>
            </a:xfrm>
            <a:custGeom>
              <a:ahLst/>
              <a:cxnLst/>
              <a:rect b="b" l="l" r="r" t="t"/>
              <a:pathLst>
                <a:path extrusionOk="0" h="4856" w="4856">
                  <a:moveTo>
                    <a:pt x="0" y="0"/>
                  </a:moveTo>
                  <a:lnTo>
                    <a:pt x="0"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96" name="Google Shape;4896;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72" y="2512925"/>
              <a:ext cx="117867" cy="117867"/>
            </a:xfrm>
            <a:custGeom>
              <a:ahLst/>
              <a:cxnLst/>
              <a:rect b="b" l="l" r="r" t="t"/>
              <a:pathLst>
                <a:path extrusionOk="0" h="4856" w="4856">
                  <a:moveTo>
                    <a:pt x="0" y="0"/>
                  </a:moveTo>
                  <a:lnTo>
                    <a:pt x="0"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97" name="Google Shape;4897;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72" y="1636129"/>
              <a:ext cx="117867" cy="117867"/>
            </a:xfrm>
            <a:custGeom>
              <a:ahLst/>
              <a:cxnLst/>
              <a:rect b="b" l="l" r="r" t="t"/>
              <a:pathLst>
                <a:path extrusionOk="0" h="4856" w="4856">
                  <a:moveTo>
                    <a:pt x="0" y="0"/>
                  </a:moveTo>
                  <a:lnTo>
                    <a:pt x="0"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98" name="Google Shape;4898;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72" y="905478"/>
              <a:ext cx="117867" cy="117867"/>
            </a:xfrm>
            <a:custGeom>
              <a:ahLst/>
              <a:cxnLst/>
              <a:rect b="b" l="l" r="r" t="t"/>
              <a:pathLst>
                <a:path extrusionOk="0" h="4856" w="4856">
                  <a:moveTo>
                    <a:pt x="0" y="0"/>
                  </a:moveTo>
                  <a:lnTo>
                    <a:pt x="0"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899" name="Google Shape;4899;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72" y="759358"/>
              <a:ext cx="117867" cy="117867"/>
            </a:xfrm>
            <a:custGeom>
              <a:ahLst/>
              <a:cxnLst/>
              <a:rect b="b" l="l" r="r" t="t"/>
              <a:pathLst>
                <a:path extrusionOk="0" h="4856" w="4856">
                  <a:moveTo>
                    <a:pt x="0" y="1"/>
                  </a:moveTo>
                  <a:lnTo>
                    <a:pt x="0"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00" name="Google Shape;4900;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72" y="174827"/>
              <a:ext cx="117867" cy="117867"/>
            </a:xfrm>
            <a:custGeom>
              <a:ahLst/>
              <a:cxnLst/>
              <a:rect b="b" l="l" r="r" t="t"/>
              <a:pathLst>
                <a:path extrusionOk="0" h="4856" w="4856">
                  <a:moveTo>
                    <a:pt x="0" y="0"/>
                  </a:moveTo>
                  <a:lnTo>
                    <a:pt x="0"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01" name="Google Shape;4901;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4558757"/>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02" name="Google Shape;4902;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3681962"/>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03" name="Google Shape;4903;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2659045"/>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grpSp>
      <p:grpSp>
        <p:nvGrpSpPr>
          <p:cNvPr xmlns:c="http://schemas.openxmlformats.org/drawingml/2006/chart" xmlns:pic="http://schemas.openxmlformats.org/drawingml/2006/picture" xmlns:dgm="http://schemas.openxmlformats.org/drawingml/2006/diagram" id="4904" name="Google Shape;4904;p42"/>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7682451" y="28707"/>
            <a:ext cx="1140784" cy="5086302"/>
            <a:chOff x="7682451" y="28707"/>
            <a:chExt cx="1140784" cy="5086302"/>
          </a:xfrm>
        </p:grpSpPr>
        <p:sp>
          <p:nvSpPr>
            <p:cNvPr xmlns:c="http://schemas.openxmlformats.org/drawingml/2006/chart" xmlns:pic="http://schemas.openxmlformats.org/drawingml/2006/picture" xmlns:dgm="http://schemas.openxmlformats.org/drawingml/2006/diagram" id="4905" name="Google Shape;4905;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7" y="4851021"/>
              <a:ext cx="117867" cy="117867"/>
            </a:xfrm>
            <a:custGeom>
              <a:ahLst/>
              <a:cxnLst/>
              <a:rect b="b" l="l" r="r" t="t"/>
              <a:pathLst>
                <a:path extrusionOk="0" h="4856" w="4856">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06" name="Google Shape;4906;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7" y="2951310"/>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07" name="Google Shape;4907;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7" y="2512924"/>
              <a:ext cx="117867" cy="117867"/>
            </a:xfrm>
            <a:custGeom>
              <a:ahLst/>
              <a:cxnLst/>
              <a:rect b="b" l="l" r="r" t="t"/>
              <a:pathLst>
                <a:path extrusionOk="0" h="4856" w="4856">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08" name="Google Shape;4908;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7" y="1197743"/>
              <a:ext cx="117867" cy="117867"/>
            </a:xfrm>
            <a:custGeom>
              <a:ahLst/>
              <a:cxnLst/>
              <a:rect b="b" l="l" r="r" t="t"/>
              <a:pathLst>
                <a:path extrusionOk="0" h="4856" w="4856">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09" name="Google Shape;4909;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4851021"/>
              <a:ext cx="117867" cy="117867"/>
            </a:xfrm>
            <a:custGeom>
              <a:ahLst/>
              <a:cxnLst/>
              <a:rect b="b" l="l" r="r" t="t"/>
              <a:pathLst>
                <a:path extrusionOk="0" h="4856" w="4856">
                  <a:moveTo>
                    <a:pt x="0" y="0"/>
                  </a:moveTo>
                  <a:lnTo>
                    <a:pt x="0" y="4856"/>
                  </a:lnTo>
                  <a:lnTo>
                    <a:pt x="4855" y="4856"/>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10" name="Google Shape;4910;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4558756"/>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11" name="Google Shape;4911;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4266491"/>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12" name="Google Shape;4912;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3681962"/>
              <a:ext cx="117867" cy="117892"/>
            </a:xfrm>
            <a:custGeom>
              <a:ahLst/>
              <a:cxnLst/>
              <a:rect b="b" l="l" r="r" t="t"/>
              <a:pathLst>
                <a:path extrusionOk="0" h="4857"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13" name="Google Shape;4913;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3535840"/>
              <a:ext cx="117867" cy="117867"/>
            </a:xfrm>
            <a:custGeom>
              <a:ahLst/>
              <a:cxnLst/>
              <a:rect b="b" l="l" r="r" t="t"/>
              <a:pathLst>
                <a:path extrusionOk="0" h="4856" w="4856">
                  <a:moveTo>
                    <a:pt x="0" y="0"/>
                  </a:moveTo>
                  <a:lnTo>
                    <a:pt x="0" y="4856"/>
                  </a:lnTo>
                  <a:lnTo>
                    <a:pt x="4855" y="4856"/>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14" name="Google Shape;4914;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3243575"/>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15" name="Google Shape;4915;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3097455"/>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16" name="Google Shape;4916;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2951310"/>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17" name="Google Shape;4917;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2366781"/>
              <a:ext cx="117867" cy="117892"/>
            </a:xfrm>
            <a:custGeom>
              <a:ahLst/>
              <a:cxnLst/>
              <a:rect b="b" l="l" r="r" t="t"/>
              <a:pathLst>
                <a:path extrusionOk="0" h="4857"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18" name="Google Shape;4918;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2220659"/>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19" name="Google Shape;4919;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2074539"/>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20" name="Google Shape;4920;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1490008"/>
              <a:ext cx="117867" cy="117867"/>
            </a:xfrm>
            <a:custGeom>
              <a:ahLst/>
              <a:cxnLst/>
              <a:rect b="b" l="l" r="r" t="t"/>
              <a:pathLst>
                <a:path extrusionOk="0" h="4856" w="4856">
                  <a:moveTo>
                    <a:pt x="0" y="0"/>
                  </a:moveTo>
                  <a:lnTo>
                    <a:pt x="0" y="4856"/>
                  </a:lnTo>
                  <a:lnTo>
                    <a:pt x="4855" y="4856"/>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21" name="Google Shape;4921;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1343864"/>
              <a:ext cx="117867" cy="117892"/>
            </a:xfrm>
            <a:custGeom>
              <a:ahLst/>
              <a:cxnLst/>
              <a:rect b="b" l="l" r="r" t="t"/>
              <a:pathLst>
                <a:path extrusionOk="0" h="4857"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22" name="Google Shape;4922;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905478"/>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23" name="Google Shape;4923;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759358"/>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24" name="Google Shape;4924;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613213"/>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25" name="Google Shape;4925;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320948"/>
              <a:ext cx="117867" cy="117892"/>
            </a:xfrm>
            <a:custGeom>
              <a:ahLst/>
              <a:cxnLst/>
              <a:rect b="b" l="l" r="r" t="t"/>
              <a:pathLst>
                <a:path extrusionOk="0" h="4857"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26" name="Google Shape;4926;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4997142"/>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27" name="Google Shape;4927;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4704878"/>
              <a:ext cx="117867" cy="117892"/>
            </a:xfrm>
            <a:custGeom>
              <a:ahLst/>
              <a:cxnLst/>
              <a:rect b="b" l="l" r="r" t="t"/>
              <a:pathLst>
                <a:path extrusionOk="0" h="4857"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28" name="Google Shape;4928;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4412636"/>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29" name="Google Shape;4929;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4266491"/>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30" name="Google Shape;4930;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3681962"/>
              <a:ext cx="117867" cy="117892"/>
            </a:xfrm>
            <a:custGeom>
              <a:ahLst/>
              <a:cxnLst/>
              <a:rect b="b" l="l" r="r" t="t"/>
              <a:pathLst>
                <a:path extrusionOk="0" h="4857"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31" name="Google Shape;4931;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3097455"/>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32" name="Google Shape;4932;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2951310"/>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33" name="Google Shape;4933;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2805190"/>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34" name="Google Shape;4934;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1928394"/>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35" name="Google Shape;4935;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1197743"/>
              <a:ext cx="117867" cy="117867"/>
            </a:xfrm>
            <a:custGeom>
              <a:ahLst/>
              <a:cxnLst/>
              <a:rect b="b" l="l" r="r" t="t"/>
              <a:pathLst>
                <a:path extrusionOk="0" h="4856" w="4856">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36" name="Google Shape;4936;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759358"/>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37" name="Google Shape;4937;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613213"/>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38" name="Google Shape;4938;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28707"/>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39" name="Google Shape;4939;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4997142"/>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40" name="Google Shape;4940;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4851021"/>
              <a:ext cx="117867" cy="117867"/>
            </a:xfrm>
            <a:custGeom>
              <a:ahLst/>
              <a:cxnLst/>
              <a:rect b="b" l="l" r="r" t="t"/>
              <a:pathLst>
                <a:path extrusionOk="0" h="4856" w="4856">
                  <a:moveTo>
                    <a:pt x="0" y="0"/>
                  </a:moveTo>
                  <a:lnTo>
                    <a:pt x="0" y="4856"/>
                  </a:lnTo>
                  <a:lnTo>
                    <a:pt x="4855" y="4856"/>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41" name="Google Shape;4941;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4412636"/>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42" name="Google Shape;4942;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4120371"/>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43" name="Google Shape;4943;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3389720"/>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44" name="Google Shape;4944;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3243575"/>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45" name="Google Shape;4945;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1636129"/>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46" name="Google Shape;4946;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1343864"/>
              <a:ext cx="117867" cy="117892"/>
            </a:xfrm>
            <a:custGeom>
              <a:ahLst/>
              <a:cxnLst/>
              <a:rect b="b" l="l" r="r" t="t"/>
              <a:pathLst>
                <a:path extrusionOk="0" h="4857"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47" name="Google Shape;4947;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4997142"/>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48" name="Google Shape;4948;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4558756"/>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49" name="Google Shape;4949;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2951310"/>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50" name="Google Shape;4950;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2074539"/>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51" name="Google Shape;4951;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1636129"/>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52" name="Google Shape;4952;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3828105"/>
              <a:ext cx="117892" cy="117867"/>
            </a:xfrm>
            <a:custGeom>
              <a:ahLst/>
              <a:cxnLst/>
              <a:rect b="b" l="l" r="r" t="t"/>
              <a:pathLst>
                <a:path extrusionOk="0" h="4856" w="4857">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53" name="Google Shape;4953;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2659045"/>
              <a:ext cx="117892" cy="117892"/>
            </a:xfrm>
            <a:custGeom>
              <a:ahLst/>
              <a:cxnLst/>
              <a:rect b="b" l="l" r="r" t="t"/>
              <a:pathLst>
                <a:path extrusionOk="0" h="4857" w="4857">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4954" name="Google Shape;4954;p4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467093"/>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grpSp>
    </p:spTree>
  </p:cSld>
  <p:clrMapOvr xmlns:c="http://schemas.openxmlformats.org/drawingml/2006/chart" xmlns:pic="http://schemas.openxmlformats.org/drawingml/2006/picture" xmlns:dgm="http://schemas.openxmlformats.org/drawingml/2006/diagram">
    <a:masterClrMapping/>
  </p:clrMapOvr>
</p:sldLayout>
</file>

<file path=ppt/slideLayouts/slideLayout41.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TITLE_1_2">
    <p:bg>
      <p:bgPr>
        <a:solidFill>
          <a:srgbClr val="003B55"/>
        </a:solidFill>
      </p:bgPr>
    </p:bg>
    <p:spTree>
      <p:nvGrpSpPr>
        <p:cNvPr xmlns:c="http://schemas.openxmlformats.org/drawingml/2006/chart" xmlns:pic="http://schemas.openxmlformats.org/drawingml/2006/picture" xmlns:dgm="http://schemas.openxmlformats.org/drawingml/2006/diagram" id="4955" name="Shape 4955"/>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956" name="Google Shape;4956;p43"/>
          <p:cNvSpPr xmlns:c="http://schemas.openxmlformats.org/drawingml/2006/chart" xmlns:pic="http://schemas.openxmlformats.org/drawingml/2006/picture" xmlns:dgm="http://schemas.openxmlformats.org/drawingml/2006/diagram" txBox="1">
            <a:spLocks/>
          </p:cNvSpPr>
          <p:nvPr>
            <p:ph type="ctrTitle"/>
          </p:nvPr>
        </p:nvSpPr>
        <p:spPr xmlns:c="http://schemas.openxmlformats.org/drawingml/2006/chart" xmlns:pic="http://schemas.openxmlformats.org/drawingml/2006/picture" xmlns:dgm="http://schemas.openxmlformats.org/drawingml/2006/diagram">
          <a:xfrm>
            <a:off x="762000" y="696425"/>
            <a:ext cx="5396700" cy="1159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lvl="0" rtl="0">
              <a:spcBef>
                <a:spcPts val="0"/>
              </a:spcBef>
              <a:spcAft>
                <a:spcPts val="0"/>
              </a:spcAft>
              <a:buClr>
                <a:srgbClr val="80BFB7"/>
              </a:buClr>
              <a:buSzPts val="6000"/>
              <a:buNone/>
              <a:defRPr sz="6000">
                <a:solidFill>
                  <a:srgbClr val="80BFB7"/>
                </a:solidFill>
                <a:uFillTx/>
              </a:defRPr>
            </a:lvl1pPr>
            <a:lvl2pPr lvl="1" rtl="0">
              <a:spcBef>
                <a:spcPts val="0"/>
              </a:spcBef>
              <a:spcAft>
                <a:spcPts val="0"/>
              </a:spcAft>
              <a:buClr>
                <a:srgbClr val="80BFB7"/>
              </a:buClr>
              <a:buSzPts val="6000"/>
              <a:buNone/>
              <a:defRPr sz="6000">
                <a:solidFill>
                  <a:srgbClr val="80BFB7"/>
                </a:solidFill>
                <a:uFillTx/>
              </a:defRPr>
            </a:lvl2pPr>
            <a:lvl3pPr lvl="2" rtl="0">
              <a:spcBef>
                <a:spcPts val="0"/>
              </a:spcBef>
              <a:spcAft>
                <a:spcPts val="0"/>
              </a:spcAft>
              <a:buClr>
                <a:srgbClr val="80BFB7"/>
              </a:buClr>
              <a:buSzPts val="6000"/>
              <a:buNone/>
              <a:defRPr sz="6000">
                <a:solidFill>
                  <a:srgbClr val="80BFB7"/>
                </a:solidFill>
                <a:uFillTx/>
              </a:defRPr>
            </a:lvl3pPr>
            <a:lvl4pPr lvl="3" rtl="0">
              <a:spcBef>
                <a:spcPts val="0"/>
              </a:spcBef>
              <a:spcAft>
                <a:spcPts val="0"/>
              </a:spcAft>
              <a:buClr>
                <a:srgbClr val="80BFB7"/>
              </a:buClr>
              <a:buSzPts val="6000"/>
              <a:buNone/>
              <a:defRPr sz="6000">
                <a:solidFill>
                  <a:srgbClr val="80BFB7"/>
                </a:solidFill>
                <a:uFillTx/>
              </a:defRPr>
            </a:lvl4pPr>
            <a:lvl5pPr lvl="4" rtl="0">
              <a:spcBef>
                <a:spcPts val="0"/>
              </a:spcBef>
              <a:spcAft>
                <a:spcPts val="0"/>
              </a:spcAft>
              <a:buClr>
                <a:srgbClr val="80BFB7"/>
              </a:buClr>
              <a:buSzPts val="6000"/>
              <a:buNone/>
              <a:defRPr sz="6000">
                <a:solidFill>
                  <a:srgbClr val="80BFB7"/>
                </a:solidFill>
                <a:uFillTx/>
              </a:defRPr>
            </a:lvl5pPr>
            <a:lvl6pPr lvl="5" rtl="0">
              <a:spcBef>
                <a:spcPts val="0"/>
              </a:spcBef>
              <a:spcAft>
                <a:spcPts val="0"/>
              </a:spcAft>
              <a:buClr>
                <a:srgbClr val="80BFB7"/>
              </a:buClr>
              <a:buSzPts val="6000"/>
              <a:buNone/>
              <a:defRPr sz="6000">
                <a:solidFill>
                  <a:srgbClr val="80BFB7"/>
                </a:solidFill>
                <a:uFillTx/>
              </a:defRPr>
            </a:lvl6pPr>
            <a:lvl7pPr lvl="6" rtl="0">
              <a:spcBef>
                <a:spcPts val="0"/>
              </a:spcBef>
              <a:spcAft>
                <a:spcPts val="0"/>
              </a:spcAft>
              <a:buClr>
                <a:srgbClr val="80BFB7"/>
              </a:buClr>
              <a:buSzPts val="6000"/>
              <a:buNone/>
              <a:defRPr sz="6000">
                <a:solidFill>
                  <a:srgbClr val="80BFB7"/>
                </a:solidFill>
                <a:uFillTx/>
              </a:defRPr>
            </a:lvl7pPr>
            <a:lvl8pPr lvl="7" rtl="0">
              <a:spcBef>
                <a:spcPts val="0"/>
              </a:spcBef>
              <a:spcAft>
                <a:spcPts val="0"/>
              </a:spcAft>
              <a:buClr>
                <a:srgbClr val="80BFB7"/>
              </a:buClr>
              <a:buSzPts val="6000"/>
              <a:buNone/>
              <a:defRPr sz="6000">
                <a:solidFill>
                  <a:srgbClr val="80BFB7"/>
                </a:solidFill>
                <a:uFillTx/>
              </a:defRPr>
            </a:lvl8pPr>
            <a:lvl9pPr lvl="8" rtl="0">
              <a:spcBef>
                <a:spcPts val="0"/>
              </a:spcBef>
              <a:spcAft>
                <a:spcPts val="0"/>
              </a:spcAft>
              <a:buClr>
                <a:srgbClr val="80BFB7"/>
              </a:buClr>
              <a:buSzPts val="6000"/>
              <a:buNone/>
              <a:defRPr sz="6000">
                <a:solidFill>
                  <a:srgbClr val="80BFB7"/>
                </a:solidFill>
                <a:uFillTx/>
              </a:defRPr>
            </a:lvl9pPr>
          </a:lstStyle>
          <a:p/>
        </p:txBody>
      </p:sp>
      <p:grpSp>
        <p:nvGrpSpPr>
          <p:cNvPr xmlns:c="http://schemas.openxmlformats.org/drawingml/2006/chart" xmlns:pic="http://schemas.openxmlformats.org/drawingml/2006/picture" xmlns:dgm="http://schemas.openxmlformats.org/drawingml/2006/diagram" id="4957" name="Google Shape;4957;p43"/>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rot="10800000">
            <a:off x="8705367" y="28698"/>
            <a:ext cx="410132" cy="5086302"/>
            <a:chOff x="836200" y="238125"/>
            <a:chExt cx="422425" cy="5238750"/>
          </a:xfrm>
        </p:grpSpPr>
        <p:sp>
          <p:nvSpPr>
            <p:cNvPr xmlns:c="http://schemas.openxmlformats.org/drawingml/2006/chart" xmlns:pic="http://schemas.openxmlformats.org/drawingml/2006/picture" xmlns:dgm="http://schemas.openxmlformats.org/drawingml/2006/diagram" id="4958" name="Google Shape;495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238125"/>
              <a:ext cx="121400" cy="121400"/>
            </a:xfrm>
            <a:custGeom>
              <a:ahLst/>
              <a:cxnLst/>
              <a:rect b="b" l="l" r="r" t="t"/>
              <a:pathLst>
                <a:path extrusionOk="0" h="4856" w="4856">
                  <a:moveTo>
                    <a:pt x="0" y="0"/>
                  </a:moveTo>
                  <a:lnTo>
                    <a:pt x="0" y="4855"/>
                  </a:lnTo>
                  <a:lnTo>
                    <a:pt x="4855" y="4855"/>
                  </a:lnTo>
                  <a:lnTo>
                    <a:pt x="4855"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959" name="Google Shape;495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388625"/>
              <a:ext cx="121400" cy="121400"/>
            </a:xfrm>
            <a:custGeom>
              <a:ahLst/>
              <a:cxnLst/>
              <a:rect b="b" l="l" r="r" t="t"/>
              <a:pathLst>
                <a:path extrusionOk="0" h="4856" w="4856">
                  <a:moveTo>
                    <a:pt x="0" y="0"/>
                  </a:moveTo>
                  <a:lnTo>
                    <a:pt x="0" y="4856"/>
                  </a:lnTo>
                  <a:lnTo>
                    <a:pt x="4855" y="4856"/>
                  </a:lnTo>
                  <a:lnTo>
                    <a:pt x="4855"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960" name="Google Shape;496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539125"/>
              <a:ext cx="121400" cy="121425"/>
            </a:xfrm>
            <a:custGeom>
              <a:ahLst/>
              <a:cxnLst/>
              <a:rect b="b" l="l" r="r" t="t"/>
              <a:pathLst>
                <a:path extrusionOk="0" h="4857" w="4856">
                  <a:moveTo>
                    <a:pt x="0" y="1"/>
                  </a:moveTo>
                  <a:lnTo>
                    <a:pt x="0" y="4856"/>
                  </a:lnTo>
                  <a:lnTo>
                    <a:pt x="4855" y="4856"/>
                  </a:lnTo>
                  <a:lnTo>
                    <a:pt x="4855"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961" name="Google Shape;496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689650"/>
              <a:ext cx="121400" cy="121400"/>
            </a:xfrm>
            <a:custGeom>
              <a:ahLst/>
              <a:cxnLst/>
              <a:rect b="b" l="l" r="r" t="t"/>
              <a:pathLst>
                <a:path extrusionOk="0" h="4856" w="4856">
                  <a:moveTo>
                    <a:pt x="0" y="0"/>
                  </a:moveTo>
                  <a:lnTo>
                    <a:pt x="0" y="4855"/>
                  </a:lnTo>
                  <a:lnTo>
                    <a:pt x="4855" y="4855"/>
                  </a:lnTo>
                  <a:lnTo>
                    <a:pt x="4855"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962" name="Google Shape;496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840150"/>
              <a:ext cx="121400" cy="121400"/>
            </a:xfrm>
            <a:custGeom>
              <a:ahLst/>
              <a:cxnLst/>
              <a:rect b="b" l="l" r="r" t="t"/>
              <a:pathLst>
                <a:path extrusionOk="0" h="4856" w="4856">
                  <a:moveTo>
                    <a:pt x="0" y="1"/>
                  </a:moveTo>
                  <a:lnTo>
                    <a:pt x="0" y="4856"/>
                  </a:lnTo>
                  <a:lnTo>
                    <a:pt x="4855" y="4856"/>
                  </a:lnTo>
                  <a:lnTo>
                    <a:pt x="4855"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963" name="Google Shape;496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990675"/>
              <a:ext cx="121400" cy="121400"/>
            </a:xfrm>
            <a:custGeom>
              <a:ahLst/>
              <a:cxnLst/>
              <a:rect b="b" l="l" r="r" t="t"/>
              <a:pathLst>
                <a:path extrusionOk="0" h="4856" w="4856">
                  <a:moveTo>
                    <a:pt x="0" y="0"/>
                  </a:moveTo>
                  <a:lnTo>
                    <a:pt x="0" y="4855"/>
                  </a:lnTo>
                  <a:lnTo>
                    <a:pt x="4855" y="4855"/>
                  </a:lnTo>
                  <a:lnTo>
                    <a:pt x="4855"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964" name="Google Shape;496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1141175"/>
              <a:ext cx="121400" cy="121400"/>
            </a:xfrm>
            <a:custGeom>
              <a:ahLst/>
              <a:cxnLst/>
              <a:rect b="b" l="l" r="r" t="t"/>
              <a:pathLst>
                <a:path extrusionOk="0" h="4856" w="4856">
                  <a:moveTo>
                    <a:pt x="0" y="1"/>
                  </a:moveTo>
                  <a:lnTo>
                    <a:pt x="0" y="4856"/>
                  </a:lnTo>
                  <a:lnTo>
                    <a:pt x="4855" y="4856"/>
                  </a:lnTo>
                  <a:lnTo>
                    <a:pt x="4855"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965" name="Google Shape;496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1291700"/>
              <a:ext cx="121400" cy="121400"/>
            </a:xfrm>
            <a:custGeom>
              <a:ahLst/>
              <a:cxnLst/>
              <a:rect b="b" l="l" r="r" t="t"/>
              <a:pathLst>
                <a:path extrusionOk="0" h="4856" w="4856">
                  <a:moveTo>
                    <a:pt x="0" y="0"/>
                  </a:moveTo>
                  <a:lnTo>
                    <a:pt x="0" y="4855"/>
                  </a:lnTo>
                  <a:lnTo>
                    <a:pt x="4855" y="4855"/>
                  </a:lnTo>
                  <a:lnTo>
                    <a:pt x="4855"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966" name="Google Shape;496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1442200"/>
              <a:ext cx="121400" cy="121400"/>
            </a:xfrm>
            <a:custGeom>
              <a:ahLst/>
              <a:cxnLst/>
              <a:rect b="b" l="l" r="r" t="t"/>
              <a:pathLst>
                <a:path extrusionOk="0" h="4856" w="4856">
                  <a:moveTo>
                    <a:pt x="0" y="0"/>
                  </a:moveTo>
                  <a:lnTo>
                    <a:pt x="0" y="4856"/>
                  </a:lnTo>
                  <a:lnTo>
                    <a:pt x="4855" y="4856"/>
                  </a:lnTo>
                  <a:lnTo>
                    <a:pt x="4855"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967" name="Google Shape;496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1592700"/>
              <a:ext cx="121400" cy="121425"/>
            </a:xfrm>
            <a:custGeom>
              <a:ahLst/>
              <a:cxnLst/>
              <a:rect b="b" l="l" r="r" t="t"/>
              <a:pathLst>
                <a:path extrusionOk="0" h="4857" w="4856">
                  <a:moveTo>
                    <a:pt x="0" y="1"/>
                  </a:moveTo>
                  <a:lnTo>
                    <a:pt x="0" y="4856"/>
                  </a:lnTo>
                  <a:lnTo>
                    <a:pt x="4855" y="4856"/>
                  </a:lnTo>
                  <a:lnTo>
                    <a:pt x="4855"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968" name="Google Shape;496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1743225"/>
              <a:ext cx="121400" cy="121400"/>
            </a:xfrm>
            <a:custGeom>
              <a:ahLst/>
              <a:cxnLst/>
              <a:rect b="b" l="l" r="r" t="t"/>
              <a:pathLst>
                <a:path extrusionOk="0" h="4856" w="4856">
                  <a:moveTo>
                    <a:pt x="0" y="0"/>
                  </a:moveTo>
                  <a:lnTo>
                    <a:pt x="0" y="4856"/>
                  </a:lnTo>
                  <a:lnTo>
                    <a:pt x="4855" y="4856"/>
                  </a:lnTo>
                  <a:lnTo>
                    <a:pt x="4855"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969" name="Google Shape;496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1893725"/>
              <a:ext cx="121400" cy="121400"/>
            </a:xfrm>
            <a:custGeom>
              <a:ahLst/>
              <a:cxnLst/>
              <a:rect b="b" l="l" r="r" t="t"/>
              <a:pathLst>
                <a:path extrusionOk="0" h="4856" w="4856">
                  <a:moveTo>
                    <a:pt x="0" y="1"/>
                  </a:moveTo>
                  <a:lnTo>
                    <a:pt x="0" y="4856"/>
                  </a:lnTo>
                  <a:lnTo>
                    <a:pt x="4855" y="4856"/>
                  </a:lnTo>
                  <a:lnTo>
                    <a:pt x="4855"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970" name="Google Shape;497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2044250"/>
              <a:ext cx="121400" cy="121400"/>
            </a:xfrm>
            <a:custGeom>
              <a:ahLst/>
              <a:cxnLst/>
              <a:rect b="b" l="l" r="r" t="t"/>
              <a:pathLst>
                <a:path extrusionOk="0" h="4856" w="4856">
                  <a:moveTo>
                    <a:pt x="0" y="0"/>
                  </a:moveTo>
                  <a:lnTo>
                    <a:pt x="0" y="4855"/>
                  </a:lnTo>
                  <a:lnTo>
                    <a:pt x="4855" y="4855"/>
                  </a:lnTo>
                  <a:lnTo>
                    <a:pt x="4855"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971" name="Google Shape;497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2194750"/>
              <a:ext cx="121400" cy="121400"/>
            </a:xfrm>
            <a:custGeom>
              <a:ahLst/>
              <a:cxnLst/>
              <a:rect b="b" l="l" r="r" t="t"/>
              <a:pathLst>
                <a:path extrusionOk="0" h="4856" w="4856">
                  <a:moveTo>
                    <a:pt x="0" y="1"/>
                  </a:moveTo>
                  <a:lnTo>
                    <a:pt x="0" y="4856"/>
                  </a:lnTo>
                  <a:lnTo>
                    <a:pt x="4855" y="4856"/>
                  </a:lnTo>
                  <a:lnTo>
                    <a:pt x="4855"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972" name="Google Shape;497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2345275"/>
              <a:ext cx="121400" cy="121400"/>
            </a:xfrm>
            <a:custGeom>
              <a:ahLst/>
              <a:cxnLst/>
              <a:rect b="b" l="l" r="r" t="t"/>
              <a:pathLst>
                <a:path extrusionOk="0" h="4856" w="4856">
                  <a:moveTo>
                    <a:pt x="0" y="0"/>
                  </a:moveTo>
                  <a:lnTo>
                    <a:pt x="0" y="4855"/>
                  </a:lnTo>
                  <a:lnTo>
                    <a:pt x="4855" y="4855"/>
                  </a:lnTo>
                  <a:lnTo>
                    <a:pt x="4855"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973" name="Google Shape;497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2495775"/>
              <a:ext cx="121400" cy="121400"/>
            </a:xfrm>
            <a:custGeom>
              <a:ahLst/>
              <a:cxnLst/>
              <a:rect b="b" l="l" r="r" t="t"/>
              <a:pathLst>
                <a:path extrusionOk="0" h="4856" w="4856">
                  <a:moveTo>
                    <a:pt x="0" y="1"/>
                  </a:moveTo>
                  <a:lnTo>
                    <a:pt x="0" y="4856"/>
                  </a:lnTo>
                  <a:lnTo>
                    <a:pt x="4855" y="4856"/>
                  </a:lnTo>
                  <a:lnTo>
                    <a:pt x="4855"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974" name="Google Shape;497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2646275"/>
              <a:ext cx="121400" cy="121425"/>
            </a:xfrm>
            <a:custGeom>
              <a:ahLst/>
              <a:cxnLst/>
              <a:rect b="b" l="l" r="r" t="t"/>
              <a:pathLst>
                <a:path extrusionOk="0" h="4857" w="4856">
                  <a:moveTo>
                    <a:pt x="0" y="1"/>
                  </a:moveTo>
                  <a:lnTo>
                    <a:pt x="0" y="4856"/>
                  </a:lnTo>
                  <a:lnTo>
                    <a:pt x="4855" y="4856"/>
                  </a:lnTo>
                  <a:lnTo>
                    <a:pt x="4855"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975" name="Google Shape;497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2796800"/>
              <a:ext cx="121400" cy="121400"/>
            </a:xfrm>
            <a:custGeom>
              <a:ahLst/>
              <a:cxnLst/>
              <a:rect b="b" l="l" r="r" t="t"/>
              <a:pathLst>
                <a:path extrusionOk="0" h="4856" w="4856">
                  <a:moveTo>
                    <a:pt x="0" y="0"/>
                  </a:moveTo>
                  <a:lnTo>
                    <a:pt x="0" y="4856"/>
                  </a:lnTo>
                  <a:lnTo>
                    <a:pt x="4855" y="4856"/>
                  </a:lnTo>
                  <a:lnTo>
                    <a:pt x="4855"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976" name="Google Shape;497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2947300"/>
              <a:ext cx="121400" cy="121425"/>
            </a:xfrm>
            <a:custGeom>
              <a:ahLst/>
              <a:cxnLst/>
              <a:rect b="b" l="l" r="r" t="t"/>
              <a:pathLst>
                <a:path extrusionOk="0" h="4857" w="4856">
                  <a:moveTo>
                    <a:pt x="0" y="1"/>
                  </a:moveTo>
                  <a:lnTo>
                    <a:pt x="0" y="4856"/>
                  </a:lnTo>
                  <a:lnTo>
                    <a:pt x="4855" y="4856"/>
                  </a:lnTo>
                  <a:lnTo>
                    <a:pt x="4855"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977" name="Google Shape;497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3097825"/>
              <a:ext cx="121400" cy="121400"/>
            </a:xfrm>
            <a:custGeom>
              <a:ahLst/>
              <a:cxnLst/>
              <a:rect b="b" l="l" r="r" t="t"/>
              <a:pathLst>
                <a:path extrusionOk="0" h="4856" w="4856">
                  <a:moveTo>
                    <a:pt x="0" y="0"/>
                  </a:moveTo>
                  <a:lnTo>
                    <a:pt x="0" y="4855"/>
                  </a:lnTo>
                  <a:lnTo>
                    <a:pt x="4855" y="4855"/>
                  </a:lnTo>
                  <a:lnTo>
                    <a:pt x="4855"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978" name="Google Shape;497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3248325"/>
              <a:ext cx="121400" cy="121400"/>
            </a:xfrm>
            <a:custGeom>
              <a:ahLst/>
              <a:cxnLst/>
              <a:rect b="b" l="l" r="r" t="t"/>
              <a:pathLst>
                <a:path extrusionOk="0" h="4856" w="4856">
                  <a:moveTo>
                    <a:pt x="0" y="1"/>
                  </a:moveTo>
                  <a:lnTo>
                    <a:pt x="0" y="4856"/>
                  </a:lnTo>
                  <a:lnTo>
                    <a:pt x="4855" y="4856"/>
                  </a:lnTo>
                  <a:lnTo>
                    <a:pt x="4855"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979" name="Google Shape;497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3398850"/>
              <a:ext cx="121400" cy="121400"/>
            </a:xfrm>
            <a:custGeom>
              <a:ahLst/>
              <a:cxnLst/>
              <a:rect b="b" l="l" r="r" t="t"/>
              <a:pathLst>
                <a:path extrusionOk="0" h="4856" w="4856">
                  <a:moveTo>
                    <a:pt x="0" y="0"/>
                  </a:moveTo>
                  <a:lnTo>
                    <a:pt x="0" y="4855"/>
                  </a:lnTo>
                  <a:lnTo>
                    <a:pt x="4855" y="4855"/>
                  </a:lnTo>
                  <a:lnTo>
                    <a:pt x="4855"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980" name="Google Shape;498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3549350"/>
              <a:ext cx="121400" cy="121400"/>
            </a:xfrm>
            <a:custGeom>
              <a:ahLst/>
              <a:cxnLst/>
              <a:rect b="b" l="l" r="r" t="t"/>
              <a:pathLst>
                <a:path extrusionOk="0" h="4856" w="4856">
                  <a:moveTo>
                    <a:pt x="0" y="1"/>
                  </a:moveTo>
                  <a:lnTo>
                    <a:pt x="0" y="4856"/>
                  </a:lnTo>
                  <a:lnTo>
                    <a:pt x="4855" y="4856"/>
                  </a:lnTo>
                  <a:lnTo>
                    <a:pt x="4855"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981" name="Google Shape;498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3699875"/>
              <a:ext cx="121400" cy="121400"/>
            </a:xfrm>
            <a:custGeom>
              <a:ahLst/>
              <a:cxnLst/>
              <a:rect b="b" l="l" r="r" t="t"/>
              <a:pathLst>
                <a:path extrusionOk="0" h="4856" w="4856">
                  <a:moveTo>
                    <a:pt x="0" y="0"/>
                  </a:moveTo>
                  <a:lnTo>
                    <a:pt x="0" y="4855"/>
                  </a:lnTo>
                  <a:lnTo>
                    <a:pt x="4855" y="4855"/>
                  </a:lnTo>
                  <a:lnTo>
                    <a:pt x="4855"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982" name="Google Shape;498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3850375"/>
              <a:ext cx="121400" cy="121400"/>
            </a:xfrm>
            <a:custGeom>
              <a:ahLst/>
              <a:cxnLst/>
              <a:rect b="b" l="l" r="r" t="t"/>
              <a:pathLst>
                <a:path extrusionOk="0" h="4856" w="4856">
                  <a:moveTo>
                    <a:pt x="0" y="0"/>
                  </a:moveTo>
                  <a:lnTo>
                    <a:pt x="0" y="4856"/>
                  </a:lnTo>
                  <a:lnTo>
                    <a:pt x="4855" y="4856"/>
                  </a:lnTo>
                  <a:lnTo>
                    <a:pt x="4855"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983" name="Google Shape;498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4000875"/>
              <a:ext cx="121400" cy="121425"/>
            </a:xfrm>
            <a:custGeom>
              <a:ahLst/>
              <a:cxnLst/>
              <a:rect b="b" l="l" r="r" t="t"/>
              <a:pathLst>
                <a:path extrusionOk="0" h="4857" w="4856">
                  <a:moveTo>
                    <a:pt x="0" y="1"/>
                  </a:moveTo>
                  <a:lnTo>
                    <a:pt x="0" y="4856"/>
                  </a:lnTo>
                  <a:lnTo>
                    <a:pt x="4855" y="4856"/>
                  </a:lnTo>
                  <a:lnTo>
                    <a:pt x="4855"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984" name="Google Shape;498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4151400"/>
              <a:ext cx="121400" cy="121400"/>
            </a:xfrm>
            <a:custGeom>
              <a:ahLst/>
              <a:cxnLst/>
              <a:rect b="b" l="l" r="r" t="t"/>
              <a:pathLst>
                <a:path extrusionOk="0" h="4856" w="4856">
                  <a:moveTo>
                    <a:pt x="0" y="0"/>
                  </a:moveTo>
                  <a:lnTo>
                    <a:pt x="0" y="4856"/>
                  </a:lnTo>
                  <a:lnTo>
                    <a:pt x="4855" y="4856"/>
                  </a:lnTo>
                  <a:lnTo>
                    <a:pt x="4855"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985" name="Google Shape;498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4301900"/>
              <a:ext cx="121400" cy="121400"/>
            </a:xfrm>
            <a:custGeom>
              <a:ahLst/>
              <a:cxnLst/>
              <a:rect b="b" l="l" r="r" t="t"/>
              <a:pathLst>
                <a:path extrusionOk="0" h="4856" w="4856">
                  <a:moveTo>
                    <a:pt x="0" y="1"/>
                  </a:moveTo>
                  <a:lnTo>
                    <a:pt x="0" y="4856"/>
                  </a:lnTo>
                  <a:lnTo>
                    <a:pt x="4855" y="4856"/>
                  </a:lnTo>
                  <a:lnTo>
                    <a:pt x="4855"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986" name="Google Shape;498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4452425"/>
              <a:ext cx="121400" cy="121400"/>
            </a:xfrm>
            <a:custGeom>
              <a:ahLst/>
              <a:cxnLst/>
              <a:rect b="b" l="l" r="r" t="t"/>
              <a:pathLst>
                <a:path extrusionOk="0" h="4856" w="4856">
                  <a:moveTo>
                    <a:pt x="0" y="0"/>
                  </a:moveTo>
                  <a:lnTo>
                    <a:pt x="0" y="4855"/>
                  </a:lnTo>
                  <a:lnTo>
                    <a:pt x="4855" y="4855"/>
                  </a:lnTo>
                  <a:lnTo>
                    <a:pt x="4855"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987" name="Google Shape;498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4602925"/>
              <a:ext cx="121400" cy="121400"/>
            </a:xfrm>
            <a:custGeom>
              <a:ahLst/>
              <a:cxnLst/>
              <a:rect b="b" l="l" r="r" t="t"/>
              <a:pathLst>
                <a:path extrusionOk="0" h="4856" w="4856">
                  <a:moveTo>
                    <a:pt x="0" y="1"/>
                  </a:moveTo>
                  <a:lnTo>
                    <a:pt x="0" y="4856"/>
                  </a:lnTo>
                  <a:lnTo>
                    <a:pt x="4855" y="4856"/>
                  </a:lnTo>
                  <a:lnTo>
                    <a:pt x="4855"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988" name="Google Shape;498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4753450"/>
              <a:ext cx="121400" cy="121400"/>
            </a:xfrm>
            <a:custGeom>
              <a:ahLst/>
              <a:cxnLst/>
              <a:rect b="b" l="l" r="r" t="t"/>
              <a:pathLst>
                <a:path extrusionOk="0" h="4856" w="4856">
                  <a:moveTo>
                    <a:pt x="0" y="0"/>
                  </a:moveTo>
                  <a:lnTo>
                    <a:pt x="0" y="4855"/>
                  </a:lnTo>
                  <a:lnTo>
                    <a:pt x="4855" y="4855"/>
                  </a:lnTo>
                  <a:lnTo>
                    <a:pt x="4855"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989" name="Google Shape;498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4903950"/>
              <a:ext cx="121400" cy="121400"/>
            </a:xfrm>
            <a:custGeom>
              <a:ahLst/>
              <a:cxnLst/>
              <a:rect b="b" l="l" r="r" t="t"/>
              <a:pathLst>
                <a:path extrusionOk="0" h="4856" w="4856">
                  <a:moveTo>
                    <a:pt x="0" y="1"/>
                  </a:moveTo>
                  <a:lnTo>
                    <a:pt x="0" y="4856"/>
                  </a:lnTo>
                  <a:lnTo>
                    <a:pt x="4855" y="4856"/>
                  </a:lnTo>
                  <a:lnTo>
                    <a:pt x="4855"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990" name="Google Shape;499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5054450"/>
              <a:ext cx="121400" cy="121425"/>
            </a:xfrm>
            <a:custGeom>
              <a:ahLst/>
              <a:cxnLst/>
              <a:rect b="b" l="l" r="r" t="t"/>
              <a:pathLst>
                <a:path extrusionOk="0" h="4857" w="4856">
                  <a:moveTo>
                    <a:pt x="0" y="1"/>
                  </a:moveTo>
                  <a:lnTo>
                    <a:pt x="0" y="4856"/>
                  </a:lnTo>
                  <a:lnTo>
                    <a:pt x="4855" y="4856"/>
                  </a:lnTo>
                  <a:lnTo>
                    <a:pt x="4855"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991" name="Google Shape;499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5204975"/>
              <a:ext cx="121400" cy="121400"/>
            </a:xfrm>
            <a:custGeom>
              <a:ahLst/>
              <a:cxnLst/>
              <a:rect b="b" l="l" r="r" t="t"/>
              <a:pathLst>
                <a:path extrusionOk="0" h="4856" w="4856">
                  <a:moveTo>
                    <a:pt x="0" y="0"/>
                  </a:moveTo>
                  <a:lnTo>
                    <a:pt x="0" y="4856"/>
                  </a:lnTo>
                  <a:lnTo>
                    <a:pt x="4855" y="4856"/>
                  </a:lnTo>
                  <a:lnTo>
                    <a:pt x="4855"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992" name="Google Shape;499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36200" y="5355475"/>
              <a:ext cx="121400" cy="121400"/>
            </a:xfrm>
            <a:custGeom>
              <a:ahLst/>
              <a:cxnLst/>
              <a:rect b="b" l="l" r="r" t="t"/>
              <a:pathLst>
                <a:path extrusionOk="0" h="4856" w="4856">
                  <a:moveTo>
                    <a:pt x="0" y="1"/>
                  </a:moveTo>
                  <a:lnTo>
                    <a:pt x="0" y="4856"/>
                  </a:lnTo>
                  <a:lnTo>
                    <a:pt x="4855" y="4856"/>
                  </a:lnTo>
                  <a:lnTo>
                    <a:pt x="4855"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993" name="Google Shape;499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388625"/>
              <a:ext cx="121400" cy="121400"/>
            </a:xfrm>
            <a:custGeom>
              <a:ahLst/>
              <a:cxnLst/>
              <a:rect b="b" l="l" r="r" t="t"/>
              <a:pathLst>
                <a:path extrusionOk="0" h="4856" w="4856">
                  <a:moveTo>
                    <a:pt x="0" y="0"/>
                  </a:moveTo>
                  <a:lnTo>
                    <a:pt x="0" y="4856"/>
                  </a:lnTo>
                  <a:lnTo>
                    <a:pt x="4856" y="4856"/>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994" name="Google Shape;499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539125"/>
              <a:ext cx="121400" cy="121425"/>
            </a:xfrm>
            <a:custGeom>
              <a:ahLst/>
              <a:cxnLst/>
              <a:rect b="b" l="l" r="r" t="t"/>
              <a:pathLst>
                <a:path extrusionOk="0" h="4857" w="4856">
                  <a:moveTo>
                    <a:pt x="0" y="1"/>
                  </a:moveTo>
                  <a:lnTo>
                    <a:pt x="0"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995" name="Google Shape;499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840150"/>
              <a:ext cx="121400" cy="121400"/>
            </a:xfrm>
            <a:custGeom>
              <a:ahLst/>
              <a:cxnLst/>
              <a:rect b="b" l="l" r="r" t="t"/>
              <a:pathLst>
                <a:path extrusionOk="0" h="4856" w="4856">
                  <a:moveTo>
                    <a:pt x="0" y="1"/>
                  </a:moveTo>
                  <a:lnTo>
                    <a:pt x="0"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996" name="Google Shape;499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1141175"/>
              <a:ext cx="121400" cy="121400"/>
            </a:xfrm>
            <a:custGeom>
              <a:ahLst/>
              <a:cxnLst/>
              <a:rect b="b" l="l" r="r" t="t"/>
              <a:pathLst>
                <a:path extrusionOk="0" h="4856" w="4856">
                  <a:moveTo>
                    <a:pt x="0" y="1"/>
                  </a:moveTo>
                  <a:lnTo>
                    <a:pt x="0"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997" name="Google Shape;499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1291700"/>
              <a:ext cx="121400" cy="121400"/>
            </a:xfrm>
            <a:custGeom>
              <a:ahLst/>
              <a:cxnLst/>
              <a:rect b="b" l="l" r="r" t="t"/>
              <a:pathLst>
                <a:path extrusionOk="0" h="4856" w="4856">
                  <a:moveTo>
                    <a:pt x="0" y="0"/>
                  </a:moveTo>
                  <a:lnTo>
                    <a:pt x="0"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998" name="Google Shape;499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1743225"/>
              <a:ext cx="121400" cy="121400"/>
            </a:xfrm>
            <a:custGeom>
              <a:ahLst/>
              <a:cxnLst/>
              <a:rect b="b" l="l" r="r" t="t"/>
              <a:pathLst>
                <a:path extrusionOk="0" h="4856" w="4856">
                  <a:moveTo>
                    <a:pt x="0" y="0"/>
                  </a:moveTo>
                  <a:lnTo>
                    <a:pt x="0" y="4856"/>
                  </a:lnTo>
                  <a:lnTo>
                    <a:pt x="4856" y="4856"/>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999" name="Google Shape;499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1893725"/>
              <a:ext cx="121400" cy="121400"/>
            </a:xfrm>
            <a:custGeom>
              <a:ahLst/>
              <a:cxnLst/>
              <a:rect b="b" l="l" r="r" t="t"/>
              <a:pathLst>
                <a:path extrusionOk="0" h="4856" w="4856">
                  <a:moveTo>
                    <a:pt x="0" y="1"/>
                  </a:moveTo>
                  <a:lnTo>
                    <a:pt x="0"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00" name="Google Shape;500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2194750"/>
              <a:ext cx="121400" cy="121400"/>
            </a:xfrm>
            <a:custGeom>
              <a:ahLst/>
              <a:cxnLst/>
              <a:rect b="b" l="l" r="r" t="t"/>
              <a:pathLst>
                <a:path extrusionOk="0" h="4856" w="4856">
                  <a:moveTo>
                    <a:pt x="0" y="1"/>
                  </a:moveTo>
                  <a:lnTo>
                    <a:pt x="0"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01" name="Google Shape;500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2345275"/>
              <a:ext cx="121400" cy="121400"/>
            </a:xfrm>
            <a:custGeom>
              <a:ahLst/>
              <a:cxnLst/>
              <a:rect b="b" l="l" r="r" t="t"/>
              <a:pathLst>
                <a:path extrusionOk="0" h="4856" w="4856">
                  <a:moveTo>
                    <a:pt x="0" y="0"/>
                  </a:moveTo>
                  <a:lnTo>
                    <a:pt x="0"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02" name="Google Shape;500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2495775"/>
              <a:ext cx="121400" cy="121400"/>
            </a:xfrm>
            <a:custGeom>
              <a:ahLst/>
              <a:cxnLst/>
              <a:rect b="b" l="l" r="r" t="t"/>
              <a:pathLst>
                <a:path extrusionOk="0" h="4856" w="4856">
                  <a:moveTo>
                    <a:pt x="0" y="1"/>
                  </a:moveTo>
                  <a:lnTo>
                    <a:pt x="0"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03" name="Google Shape;500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2796800"/>
              <a:ext cx="121400" cy="121400"/>
            </a:xfrm>
            <a:custGeom>
              <a:ahLst/>
              <a:cxnLst/>
              <a:rect b="b" l="l" r="r" t="t"/>
              <a:pathLst>
                <a:path extrusionOk="0" h="4856" w="4856">
                  <a:moveTo>
                    <a:pt x="0" y="0"/>
                  </a:moveTo>
                  <a:lnTo>
                    <a:pt x="0" y="4856"/>
                  </a:lnTo>
                  <a:lnTo>
                    <a:pt x="4856" y="4856"/>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04" name="Google Shape;500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2947300"/>
              <a:ext cx="121400" cy="121425"/>
            </a:xfrm>
            <a:custGeom>
              <a:ahLst/>
              <a:cxnLst/>
              <a:rect b="b" l="l" r="r" t="t"/>
              <a:pathLst>
                <a:path extrusionOk="0" h="4857" w="4856">
                  <a:moveTo>
                    <a:pt x="0" y="1"/>
                  </a:moveTo>
                  <a:lnTo>
                    <a:pt x="0"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05" name="Google Shape;500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3097825"/>
              <a:ext cx="121400" cy="121400"/>
            </a:xfrm>
            <a:custGeom>
              <a:ahLst/>
              <a:cxnLst/>
              <a:rect b="b" l="l" r="r" t="t"/>
              <a:pathLst>
                <a:path extrusionOk="0" h="4856" w="4856">
                  <a:moveTo>
                    <a:pt x="0" y="0"/>
                  </a:moveTo>
                  <a:lnTo>
                    <a:pt x="0"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06" name="Google Shape;500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3549350"/>
              <a:ext cx="121400" cy="121400"/>
            </a:xfrm>
            <a:custGeom>
              <a:ahLst/>
              <a:cxnLst/>
              <a:rect b="b" l="l" r="r" t="t"/>
              <a:pathLst>
                <a:path extrusionOk="0" h="4856" w="4856">
                  <a:moveTo>
                    <a:pt x="0" y="1"/>
                  </a:moveTo>
                  <a:lnTo>
                    <a:pt x="0"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07" name="Google Shape;500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3699875"/>
              <a:ext cx="121400" cy="121400"/>
            </a:xfrm>
            <a:custGeom>
              <a:ahLst/>
              <a:cxnLst/>
              <a:rect b="b" l="l" r="r" t="t"/>
              <a:pathLst>
                <a:path extrusionOk="0" h="4856" w="4856">
                  <a:moveTo>
                    <a:pt x="0" y="0"/>
                  </a:moveTo>
                  <a:lnTo>
                    <a:pt x="0"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08" name="Google Shape;500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3850375"/>
              <a:ext cx="121400" cy="121400"/>
            </a:xfrm>
            <a:custGeom>
              <a:ahLst/>
              <a:cxnLst/>
              <a:rect b="b" l="l" r="r" t="t"/>
              <a:pathLst>
                <a:path extrusionOk="0" h="4856" w="4856">
                  <a:moveTo>
                    <a:pt x="0" y="0"/>
                  </a:moveTo>
                  <a:lnTo>
                    <a:pt x="0" y="4856"/>
                  </a:lnTo>
                  <a:lnTo>
                    <a:pt x="4856" y="4856"/>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09" name="Google Shape;500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4151400"/>
              <a:ext cx="121400" cy="121400"/>
            </a:xfrm>
            <a:custGeom>
              <a:ahLst/>
              <a:cxnLst/>
              <a:rect b="b" l="l" r="r" t="t"/>
              <a:pathLst>
                <a:path extrusionOk="0" h="4856" w="4856">
                  <a:moveTo>
                    <a:pt x="0" y="0"/>
                  </a:moveTo>
                  <a:lnTo>
                    <a:pt x="0" y="4856"/>
                  </a:lnTo>
                  <a:lnTo>
                    <a:pt x="4856" y="4856"/>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10" name="Google Shape;501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4301900"/>
              <a:ext cx="121400" cy="121400"/>
            </a:xfrm>
            <a:custGeom>
              <a:ahLst/>
              <a:cxnLst/>
              <a:rect b="b" l="l" r="r" t="t"/>
              <a:pathLst>
                <a:path extrusionOk="0" h="4856" w="4856">
                  <a:moveTo>
                    <a:pt x="0" y="1"/>
                  </a:moveTo>
                  <a:lnTo>
                    <a:pt x="0"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11" name="Google Shape;501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4452425"/>
              <a:ext cx="121400" cy="121400"/>
            </a:xfrm>
            <a:custGeom>
              <a:ahLst/>
              <a:cxnLst/>
              <a:rect b="b" l="l" r="r" t="t"/>
              <a:pathLst>
                <a:path extrusionOk="0" h="4856" w="4856">
                  <a:moveTo>
                    <a:pt x="0" y="0"/>
                  </a:moveTo>
                  <a:lnTo>
                    <a:pt x="0"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12" name="Google Shape;501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4602925"/>
              <a:ext cx="121400" cy="121400"/>
            </a:xfrm>
            <a:custGeom>
              <a:ahLst/>
              <a:cxnLst/>
              <a:rect b="b" l="l" r="r" t="t"/>
              <a:pathLst>
                <a:path extrusionOk="0" h="4856" w="4856">
                  <a:moveTo>
                    <a:pt x="0" y="1"/>
                  </a:moveTo>
                  <a:lnTo>
                    <a:pt x="0"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13" name="Google Shape;501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4903950"/>
              <a:ext cx="121400" cy="121400"/>
            </a:xfrm>
            <a:custGeom>
              <a:ahLst/>
              <a:cxnLst/>
              <a:rect b="b" l="l" r="r" t="t"/>
              <a:pathLst>
                <a:path extrusionOk="0" h="4856" w="4856">
                  <a:moveTo>
                    <a:pt x="0" y="1"/>
                  </a:moveTo>
                  <a:lnTo>
                    <a:pt x="0"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14" name="Google Shape;501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5054450"/>
              <a:ext cx="121400" cy="121425"/>
            </a:xfrm>
            <a:custGeom>
              <a:ahLst/>
              <a:cxnLst/>
              <a:rect b="b" l="l" r="r" t="t"/>
              <a:pathLst>
                <a:path extrusionOk="0" h="4857" w="4856">
                  <a:moveTo>
                    <a:pt x="0" y="1"/>
                  </a:moveTo>
                  <a:lnTo>
                    <a:pt x="0"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15" name="Google Shape;501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5355475"/>
              <a:ext cx="121400" cy="121400"/>
            </a:xfrm>
            <a:custGeom>
              <a:ahLst/>
              <a:cxnLst/>
              <a:rect b="b" l="l" r="r" t="t"/>
              <a:pathLst>
                <a:path extrusionOk="0" h="4856" w="4856">
                  <a:moveTo>
                    <a:pt x="0" y="1"/>
                  </a:moveTo>
                  <a:lnTo>
                    <a:pt x="0"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16" name="Google Shape;501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238125"/>
              <a:ext cx="121425" cy="121400"/>
            </a:xfrm>
            <a:custGeom>
              <a:ahLst/>
              <a:cxnLst/>
              <a:rect b="b" l="l" r="r" t="t"/>
              <a:pathLst>
                <a:path extrusionOk="0" h="4856" w="4857">
                  <a:moveTo>
                    <a:pt x="1" y="0"/>
                  </a:moveTo>
                  <a:lnTo>
                    <a:pt x="1"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17" name="Google Shape;501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539125"/>
              <a:ext cx="121425" cy="121425"/>
            </a:xfrm>
            <a:custGeom>
              <a:ahLst/>
              <a:cxnLst/>
              <a:rect b="b" l="l" r="r" t="t"/>
              <a:pathLst>
                <a:path extrusionOk="0" h="4857" w="4857">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18" name="Google Shape;501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990675"/>
              <a:ext cx="121425" cy="121400"/>
            </a:xfrm>
            <a:custGeom>
              <a:ahLst/>
              <a:cxnLst/>
              <a:rect b="b" l="l" r="r" t="t"/>
              <a:pathLst>
                <a:path extrusionOk="0" h="4856" w="4857">
                  <a:moveTo>
                    <a:pt x="1" y="0"/>
                  </a:moveTo>
                  <a:lnTo>
                    <a:pt x="1"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19" name="Google Shape;501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1141175"/>
              <a:ext cx="121425" cy="121400"/>
            </a:xfrm>
            <a:custGeom>
              <a:ahLst/>
              <a:cxnLst/>
              <a:rect b="b" l="l" r="r" t="t"/>
              <a:pathLst>
                <a:path extrusionOk="0" h="4856" w="4857">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20" name="Google Shape;502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1442200"/>
              <a:ext cx="121425" cy="121400"/>
            </a:xfrm>
            <a:custGeom>
              <a:ahLst/>
              <a:cxnLst/>
              <a:rect b="b" l="l" r="r" t="t"/>
              <a:pathLst>
                <a:path extrusionOk="0" h="4856" w="4857">
                  <a:moveTo>
                    <a:pt x="1" y="0"/>
                  </a:moveTo>
                  <a:lnTo>
                    <a:pt x="1" y="4856"/>
                  </a:lnTo>
                  <a:lnTo>
                    <a:pt x="4856" y="4856"/>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21" name="Google Shape;502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1592700"/>
              <a:ext cx="121425" cy="121425"/>
            </a:xfrm>
            <a:custGeom>
              <a:ahLst/>
              <a:cxnLst/>
              <a:rect b="b" l="l" r="r" t="t"/>
              <a:pathLst>
                <a:path extrusionOk="0" h="4857" w="4857">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22" name="Google Shape;502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2194750"/>
              <a:ext cx="121425" cy="121400"/>
            </a:xfrm>
            <a:custGeom>
              <a:ahLst/>
              <a:cxnLst/>
              <a:rect b="b" l="l" r="r" t="t"/>
              <a:pathLst>
                <a:path extrusionOk="0" h="4856" w="4857">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23" name="Google Shape;502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2345275"/>
              <a:ext cx="121425" cy="121400"/>
            </a:xfrm>
            <a:custGeom>
              <a:ahLst/>
              <a:cxnLst/>
              <a:rect b="b" l="l" r="r" t="t"/>
              <a:pathLst>
                <a:path extrusionOk="0" h="4856" w="4857">
                  <a:moveTo>
                    <a:pt x="1" y="0"/>
                  </a:moveTo>
                  <a:lnTo>
                    <a:pt x="1"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24" name="Google Shape;502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2495775"/>
              <a:ext cx="121425" cy="121400"/>
            </a:xfrm>
            <a:custGeom>
              <a:ahLst/>
              <a:cxnLst/>
              <a:rect b="b" l="l" r="r" t="t"/>
              <a:pathLst>
                <a:path extrusionOk="0" h="4856" w="4857">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25" name="Google Shape;502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2646275"/>
              <a:ext cx="121425" cy="121425"/>
            </a:xfrm>
            <a:custGeom>
              <a:ahLst/>
              <a:cxnLst/>
              <a:rect b="b" l="l" r="r" t="t"/>
              <a:pathLst>
                <a:path extrusionOk="0" h="4857" w="4857">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26" name="Google Shape;502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2947300"/>
              <a:ext cx="121425" cy="121425"/>
            </a:xfrm>
            <a:custGeom>
              <a:ahLst/>
              <a:cxnLst/>
              <a:rect b="b" l="l" r="r" t="t"/>
              <a:pathLst>
                <a:path extrusionOk="0" h="4857" w="4857">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27" name="Google Shape;502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3248325"/>
              <a:ext cx="121425" cy="121400"/>
            </a:xfrm>
            <a:custGeom>
              <a:ahLst/>
              <a:cxnLst/>
              <a:rect b="b" l="l" r="r" t="t"/>
              <a:pathLst>
                <a:path extrusionOk="0" h="4856" w="4857">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28" name="Google Shape;502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3398850"/>
              <a:ext cx="121425" cy="121400"/>
            </a:xfrm>
            <a:custGeom>
              <a:ahLst/>
              <a:cxnLst/>
              <a:rect b="b" l="l" r="r" t="t"/>
              <a:pathLst>
                <a:path extrusionOk="0" h="4856" w="4857">
                  <a:moveTo>
                    <a:pt x="1" y="0"/>
                  </a:moveTo>
                  <a:lnTo>
                    <a:pt x="1"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29" name="Google Shape;502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3699875"/>
              <a:ext cx="121425" cy="121400"/>
            </a:xfrm>
            <a:custGeom>
              <a:ahLst/>
              <a:cxnLst/>
              <a:rect b="b" l="l" r="r" t="t"/>
              <a:pathLst>
                <a:path extrusionOk="0" h="4856" w="4857">
                  <a:moveTo>
                    <a:pt x="1" y="0"/>
                  </a:moveTo>
                  <a:lnTo>
                    <a:pt x="1"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30" name="Google Shape;503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3850375"/>
              <a:ext cx="121425" cy="121400"/>
            </a:xfrm>
            <a:custGeom>
              <a:ahLst/>
              <a:cxnLst/>
              <a:rect b="b" l="l" r="r" t="t"/>
              <a:pathLst>
                <a:path extrusionOk="0" h="4856" w="4857">
                  <a:moveTo>
                    <a:pt x="1" y="0"/>
                  </a:moveTo>
                  <a:lnTo>
                    <a:pt x="1" y="4856"/>
                  </a:lnTo>
                  <a:lnTo>
                    <a:pt x="4856" y="4856"/>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31" name="Google Shape;503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4000875"/>
              <a:ext cx="121425" cy="121425"/>
            </a:xfrm>
            <a:custGeom>
              <a:ahLst/>
              <a:cxnLst/>
              <a:rect b="b" l="l" r="r" t="t"/>
              <a:pathLst>
                <a:path extrusionOk="0" h="4857" w="4857">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32" name="Google Shape;503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4151400"/>
              <a:ext cx="121425" cy="121400"/>
            </a:xfrm>
            <a:custGeom>
              <a:ahLst/>
              <a:cxnLst/>
              <a:rect b="b" l="l" r="r" t="t"/>
              <a:pathLst>
                <a:path extrusionOk="0" h="4856" w="4857">
                  <a:moveTo>
                    <a:pt x="1" y="0"/>
                  </a:moveTo>
                  <a:lnTo>
                    <a:pt x="1" y="4856"/>
                  </a:lnTo>
                  <a:lnTo>
                    <a:pt x="4856" y="4856"/>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33" name="Google Shape;503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4602925"/>
              <a:ext cx="121425" cy="121400"/>
            </a:xfrm>
            <a:custGeom>
              <a:ahLst/>
              <a:cxnLst/>
              <a:rect b="b" l="l" r="r" t="t"/>
              <a:pathLst>
                <a:path extrusionOk="0" h="4856" w="4857">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34" name="Google Shape;503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4753450"/>
              <a:ext cx="121425" cy="121400"/>
            </a:xfrm>
            <a:custGeom>
              <a:ahLst/>
              <a:cxnLst/>
              <a:rect b="b" l="l" r="r" t="t"/>
              <a:pathLst>
                <a:path extrusionOk="0" h="4856" w="4857">
                  <a:moveTo>
                    <a:pt x="1" y="0"/>
                  </a:moveTo>
                  <a:lnTo>
                    <a:pt x="1"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35" name="Google Shape;503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5054450"/>
              <a:ext cx="121425" cy="121425"/>
            </a:xfrm>
            <a:custGeom>
              <a:ahLst/>
              <a:cxnLst/>
              <a:rect b="b" l="l" r="r" t="t"/>
              <a:pathLst>
                <a:path extrusionOk="0" h="4857" w="4857">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36" name="Google Shape;503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5204975"/>
              <a:ext cx="121425" cy="121400"/>
            </a:xfrm>
            <a:custGeom>
              <a:ahLst/>
              <a:cxnLst/>
              <a:rect b="b" l="l" r="r" t="t"/>
              <a:pathLst>
                <a:path extrusionOk="0" h="4856" w="4857">
                  <a:moveTo>
                    <a:pt x="1" y="0"/>
                  </a:moveTo>
                  <a:lnTo>
                    <a:pt x="1" y="4856"/>
                  </a:lnTo>
                  <a:lnTo>
                    <a:pt x="4856" y="4856"/>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37" name="Google Shape;503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5355475"/>
              <a:ext cx="121425" cy="121400"/>
            </a:xfrm>
            <a:custGeom>
              <a:ahLst/>
              <a:cxnLst/>
              <a:rect b="b" l="l" r="r" t="t"/>
              <a:pathLst>
                <a:path extrusionOk="0" h="4856" w="4857">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grpSp>
      <p:grpSp>
        <p:nvGrpSpPr>
          <p:cNvPr xmlns:c="http://schemas.openxmlformats.org/drawingml/2006/chart" xmlns:pic="http://schemas.openxmlformats.org/drawingml/2006/picture" xmlns:dgm="http://schemas.openxmlformats.org/drawingml/2006/diagram" id="5038" name="Google Shape;5038;p43"/>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rot="10800000">
            <a:off x="6659535" y="28698"/>
            <a:ext cx="2309844" cy="5086302"/>
            <a:chOff x="986700" y="238125"/>
            <a:chExt cx="2379075" cy="5238750"/>
          </a:xfrm>
        </p:grpSpPr>
        <p:sp>
          <p:nvSpPr>
            <p:cNvPr xmlns:c="http://schemas.openxmlformats.org/drawingml/2006/chart" xmlns:pic="http://schemas.openxmlformats.org/drawingml/2006/picture" xmlns:dgm="http://schemas.openxmlformats.org/drawingml/2006/diagram" id="5039" name="Google Shape;503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238125"/>
              <a:ext cx="121400" cy="121400"/>
            </a:xfrm>
            <a:custGeom>
              <a:ahLst/>
              <a:cxnLst/>
              <a:rect b="b" l="l" r="r" t="t"/>
              <a:pathLst>
                <a:path extrusionOk="0" h="4856" w="4856">
                  <a:moveTo>
                    <a:pt x="0" y="0"/>
                  </a:moveTo>
                  <a:lnTo>
                    <a:pt x="0"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40" name="Google Shape;504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689650"/>
              <a:ext cx="121400" cy="121400"/>
            </a:xfrm>
            <a:custGeom>
              <a:ahLst/>
              <a:cxnLst/>
              <a:rect b="b" l="l" r="r" t="t"/>
              <a:pathLst>
                <a:path extrusionOk="0" h="4856" w="4856">
                  <a:moveTo>
                    <a:pt x="0" y="0"/>
                  </a:moveTo>
                  <a:lnTo>
                    <a:pt x="0"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41" name="Google Shape;504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990675"/>
              <a:ext cx="121400" cy="121400"/>
            </a:xfrm>
            <a:custGeom>
              <a:ahLst/>
              <a:cxnLst/>
              <a:rect b="b" l="l" r="r" t="t"/>
              <a:pathLst>
                <a:path extrusionOk="0" h="4856" w="4856">
                  <a:moveTo>
                    <a:pt x="0" y="0"/>
                  </a:moveTo>
                  <a:lnTo>
                    <a:pt x="0"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42" name="Google Shape;504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1442200"/>
              <a:ext cx="121400" cy="121400"/>
            </a:xfrm>
            <a:custGeom>
              <a:ahLst/>
              <a:cxnLst/>
              <a:rect b="b" l="l" r="r" t="t"/>
              <a:pathLst>
                <a:path extrusionOk="0" h="4856" w="4856">
                  <a:moveTo>
                    <a:pt x="0" y="0"/>
                  </a:moveTo>
                  <a:lnTo>
                    <a:pt x="0" y="4856"/>
                  </a:lnTo>
                  <a:lnTo>
                    <a:pt x="4856" y="4856"/>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43" name="Google Shape;504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1592700"/>
              <a:ext cx="121400" cy="121425"/>
            </a:xfrm>
            <a:custGeom>
              <a:ahLst/>
              <a:cxnLst/>
              <a:rect b="b" l="l" r="r" t="t"/>
              <a:pathLst>
                <a:path extrusionOk="0" h="4857" w="4856">
                  <a:moveTo>
                    <a:pt x="0" y="1"/>
                  </a:moveTo>
                  <a:lnTo>
                    <a:pt x="0"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44" name="Google Shape;504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2044250"/>
              <a:ext cx="121400" cy="121400"/>
            </a:xfrm>
            <a:custGeom>
              <a:ahLst/>
              <a:cxnLst/>
              <a:rect b="b" l="l" r="r" t="t"/>
              <a:pathLst>
                <a:path extrusionOk="0" h="4856" w="4856">
                  <a:moveTo>
                    <a:pt x="0" y="0"/>
                  </a:moveTo>
                  <a:lnTo>
                    <a:pt x="0"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45" name="Google Shape;504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2646275"/>
              <a:ext cx="121400" cy="121425"/>
            </a:xfrm>
            <a:custGeom>
              <a:ahLst/>
              <a:cxnLst/>
              <a:rect b="b" l="l" r="r" t="t"/>
              <a:pathLst>
                <a:path extrusionOk="0" h="4857" w="4856">
                  <a:moveTo>
                    <a:pt x="0" y="1"/>
                  </a:moveTo>
                  <a:lnTo>
                    <a:pt x="0"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46" name="Google Shape;504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3248325"/>
              <a:ext cx="121400" cy="121400"/>
            </a:xfrm>
            <a:custGeom>
              <a:ahLst/>
              <a:cxnLst/>
              <a:rect b="b" l="l" r="r" t="t"/>
              <a:pathLst>
                <a:path extrusionOk="0" h="4856" w="4856">
                  <a:moveTo>
                    <a:pt x="0" y="1"/>
                  </a:moveTo>
                  <a:lnTo>
                    <a:pt x="0"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47" name="Google Shape;504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3398850"/>
              <a:ext cx="121400" cy="121400"/>
            </a:xfrm>
            <a:custGeom>
              <a:ahLst/>
              <a:cxnLst/>
              <a:rect b="b" l="l" r="r" t="t"/>
              <a:pathLst>
                <a:path extrusionOk="0" h="4856" w="4856">
                  <a:moveTo>
                    <a:pt x="0" y="0"/>
                  </a:moveTo>
                  <a:lnTo>
                    <a:pt x="0"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48" name="Google Shape;504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4000875"/>
              <a:ext cx="121400" cy="121425"/>
            </a:xfrm>
            <a:custGeom>
              <a:ahLst/>
              <a:cxnLst/>
              <a:rect b="b" l="l" r="r" t="t"/>
              <a:pathLst>
                <a:path extrusionOk="0" h="4857" w="4856">
                  <a:moveTo>
                    <a:pt x="0" y="1"/>
                  </a:moveTo>
                  <a:lnTo>
                    <a:pt x="0"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49" name="Google Shape;504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4753450"/>
              <a:ext cx="121400" cy="121400"/>
            </a:xfrm>
            <a:custGeom>
              <a:ahLst/>
              <a:cxnLst/>
              <a:rect b="b" l="l" r="r" t="t"/>
              <a:pathLst>
                <a:path extrusionOk="0" h="4856" w="4856">
                  <a:moveTo>
                    <a:pt x="0" y="0"/>
                  </a:moveTo>
                  <a:lnTo>
                    <a:pt x="0"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50" name="Google Shape;505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986700" y="5204975"/>
              <a:ext cx="121400" cy="121400"/>
            </a:xfrm>
            <a:custGeom>
              <a:ahLst/>
              <a:cxnLst/>
              <a:rect b="b" l="l" r="r" t="t"/>
              <a:pathLst>
                <a:path extrusionOk="0" h="4856" w="4856">
                  <a:moveTo>
                    <a:pt x="0" y="0"/>
                  </a:moveTo>
                  <a:lnTo>
                    <a:pt x="0" y="4856"/>
                  </a:lnTo>
                  <a:lnTo>
                    <a:pt x="4856" y="4856"/>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51" name="Google Shape;505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388625"/>
              <a:ext cx="121425" cy="121400"/>
            </a:xfrm>
            <a:custGeom>
              <a:ahLst/>
              <a:cxnLst/>
              <a:rect b="b" l="l" r="r" t="t"/>
              <a:pathLst>
                <a:path extrusionOk="0" h="4856" w="4857">
                  <a:moveTo>
                    <a:pt x="1" y="0"/>
                  </a:moveTo>
                  <a:lnTo>
                    <a:pt x="1" y="4856"/>
                  </a:lnTo>
                  <a:lnTo>
                    <a:pt x="4856" y="4856"/>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52" name="Google Shape;505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689650"/>
              <a:ext cx="121425" cy="121400"/>
            </a:xfrm>
            <a:custGeom>
              <a:ahLst/>
              <a:cxnLst/>
              <a:rect b="b" l="l" r="r" t="t"/>
              <a:pathLst>
                <a:path extrusionOk="0" h="4856" w="4857">
                  <a:moveTo>
                    <a:pt x="1" y="0"/>
                  </a:moveTo>
                  <a:lnTo>
                    <a:pt x="1"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53" name="Google Shape;505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840150"/>
              <a:ext cx="121425" cy="121400"/>
            </a:xfrm>
            <a:custGeom>
              <a:ahLst/>
              <a:cxnLst/>
              <a:rect b="b" l="l" r="r" t="t"/>
              <a:pathLst>
                <a:path extrusionOk="0" h="4856" w="4857">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54" name="Google Shape;505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1291700"/>
              <a:ext cx="121425" cy="121400"/>
            </a:xfrm>
            <a:custGeom>
              <a:ahLst/>
              <a:cxnLst/>
              <a:rect b="b" l="l" r="r" t="t"/>
              <a:pathLst>
                <a:path extrusionOk="0" h="4856" w="4857">
                  <a:moveTo>
                    <a:pt x="1" y="0"/>
                  </a:moveTo>
                  <a:lnTo>
                    <a:pt x="1"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55" name="Google Shape;505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1743225"/>
              <a:ext cx="121425" cy="121400"/>
            </a:xfrm>
            <a:custGeom>
              <a:ahLst/>
              <a:cxnLst/>
              <a:rect b="b" l="l" r="r" t="t"/>
              <a:pathLst>
                <a:path extrusionOk="0" h="4856" w="4857">
                  <a:moveTo>
                    <a:pt x="1" y="0"/>
                  </a:moveTo>
                  <a:lnTo>
                    <a:pt x="1" y="4856"/>
                  </a:lnTo>
                  <a:lnTo>
                    <a:pt x="4856" y="4856"/>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56" name="Google Shape;505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1893725"/>
              <a:ext cx="121425" cy="121400"/>
            </a:xfrm>
            <a:custGeom>
              <a:ahLst/>
              <a:cxnLst/>
              <a:rect b="b" l="l" r="r" t="t"/>
              <a:pathLst>
                <a:path extrusionOk="0" h="4856" w="4857">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57" name="Google Shape;505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2044250"/>
              <a:ext cx="121425" cy="121400"/>
            </a:xfrm>
            <a:custGeom>
              <a:ahLst/>
              <a:cxnLst/>
              <a:rect b="b" l="l" r="r" t="t"/>
              <a:pathLst>
                <a:path extrusionOk="0" h="4856" w="4857">
                  <a:moveTo>
                    <a:pt x="1" y="0"/>
                  </a:moveTo>
                  <a:lnTo>
                    <a:pt x="1"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58" name="Google Shape;505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2796800"/>
              <a:ext cx="121425" cy="121400"/>
            </a:xfrm>
            <a:custGeom>
              <a:ahLst/>
              <a:cxnLst/>
              <a:rect b="b" l="l" r="r" t="t"/>
              <a:pathLst>
                <a:path extrusionOk="0" h="4856" w="4857">
                  <a:moveTo>
                    <a:pt x="1" y="0"/>
                  </a:moveTo>
                  <a:lnTo>
                    <a:pt x="1" y="4856"/>
                  </a:lnTo>
                  <a:lnTo>
                    <a:pt x="4856" y="4856"/>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59" name="Google Shape;505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3097825"/>
              <a:ext cx="121425" cy="121400"/>
            </a:xfrm>
            <a:custGeom>
              <a:ahLst/>
              <a:cxnLst/>
              <a:rect b="b" l="l" r="r" t="t"/>
              <a:pathLst>
                <a:path extrusionOk="0" h="4856" w="4857">
                  <a:moveTo>
                    <a:pt x="1" y="0"/>
                  </a:moveTo>
                  <a:lnTo>
                    <a:pt x="1"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60" name="Google Shape;506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3549350"/>
              <a:ext cx="121425" cy="121400"/>
            </a:xfrm>
            <a:custGeom>
              <a:ahLst/>
              <a:cxnLst/>
              <a:rect b="b" l="l" r="r" t="t"/>
              <a:pathLst>
                <a:path extrusionOk="0" h="4856" w="4857">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61" name="Google Shape;506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4301900"/>
              <a:ext cx="121425" cy="121400"/>
            </a:xfrm>
            <a:custGeom>
              <a:ahLst/>
              <a:cxnLst/>
              <a:rect b="b" l="l" r="r" t="t"/>
              <a:pathLst>
                <a:path extrusionOk="0" h="4856" w="4857">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62" name="Google Shape;506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4452425"/>
              <a:ext cx="121425" cy="121400"/>
            </a:xfrm>
            <a:custGeom>
              <a:ahLst/>
              <a:cxnLst/>
              <a:rect b="b" l="l" r="r" t="t"/>
              <a:pathLst>
                <a:path extrusionOk="0" h="4856" w="4857">
                  <a:moveTo>
                    <a:pt x="1" y="0"/>
                  </a:moveTo>
                  <a:lnTo>
                    <a:pt x="1"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63" name="Google Shape;506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7200" y="4903950"/>
              <a:ext cx="121425" cy="121400"/>
            </a:xfrm>
            <a:custGeom>
              <a:ahLst/>
              <a:cxnLst/>
              <a:rect b="b" l="l" r="r" t="t"/>
              <a:pathLst>
                <a:path extrusionOk="0" h="4856" w="4857">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64" name="Google Shape;506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287725" y="238125"/>
              <a:ext cx="121400" cy="121400"/>
            </a:xfrm>
            <a:custGeom>
              <a:ahLst/>
              <a:cxnLst/>
              <a:rect b="b" l="l" r="r" t="t"/>
              <a:pathLst>
                <a:path extrusionOk="0" h="4856" w="4856">
                  <a:moveTo>
                    <a:pt x="0" y="0"/>
                  </a:moveTo>
                  <a:lnTo>
                    <a:pt x="0" y="4855"/>
                  </a:lnTo>
                  <a:lnTo>
                    <a:pt x="4855" y="4855"/>
                  </a:lnTo>
                  <a:lnTo>
                    <a:pt x="4855"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65" name="Google Shape;506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287725" y="539125"/>
              <a:ext cx="121400" cy="121425"/>
            </a:xfrm>
            <a:custGeom>
              <a:ahLst/>
              <a:cxnLst/>
              <a:rect b="b" l="l" r="r" t="t"/>
              <a:pathLst>
                <a:path extrusionOk="0" h="4857" w="4856">
                  <a:moveTo>
                    <a:pt x="0" y="1"/>
                  </a:moveTo>
                  <a:lnTo>
                    <a:pt x="0" y="4856"/>
                  </a:lnTo>
                  <a:lnTo>
                    <a:pt x="4855" y="4856"/>
                  </a:lnTo>
                  <a:lnTo>
                    <a:pt x="4855"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66" name="Google Shape;506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287725" y="990675"/>
              <a:ext cx="121400" cy="121400"/>
            </a:xfrm>
            <a:custGeom>
              <a:ahLst/>
              <a:cxnLst/>
              <a:rect b="b" l="l" r="r" t="t"/>
              <a:pathLst>
                <a:path extrusionOk="0" h="4856" w="4856">
                  <a:moveTo>
                    <a:pt x="0" y="0"/>
                  </a:moveTo>
                  <a:lnTo>
                    <a:pt x="0" y="4855"/>
                  </a:lnTo>
                  <a:lnTo>
                    <a:pt x="4855" y="4855"/>
                  </a:lnTo>
                  <a:lnTo>
                    <a:pt x="4855"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67" name="Google Shape;506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287725" y="1141175"/>
              <a:ext cx="121400" cy="121400"/>
            </a:xfrm>
            <a:custGeom>
              <a:ahLst/>
              <a:cxnLst/>
              <a:rect b="b" l="l" r="r" t="t"/>
              <a:pathLst>
                <a:path extrusionOk="0" h="4856" w="4856">
                  <a:moveTo>
                    <a:pt x="0" y="1"/>
                  </a:moveTo>
                  <a:lnTo>
                    <a:pt x="0" y="4856"/>
                  </a:lnTo>
                  <a:lnTo>
                    <a:pt x="4855" y="4856"/>
                  </a:lnTo>
                  <a:lnTo>
                    <a:pt x="4855"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68" name="Google Shape;506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287725" y="1442200"/>
              <a:ext cx="121400" cy="121400"/>
            </a:xfrm>
            <a:custGeom>
              <a:ahLst/>
              <a:cxnLst/>
              <a:rect b="b" l="l" r="r" t="t"/>
              <a:pathLst>
                <a:path extrusionOk="0" h="4856" w="4856">
                  <a:moveTo>
                    <a:pt x="0" y="0"/>
                  </a:moveTo>
                  <a:lnTo>
                    <a:pt x="0" y="4856"/>
                  </a:lnTo>
                  <a:lnTo>
                    <a:pt x="4855" y="4856"/>
                  </a:lnTo>
                  <a:lnTo>
                    <a:pt x="4855"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69" name="Google Shape;506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287725" y="1592700"/>
              <a:ext cx="121400" cy="121425"/>
            </a:xfrm>
            <a:custGeom>
              <a:ahLst/>
              <a:cxnLst/>
              <a:rect b="b" l="l" r="r" t="t"/>
              <a:pathLst>
                <a:path extrusionOk="0" h="4857" w="4856">
                  <a:moveTo>
                    <a:pt x="0" y="1"/>
                  </a:moveTo>
                  <a:lnTo>
                    <a:pt x="0" y="4856"/>
                  </a:lnTo>
                  <a:lnTo>
                    <a:pt x="4855" y="4856"/>
                  </a:lnTo>
                  <a:lnTo>
                    <a:pt x="4855"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70" name="Google Shape;507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287725" y="2194750"/>
              <a:ext cx="121400" cy="121400"/>
            </a:xfrm>
            <a:custGeom>
              <a:ahLst/>
              <a:cxnLst/>
              <a:rect b="b" l="l" r="r" t="t"/>
              <a:pathLst>
                <a:path extrusionOk="0" h="4856" w="4856">
                  <a:moveTo>
                    <a:pt x="0" y="1"/>
                  </a:moveTo>
                  <a:lnTo>
                    <a:pt x="0" y="4856"/>
                  </a:lnTo>
                  <a:lnTo>
                    <a:pt x="4855" y="4856"/>
                  </a:lnTo>
                  <a:lnTo>
                    <a:pt x="4855"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71" name="Google Shape;507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287725" y="2345275"/>
              <a:ext cx="121400" cy="121400"/>
            </a:xfrm>
            <a:custGeom>
              <a:ahLst/>
              <a:cxnLst/>
              <a:rect b="b" l="l" r="r" t="t"/>
              <a:pathLst>
                <a:path extrusionOk="0" h="4856" w="4856">
                  <a:moveTo>
                    <a:pt x="0" y="0"/>
                  </a:moveTo>
                  <a:lnTo>
                    <a:pt x="0" y="4855"/>
                  </a:lnTo>
                  <a:lnTo>
                    <a:pt x="4855" y="4855"/>
                  </a:lnTo>
                  <a:lnTo>
                    <a:pt x="4855"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72" name="Google Shape;507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287725" y="2646275"/>
              <a:ext cx="121400" cy="121425"/>
            </a:xfrm>
            <a:custGeom>
              <a:ahLst/>
              <a:cxnLst/>
              <a:rect b="b" l="l" r="r" t="t"/>
              <a:pathLst>
                <a:path extrusionOk="0" h="4857" w="4856">
                  <a:moveTo>
                    <a:pt x="0" y="1"/>
                  </a:moveTo>
                  <a:lnTo>
                    <a:pt x="0" y="4856"/>
                  </a:lnTo>
                  <a:lnTo>
                    <a:pt x="4855" y="4856"/>
                  </a:lnTo>
                  <a:lnTo>
                    <a:pt x="4855"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73" name="Google Shape;507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287725" y="2796800"/>
              <a:ext cx="121400" cy="121400"/>
            </a:xfrm>
            <a:custGeom>
              <a:ahLst/>
              <a:cxnLst/>
              <a:rect b="b" l="l" r="r" t="t"/>
              <a:pathLst>
                <a:path extrusionOk="0" h="4856" w="4856">
                  <a:moveTo>
                    <a:pt x="0" y="0"/>
                  </a:moveTo>
                  <a:lnTo>
                    <a:pt x="0" y="4856"/>
                  </a:lnTo>
                  <a:lnTo>
                    <a:pt x="4855" y="4856"/>
                  </a:lnTo>
                  <a:lnTo>
                    <a:pt x="4855"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74" name="Google Shape;507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287725" y="3097825"/>
              <a:ext cx="121400" cy="121400"/>
            </a:xfrm>
            <a:custGeom>
              <a:ahLst/>
              <a:cxnLst/>
              <a:rect b="b" l="l" r="r" t="t"/>
              <a:pathLst>
                <a:path extrusionOk="0" h="4856" w="4856">
                  <a:moveTo>
                    <a:pt x="0" y="0"/>
                  </a:moveTo>
                  <a:lnTo>
                    <a:pt x="0" y="4855"/>
                  </a:lnTo>
                  <a:lnTo>
                    <a:pt x="4855" y="4855"/>
                  </a:lnTo>
                  <a:lnTo>
                    <a:pt x="4855"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75" name="Google Shape;507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287725" y="3248325"/>
              <a:ext cx="121400" cy="121400"/>
            </a:xfrm>
            <a:custGeom>
              <a:ahLst/>
              <a:cxnLst/>
              <a:rect b="b" l="l" r="r" t="t"/>
              <a:pathLst>
                <a:path extrusionOk="0" h="4856" w="4856">
                  <a:moveTo>
                    <a:pt x="0" y="1"/>
                  </a:moveTo>
                  <a:lnTo>
                    <a:pt x="0" y="4856"/>
                  </a:lnTo>
                  <a:lnTo>
                    <a:pt x="4855" y="4856"/>
                  </a:lnTo>
                  <a:lnTo>
                    <a:pt x="4855"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76" name="Google Shape;507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287725" y="3398850"/>
              <a:ext cx="121400" cy="121400"/>
            </a:xfrm>
            <a:custGeom>
              <a:ahLst/>
              <a:cxnLst/>
              <a:rect b="b" l="l" r="r" t="t"/>
              <a:pathLst>
                <a:path extrusionOk="0" h="4856" w="4856">
                  <a:moveTo>
                    <a:pt x="0" y="0"/>
                  </a:moveTo>
                  <a:lnTo>
                    <a:pt x="0" y="4855"/>
                  </a:lnTo>
                  <a:lnTo>
                    <a:pt x="4855" y="4855"/>
                  </a:lnTo>
                  <a:lnTo>
                    <a:pt x="4855"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77" name="Google Shape;507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287725" y="3549350"/>
              <a:ext cx="121400" cy="121400"/>
            </a:xfrm>
            <a:custGeom>
              <a:ahLst/>
              <a:cxnLst/>
              <a:rect b="b" l="l" r="r" t="t"/>
              <a:pathLst>
                <a:path extrusionOk="0" h="4856" w="4856">
                  <a:moveTo>
                    <a:pt x="0" y="1"/>
                  </a:moveTo>
                  <a:lnTo>
                    <a:pt x="0" y="4856"/>
                  </a:lnTo>
                  <a:lnTo>
                    <a:pt x="4855" y="4856"/>
                  </a:lnTo>
                  <a:lnTo>
                    <a:pt x="4855"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78" name="Google Shape;507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287725" y="4000875"/>
              <a:ext cx="121400" cy="121425"/>
            </a:xfrm>
            <a:custGeom>
              <a:ahLst/>
              <a:cxnLst/>
              <a:rect b="b" l="l" r="r" t="t"/>
              <a:pathLst>
                <a:path extrusionOk="0" h="4857" w="4856">
                  <a:moveTo>
                    <a:pt x="0" y="1"/>
                  </a:moveTo>
                  <a:lnTo>
                    <a:pt x="0" y="4856"/>
                  </a:lnTo>
                  <a:lnTo>
                    <a:pt x="4855" y="4856"/>
                  </a:lnTo>
                  <a:lnTo>
                    <a:pt x="4855"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79" name="Google Shape;507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287725" y="4151400"/>
              <a:ext cx="121400" cy="121400"/>
            </a:xfrm>
            <a:custGeom>
              <a:ahLst/>
              <a:cxnLst/>
              <a:rect b="b" l="l" r="r" t="t"/>
              <a:pathLst>
                <a:path extrusionOk="0" h="4856" w="4856">
                  <a:moveTo>
                    <a:pt x="0" y="0"/>
                  </a:moveTo>
                  <a:lnTo>
                    <a:pt x="0" y="4856"/>
                  </a:lnTo>
                  <a:lnTo>
                    <a:pt x="4855" y="4856"/>
                  </a:lnTo>
                  <a:lnTo>
                    <a:pt x="4855"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80" name="Google Shape;508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287725" y="4301900"/>
              <a:ext cx="121400" cy="121400"/>
            </a:xfrm>
            <a:custGeom>
              <a:ahLst/>
              <a:cxnLst/>
              <a:rect b="b" l="l" r="r" t="t"/>
              <a:pathLst>
                <a:path extrusionOk="0" h="4856" w="4856">
                  <a:moveTo>
                    <a:pt x="0" y="1"/>
                  </a:moveTo>
                  <a:lnTo>
                    <a:pt x="0" y="4856"/>
                  </a:lnTo>
                  <a:lnTo>
                    <a:pt x="4855" y="4856"/>
                  </a:lnTo>
                  <a:lnTo>
                    <a:pt x="4855"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81" name="Google Shape;508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287725" y="4602925"/>
              <a:ext cx="121400" cy="121400"/>
            </a:xfrm>
            <a:custGeom>
              <a:ahLst/>
              <a:cxnLst/>
              <a:rect b="b" l="l" r="r" t="t"/>
              <a:pathLst>
                <a:path extrusionOk="0" h="4856" w="4856">
                  <a:moveTo>
                    <a:pt x="0" y="1"/>
                  </a:moveTo>
                  <a:lnTo>
                    <a:pt x="0" y="4856"/>
                  </a:lnTo>
                  <a:lnTo>
                    <a:pt x="4855" y="4856"/>
                  </a:lnTo>
                  <a:lnTo>
                    <a:pt x="4855"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82" name="Google Shape;508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287725" y="4903950"/>
              <a:ext cx="121400" cy="121400"/>
            </a:xfrm>
            <a:custGeom>
              <a:ahLst/>
              <a:cxnLst/>
              <a:rect b="b" l="l" r="r" t="t"/>
              <a:pathLst>
                <a:path extrusionOk="0" h="4856" w="4856">
                  <a:moveTo>
                    <a:pt x="0" y="1"/>
                  </a:moveTo>
                  <a:lnTo>
                    <a:pt x="0" y="4856"/>
                  </a:lnTo>
                  <a:lnTo>
                    <a:pt x="4855" y="4856"/>
                  </a:lnTo>
                  <a:lnTo>
                    <a:pt x="4855"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83" name="Google Shape;508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287725" y="5355475"/>
              <a:ext cx="121400" cy="121400"/>
            </a:xfrm>
            <a:custGeom>
              <a:ahLst/>
              <a:cxnLst/>
              <a:rect b="b" l="l" r="r" t="t"/>
              <a:pathLst>
                <a:path extrusionOk="0" h="4856" w="4856">
                  <a:moveTo>
                    <a:pt x="0" y="1"/>
                  </a:moveTo>
                  <a:lnTo>
                    <a:pt x="0" y="4856"/>
                  </a:lnTo>
                  <a:lnTo>
                    <a:pt x="4855" y="4856"/>
                  </a:lnTo>
                  <a:lnTo>
                    <a:pt x="4855"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84" name="Google Shape;508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438225" y="238125"/>
              <a:ext cx="121400" cy="121400"/>
            </a:xfrm>
            <a:custGeom>
              <a:ahLst/>
              <a:cxnLst/>
              <a:rect b="b" l="l" r="r" t="t"/>
              <a:pathLst>
                <a:path extrusionOk="0" h="4856" w="4856">
                  <a:moveTo>
                    <a:pt x="1" y="0"/>
                  </a:moveTo>
                  <a:lnTo>
                    <a:pt x="1"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85" name="Google Shape;508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438225" y="539125"/>
              <a:ext cx="121400" cy="121425"/>
            </a:xfrm>
            <a:custGeom>
              <a:ahLst/>
              <a:cxnLst/>
              <a:rect b="b" l="l" r="r" t="t"/>
              <a:pathLst>
                <a:path extrusionOk="0" h="4857"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86" name="Google Shape;508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438225" y="689650"/>
              <a:ext cx="121400" cy="121400"/>
            </a:xfrm>
            <a:custGeom>
              <a:ahLst/>
              <a:cxnLst/>
              <a:rect b="b" l="l" r="r" t="t"/>
              <a:pathLst>
                <a:path extrusionOk="0" h="4856" w="4856">
                  <a:moveTo>
                    <a:pt x="1" y="0"/>
                  </a:moveTo>
                  <a:lnTo>
                    <a:pt x="1"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87" name="Google Shape;508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438225" y="840150"/>
              <a:ext cx="121400" cy="121400"/>
            </a:xfrm>
            <a:custGeom>
              <a:ahLst/>
              <a:cxnLst/>
              <a:rect b="b" l="l" r="r" t="t"/>
              <a:pathLst>
                <a:path extrusionOk="0" h="4856"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88" name="Google Shape;508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438225" y="990675"/>
              <a:ext cx="121400" cy="121400"/>
            </a:xfrm>
            <a:custGeom>
              <a:ahLst/>
              <a:cxnLst/>
              <a:rect b="b" l="l" r="r" t="t"/>
              <a:pathLst>
                <a:path extrusionOk="0" h="4856" w="4856">
                  <a:moveTo>
                    <a:pt x="1" y="0"/>
                  </a:moveTo>
                  <a:lnTo>
                    <a:pt x="1"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89" name="Google Shape;508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438225" y="1141175"/>
              <a:ext cx="121400" cy="121400"/>
            </a:xfrm>
            <a:custGeom>
              <a:ahLst/>
              <a:cxnLst/>
              <a:rect b="b" l="l" r="r" t="t"/>
              <a:pathLst>
                <a:path extrusionOk="0" h="4856"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90" name="Google Shape;509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438225" y="1291700"/>
              <a:ext cx="121400" cy="121400"/>
            </a:xfrm>
            <a:custGeom>
              <a:ahLst/>
              <a:cxnLst/>
              <a:rect b="b" l="l" r="r" t="t"/>
              <a:pathLst>
                <a:path extrusionOk="0" h="4856" w="4856">
                  <a:moveTo>
                    <a:pt x="1" y="0"/>
                  </a:moveTo>
                  <a:lnTo>
                    <a:pt x="1"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91" name="Google Shape;509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438225" y="1442200"/>
              <a:ext cx="121400" cy="121400"/>
            </a:xfrm>
            <a:custGeom>
              <a:ahLst/>
              <a:cxnLst/>
              <a:rect b="b" l="l" r="r" t="t"/>
              <a:pathLst>
                <a:path extrusionOk="0" h="4856" w="4856">
                  <a:moveTo>
                    <a:pt x="1" y="0"/>
                  </a:moveTo>
                  <a:lnTo>
                    <a:pt x="1" y="4856"/>
                  </a:lnTo>
                  <a:lnTo>
                    <a:pt x="4856" y="4856"/>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92" name="Google Shape;509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438225" y="1592700"/>
              <a:ext cx="121400" cy="121425"/>
            </a:xfrm>
            <a:custGeom>
              <a:ahLst/>
              <a:cxnLst/>
              <a:rect b="b" l="l" r="r" t="t"/>
              <a:pathLst>
                <a:path extrusionOk="0" h="4857"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93" name="Google Shape;509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438225" y="1743225"/>
              <a:ext cx="121400" cy="121400"/>
            </a:xfrm>
            <a:custGeom>
              <a:ahLst/>
              <a:cxnLst/>
              <a:rect b="b" l="l" r="r" t="t"/>
              <a:pathLst>
                <a:path extrusionOk="0" h="4856" w="4856">
                  <a:moveTo>
                    <a:pt x="1" y="0"/>
                  </a:moveTo>
                  <a:lnTo>
                    <a:pt x="1" y="4856"/>
                  </a:lnTo>
                  <a:lnTo>
                    <a:pt x="4856" y="4856"/>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94" name="Google Shape;509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438225" y="1893725"/>
              <a:ext cx="121400" cy="121400"/>
            </a:xfrm>
            <a:custGeom>
              <a:ahLst/>
              <a:cxnLst/>
              <a:rect b="b" l="l" r="r" t="t"/>
              <a:pathLst>
                <a:path extrusionOk="0" h="4856"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95" name="Google Shape;509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438225" y="2044250"/>
              <a:ext cx="121400" cy="121400"/>
            </a:xfrm>
            <a:custGeom>
              <a:ahLst/>
              <a:cxnLst/>
              <a:rect b="b" l="l" r="r" t="t"/>
              <a:pathLst>
                <a:path extrusionOk="0" h="4856" w="4856">
                  <a:moveTo>
                    <a:pt x="1" y="0"/>
                  </a:moveTo>
                  <a:lnTo>
                    <a:pt x="1"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96" name="Google Shape;509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438225" y="2194750"/>
              <a:ext cx="121400" cy="121400"/>
            </a:xfrm>
            <a:custGeom>
              <a:ahLst/>
              <a:cxnLst/>
              <a:rect b="b" l="l" r="r" t="t"/>
              <a:pathLst>
                <a:path extrusionOk="0" h="4856"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97" name="Google Shape;509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438225" y="2495775"/>
              <a:ext cx="121400" cy="121400"/>
            </a:xfrm>
            <a:custGeom>
              <a:ahLst/>
              <a:cxnLst/>
              <a:rect b="b" l="l" r="r" t="t"/>
              <a:pathLst>
                <a:path extrusionOk="0" h="4856"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98" name="Google Shape;509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438225" y="2646275"/>
              <a:ext cx="121400" cy="121425"/>
            </a:xfrm>
            <a:custGeom>
              <a:ahLst/>
              <a:cxnLst/>
              <a:rect b="b" l="l" r="r" t="t"/>
              <a:pathLst>
                <a:path extrusionOk="0" h="4857"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099" name="Google Shape;509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438225" y="2947300"/>
              <a:ext cx="121400" cy="121425"/>
            </a:xfrm>
            <a:custGeom>
              <a:ahLst/>
              <a:cxnLst/>
              <a:rect b="b" l="l" r="r" t="t"/>
              <a:pathLst>
                <a:path extrusionOk="0" h="4857"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00" name="Google Shape;510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438225" y="3097825"/>
              <a:ext cx="121400" cy="121400"/>
            </a:xfrm>
            <a:custGeom>
              <a:ahLst/>
              <a:cxnLst/>
              <a:rect b="b" l="l" r="r" t="t"/>
              <a:pathLst>
                <a:path extrusionOk="0" h="4856" w="4856">
                  <a:moveTo>
                    <a:pt x="1" y="0"/>
                  </a:moveTo>
                  <a:lnTo>
                    <a:pt x="1"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01" name="Google Shape;510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438225" y="3248325"/>
              <a:ext cx="121400" cy="121400"/>
            </a:xfrm>
            <a:custGeom>
              <a:ahLst/>
              <a:cxnLst/>
              <a:rect b="b" l="l" r="r" t="t"/>
              <a:pathLst>
                <a:path extrusionOk="0" h="4856"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02" name="Google Shape;510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438225" y="3398850"/>
              <a:ext cx="121400" cy="121400"/>
            </a:xfrm>
            <a:custGeom>
              <a:ahLst/>
              <a:cxnLst/>
              <a:rect b="b" l="l" r="r" t="t"/>
              <a:pathLst>
                <a:path extrusionOk="0" h="4856" w="4856">
                  <a:moveTo>
                    <a:pt x="1" y="0"/>
                  </a:moveTo>
                  <a:lnTo>
                    <a:pt x="1"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03" name="Google Shape;510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438225" y="3549350"/>
              <a:ext cx="121400" cy="121400"/>
            </a:xfrm>
            <a:custGeom>
              <a:ahLst/>
              <a:cxnLst/>
              <a:rect b="b" l="l" r="r" t="t"/>
              <a:pathLst>
                <a:path extrusionOk="0" h="4856"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04" name="Google Shape;510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438225" y="3699875"/>
              <a:ext cx="121400" cy="121400"/>
            </a:xfrm>
            <a:custGeom>
              <a:ahLst/>
              <a:cxnLst/>
              <a:rect b="b" l="l" r="r" t="t"/>
              <a:pathLst>
                <a:path extrusionOk="0" h="4856" w="4856">
                  <a:moveTo>
                    <a:pt x="1" y="0"/>
                  </a:moveTo>
                  <a:lnTo>
                    <a:pt x="1"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05" name="Google Shape;510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438225" y="3850375"/>
              <a:ext cx="121400" cy="121400"/>
            </a:xfrm>
            <a:custGeom>
              <a:ahLst/>
              <a:cxnLst/>
              <a:rect b="b" l="l" r="r" t="t"/>
              <a:pathLst>
                <a:path extrusionOk="0" h="4856" w="4856">
                  <a:moveTo>
                    <a:pt x="1" y="0"/>
                  </a:moveTo>
                  <a:lnTo>
                    <a:pt x="1" y="4856"/>
                  </a:lnTo>
                  <a:lnTo>
                    <a:pt x="4856" y="4856"/>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06" name="Google Shape;510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438225" y="4000875"/>
              <a:ext cx="121400" cy="121425"/>
            </a:xfrm>
            <a:custGeom>
              <a:ahLst/>
              <a:cxnLst/>
              <a:rect b="b" l="l" r="r" t="t"/>
              <a:pathLst>
                <a:path extrusionOk="0" h="4857"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07" name="Google Shape;510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438225" y="4301900"/>
              <a:ext cx="121400" cy="121400"/>
            </a:xfrm>
            <a:custGeom>
              <a:ahLst/>
              <a:cxnLst/>
              <a:rect b="b" l="l" r="r" t="t"/>
              <a:pathLst>
                <a:path extrusionOk="0" h="4856"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08" name="Google Shape;510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438225" y="4452425"/>
              <a:ext cx="121400" cy="121400"/>
            </a:xfrm>
            <a:custGeom>
              <a:ahLst/>
              <a:cxnLst/>
              <a:rect b="b" l="l" r="r" t="t"/>
              <a:pathLst>
                <a:path extrusionOk="0" h="4856" w="4856">
                  <a:moveTo>
                    <a:pt x="1" y="0"/>
                  </a:moveTo>
                  <a:lnTo>
                    <a:pt x="1"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09" name="Google Shape;510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438225" y="4602925"/>
              <a:ext cx="121400" cy="121400"/>
            </a:xfrm>
            <a:custGeom>
              <a:ahLst/>
              <a:cxnLst/>
              <a:rect b="b" l="l" r="r" t="t"/>
              <a:pathLst>
                <a:path extrusionOk="0" h="4856"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10" name="Google Shape;511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438225" y="4753450"/>
              <a:ext cx="121400" cy="121400"/>
            </a:xfrm>
            <a:custGeom>
              <a:ahLst/>
              <a:cxnLst/>
              <a:rect b="b" l="l" r="r" t="t"/>
              <a:pathLst>
                <a:path extrusionOk="0" h="4856" w="4856">
                  <a:moveTo>
                    <a:pt x="1" y="0"/>
                  </a:moveTo>
                  <a:lnTo>
                    <a:pt x="1"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11" name="Google Shape;511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438225" y="4903950"/>
              <a:ext cx="121400" cy="121400"/>
            </a:xfrm>
            <a:custGeom>
              <a:ahLst/>
              <a:cxnLst/>
              <a:rect b="b" l="l" r="r" t="t"/>
              <a:pathLst>
                <a:path extrusionOk="0" h="4856"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12" name="Google Shape;511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438225" y="5054450"/>
              <a:ext cx="121400" cy="121425"/>
            </a:xfrm>
            <a:custGeom>
              <a:ahLst/>
              <a:cxnLst/>
              <a:rect b="b" l="l" r="r" t="t"/>
              <a:pathLst>
                <a:path extrusionOk="0" h="4857"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13" name="Google Shape;511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438225" y="5204975"/>
              <a:ext cx="121400" cy="121400"/>
            </a:xfrm>
            <a:custGeom>
              <a:ahLst/>
              <a:cxnLst/>
              <a:rect b="b" l="l" r="r" t="t"/>
              <a:pathLst>
                <a:path extrusionOk="0" h="4856" w="4856">
                  <a:moveTo>
                    <a:pt x="1" y="0"/>
                  </a:moveTo>
                  <a:lnTo>
                    <a:pt x="1" y="4856"/>
                  </a:lnTo>
                  <a:lnTo>
                    <a:pt x="4856" y="4856"/>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14" name="Google Shape;511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438225" y="5355475"/>
              <a:ext cx="121400" cy="121400"/>
            </a:xfrm>
            <a:custGeom>
              <a:ahLst/>
              <a:cxnLst/>
              <a:rect b="b" l="l" r="r" t="t"/>
              <a:pathLst>
                <a:path extrusionOk="0" h="4856"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15" name="Google Shape;511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588750" y="238125"/>
              <a:ext cx="121400" cy="121400"/>
            </a:xfrm>
            <a:custGeom>
              <a:ahLst/>
              <a:cxnLst/>
              <a:rect b="b" l="l" r="r" t="t"/>
              <a:pathLst>
                <a:path extrusionOk="0" h="4856" w="4856">
                  <a:moveTo>
                    <a:pt x="0" y="0"/>
                  </a:moveTo>
                  <a:lnTo>
                    <a:pt x="0" y="4855"/>
                  </a:lnTo>
                  <a:lnTo>
                    <a:pt x="4855" y="4855"/>
                  </a:lnTo>
                  <a:lnTo>
                    <a:pt x="4855"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16" name="Google Shape;511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588750" y="840150"/>
              <a:ext cx="121400" cy="121400"/>
            </a:xfrm>
            <a:custGeom>
              <a:ahLst/>
              <a:cxnLst/>
              <a:rect b="b" l="l" r="r" t="t"/>
              <a:pathLst>
                <a:path extrusionOk="0" h="4856" w="4856">
                  <a:moveTo>
                    <a:pt x="0" y="1"/>
                  </a:moveTo>
                  <a:lnTo>
                    <a:pt x="0" y="4856"/>
                  </a:lnTo>
                  <a:lnTo>
                    <a:pt x="4855" y="4856"/>
                  </a:lnTo>
                  <a:lnTo>
                    <a:pt x="4855"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17" name="Google Shape;511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588750" y="990675"/>
              <a:ext cx="121400" cy="121400"/>
            </a:xfrm>
            <a:custGeom>
              <a:ahLst/>
              <a:cxnLst/>
              <a:rect b="b" l="l" r="r" t="t"/>
              <a:pathLst>
                <a:path extrusionOk="0" h="4856" w="4856">
                  <a:moveTo>
                    <a:pt x="0" y="0"/>
                  </a:moveTo>
                  <a:lnTo>
                    <a:pt x="0" y="4855"/>
                  </a:lnTo>
                  <a:lnTo>
                    <a:pt x="4855" y="4855"/>
                  </a:lnTo>
                  <a:lnTo>
                    <a:pt x="4855"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18" name="Google Shape;511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588750" y="1442200"/>
              <a:ext cx="121400" cy="121400"/>
            </a:xfrm>
            <a:custGeom>
              <a:ahLst/>
              <a:cxnLst/>
              <a:rect b="b" l="l" r="r" t="t"/>
              <a:pathLst>
                <a:path extrusionOk="0" h="4856" w="4856">
                  <a:moveTo>
                    <a:pt x="0" y="0"/>
                  </a:moveTo>
                  <a:lnTo>
                    <a:pt x="0" y="4856"/>
                  </a:lnTo>
                  <a:lnTo>
                    <a:pt x="4855" y="4856"/>
                  </a:lnTo>
                  <a:lnTo>
                    <a:pt x="4855"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19" name="Google Shape;511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588750" y="1743225"/>
              <a:ext cx="121400" cy="121400"/>
            </a:xfrm>
            <a:custGeom>
              <a:ahLst/>
              <a:cxnLst/>
              <a:rect b="b" l="l" r="r" t="t"/>
              <a:pathLst>
                <a:path extrusionOk="0" h="4856" w="4856">
                  <a:moveTo>
                    <a:pt x="0" y="0"/>
                  </a:moveTo>
                  <a:lnTo>
                    <a:pt x="0" y="4856"/>
                  </a:lnTo>
                  <a:lnTo>
                    <a:pt x="4855" y="4856"/>
                  </a:lnTo>
                  <a:lnTo>
                    <a:pt x="4855"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20" name="Google Shape;512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588750" y="2194750"/>
              <a:ext cx="121400" cy="121400"/>
            </a:xfrm>
            <a:custGeom>
              <a:ahLst/>
              <a:cxnLst/>
              <a:rect b="b" l="l" r="r" t="t"/>
              <a:pathLst>
                <a:path extrusionOk="0" h="4856" w="4856">
                  <a:moveTo>
                    <a:pt x="0" y="1"/>
                  </a:moveTo>
                  <a:lnTo>
                    <a:pt x="0" y="4856"/>
                  </a:lnTo>
                  <a:lnTo>
                    <a:pt x="4855" y="4856"/>
                  </a:lnTo>
                  <a:lnTo>
                    <a:pt x="4855"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21" name="Google Shape;512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588750" y="2495775"/>
              <a:ext cx="121400" cy="121400"/>
            </a:xfrm>
            <a:custGeom>
              <a:ahLst/>
              <a:cxnLst/>
              <a:rect b="b" l="l" r="r" t="t"/>
              <a:pathLst>
                <a:path extrusionOk="0" h="4856" w="4856">
                  <a:moveTo>
                    <a:pt x="0" y="1"/>
                  </a:moveTo>
                  <a:lnTo>
                    <a:pt x="0" y="4856"/>
                  </a:lnTo>
                  <a:lnTo>
                    <a:pt x="4855" y="4856"/>
                  </a:lnTo>
                  <a:lnTo>
                    <a:pt x="4855"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22" name="Google Shape;512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588750" y="2796800"/>
              <a:ext cx="121400" cy="121400"/>
            </a:xfrm>
            <a:custGeom>
              <a:ahLst/>
              <a:cxnLst/>
              <a:rect b="b" l="l" r="r" t="t"/>
              <a:pathLst>
                <a:path extrusionOk="0" h="4856" w="4856">
                  <a:moveTo>
                    <a:pt x="0" y="0"/>
                  </a:moveTo>
                  <a:lnTo>
                    <a:pt x="0" y="4856"/>
                  </a:lnTo>
                  <a:lnTo>
                    <a:pt x="4855" y="4856"/>
                  </a:lnTo>
                  <a:lnTo>
                    <a:pt x="4855"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23" name="Google Shape;512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588750" y="2947300"/>
              <a:ext cx="121400" cy="121425"/>
            </a:xfrm>
            <a:custGeom>
              <a:ahLst/>
              <a:cxnLst/>
              <a:rect b="b" l="l" r="r" t="t"/>
              <a:pathLst>
                <a:path extrusionOk="0" h="4857" w="4856">
                  <a:moveTo>
                    <a:pt x="0" y="1"/>
                  </a:moveTo>
                  <a:lnTo>
                    <a:pt x="0" y="4856"/>
                  </a:lnTo>
                  <a:lnTo>
                    <a:pt x="4855" y="4856"/>
                  </a:lnTo>
                  <a:lnTo>
                    <a:pt x="4855"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24" name="Google Shape;512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588750" y="3248325"/>
              <a:ext cx="121400" cy="121400"/>
            </a:xfrm>
            <a:custGeom>
              <a:ahLst/>
              <a:cxnLst/>
              <a:rect b="b" l="l" r="r" t="t"/>
              <a:pathLst>
                <a:path extrusionOk="0" h="4856" w="4856">
                  <a:moveTo>
                    <a:pt x="0" y="1"/>
                  </a:moveTo>
                  <a:lnTo>
                    <a:pt x="0" y="4856"/>
                  </a:lnTo>
                  <a:lnTo>
                    <a:pt x="4855" y="4856"/>
                  </a:lnTo>
                  <a:lnTo>
                    <a:pt x="4855"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25" name="Google Shape;512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588750" y="3398850"/>
              <a:ext cx="121400" cy="121400"/>
            </a:xfrm>
            <a:custGeom>
              <a:ahLst/>
              <a:cxnLst/>
              <a:rect b="b" l="l" r="r" t="t"/>
              <a:pathLst>
                <a:path extrusionOk="0" h="4856" w="4856">
                  <a:moveTo>
                    <a:pt x="0" y="0"/>
                  </a:moveTo>
                  <a:lnTo>
                    <a:pt x="0" y="4855"/>
                  </a:lnTo>
                  <a:lnTo>
                    <a:pt x="4855" y="4855"/>
                  </a:lnTo>
                  <a:lnTo>
                    <a:pt x="4855"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26" name="Google Shape;512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588750" y="3699875"/>
              <a:ext cx="121400" cy="121400"/>
            </a:xfrm>
            <a:custGeom>
              <a:ahLst/>
              <a:cxnLst/>
              <a:rect b="b" l="l" r="r" t="t"/>
              <a:pathLst>
                <a:path extrusionOk="0" h="4856" w="4856">
                  <a:moveTo>
                    <a:pt x="0" y="0"/>
                  </a:moveTo>
                  <a:lnTo>
                    <a:pt x="0" y="4855"/>
                  </a:lnTo>
                  <a:lnTo>
                    <a:pt x="4855" y="4855"/>
                  </a:lnTo>
                  <a:lnTo>
                    <a:pt x="4855"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27" name="Google Shape;512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588750" y="3850375"/>
              <a:ext cx="121400" cy="121400"/>
            </a:xfrm>
            <a:custGeom>
              <a:ahLst/>
              <a:cxnLst/>
              <a:rect b="b" l="l" r="r" t="t"/>
              <a:pathLst>
                <a:path extrusionOk="0" h="4856" w="4856">
                  <a:moveTo>
                    <a:pt x="0" y="0"/>
                  </a:moveTo>
                  <a:lnTo>
                    <a:pt x="0" y="4856"/>
                  </a:lnTo>
                  <a:lnTo>
                    <a:pt x="4855" y="4856"/>
                  </a:lnTo>
                  <a:lnTo>
                    <a:pt x="4855"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28" name="Google Shape;512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588750" y="4151400"/>
              <a:ext cx="121400" cy="121400"/>
            </a:xfrm>
            <a:custGeom>
              <a:ahLst/>
              <a:cxnLst/>
              <a:rect b="b" l="l" r="r" t="t"/>
              <a:pathLst>
                <a:path extrusionOk="0" h="4856" w="4856">
                  <a:moveTo>
                    <a:pt x="0" y="0"/>
                  </a:moveTo>
                  <a:lnTo>
                    <a:pt x="0" y="4856"/>
                  </a:lnTo>
                  <a:lnTo>
                    <a:pt x="4855" y="4856"/>
                  </a:lnTo>
                  <a:lnTo>
                    <a:pt x="4855"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29" name="Google Shape;512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588750" y="4301900"/>
              <a:ext cx="121400" cy="121400"/>
            </a:xfrm>
            <a:custGeom>
              <a:ahLst/>
              <a:cxnLst/>
              <a:rect b="b" l="l" r="r" t="t"/>
              <a:pathLst>
                <a:path extrusionOk="0" h="4856" w="4856">
                  <a:moveTo>
                    <a:pt x="0" y="1"/>
                  </a:moveTo>
                  <a:lnTo>
                    <a:pt x="0" y="4856"/>
                  </a:lnTo>
                  <a:lnTo>
                    <a:pt x="4855" y="4856"/>
                  </a:lnTo>
                  <a:lnTo>
                    <a:pt x="4855"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30" name="Google Shape;513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588750" y="4452425"/>
              <a:ext cx="121400" cy="121400"/>
            </a:xfrm>
            <a:custGeom>
              <a:ahLst/>
              <a:cxnLst/>
              <a:rect b="b" l="l" r="r" t="t"/>
              <a:pathLst>
                <a:path extrusionOk="0" h="4856" w="4856">
                  <a:moveTo>
                    <a:pt x="0" y="0"/>
                  </a:moveTo>
                  <a:lnTo>
                    <a:pt x="0" y="4855"/>
                  </a:lnTo>
                  <a:lnTo>
                    <a:pt x="4855" y="4855"/>
                  </a:lnTo>
                  <a:lnTo>
                    <a:pt x="4855"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31" name="Google Shape;513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588750" y="4602925"/>
              <a:ext cx="121400" cy="121400"/>
            </a:xfrm>
            <a:custGeom>
              <a:ahLst/>
              <a:cxnLst/>
              <a:rect b="b" l="l" r="r" t="t"/>
              <a:pathLst>
                <a:path extrusionOk="0" h="4856" w="4856">
                  <a:moveTo>
                    <a:pt x="0" y="1"/>
                  </a:moveTo>
                  <a:lnTo>
                    <a:pt x="0" y="4856"/>
                  </a:lnTo>
                  <a:lnTo>
                    <a:pt x="4855" y="4856"/>
                  </a:lnTo>
                  <a:lnTo>
                    <a:pt x="4855"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32" name="Google Shape;513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588750" y="4903950"/>
              <a:ext cx="121400" cy="121400"/>
            </a:xfrm>
            <a:custGeom>
              <a:ahLst/>
              <a:cxnLst/>
              <a:rect b="b" l="l" r="r" t="t"/>
              <a:pathLst>
                <a:path extrusionOk="0" h="4856" w="4856">
                  <a:moveTo>
                    <a:pt x="0" y="1"/>
                  </a:moveTo>
                  <a:lnTo>
                    <a:pt x="0" y="4856"/>
                  </a:lnTo>
                  <a:lnTo>
                    <a:pt x="4855" y="4856"/>
                  </a:lnTo>
                  <a:lnTo>
                    <a:pt x="4855"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33" name="Google Shape;513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588750" y="5204975"/>
              <a:ext cx="121400" cy="121400"/>
            </a:xfrm>
            <a:custGeom>
              <a:ahLst/>
              <a:cxnLst/>
              <a:rect b="b" l="l" r="r" t="t"/>
              <a:pathLst>
                <a:path extrusionOk="0" h="4856" w="4856">
                  <a:moveTo>
                    <a:pt x="0" y="0"/>
                  </a:moveTo>
                  <a:lnTo>
                    <a:pt x="0" y="4856"/>
                  </a:lnTo>
                  <a:lnTo>
                    <a:pt x="4855" y="4856"/>
                  </a:lnTo>
                  <a:lnTo>
                    <a:pt x="4855"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34" name="Google Shape;513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39250" y="238125"/>
              <a:ext cx="121400" cy="121400"/>
            </a:xfrm>
            <a:custGeom>
              <a:ahLst/>
              <a:cxnLst/>
              <a:rect b="b" l="l" r="r" t="t"/>
              <a:pathLst>
                <a:path extrusionOk="0" h="4856" w="4856">
                  <a:moveTo>
                    <a:pt x="1" y="0"/>
                  </a:moveTo>
                  <a:lnTo>
                    <a:pt x="1"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35" name="Google Shape;513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39250" y="840150"/>
              <a:ext cx="121400" cy="121400"/>
            </a:xfrm>
            <a:custGeom>
              <a:ahLst/>
              <a:cxnLst/>
              <a:rect b="b" l="l" r="r" t="t"/>
              <a:pathLst>
                <a:path extrusionOk="0" h="4856"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36" name="Google Shape;513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39250" y="1141175"/>
              <a:ext cx="121400" cy="121400"/>
            </a:xfrm>
            <a:custGeom>
              <a:ahLst/>
              <a:cxnLst/>
              <a:rect b="b" l="l" r="r" t="t"/>
              <a:pathLst>
                <a:path extrusionOk="0" h="4856"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37" name="Google Shape;513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39250" y="1442200"/>
              <a:ext cx="121400" cy="121400"/>
            </a:xfrm>
            <a:custGeom>
              <a:ahLst/>
              <a:cxnLst/>
              <a:rect b="b" l="l" r="r" t="t"/>
              <a:pathLst>
                <a:path extrusionOk="0" h="4856" w="4856">
                  <a:moveTo>
                    <a:pt x="1" y="0"/>
                  </a:moveTo>
                  <a:lnTo>
                    <a:pt x="1" y="4856"/>
                  </a:lnTo>
                  <a:lnTo>
                    <a:pt x="4856" y="4856"/>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38" name="Google Shape;513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39250" y="1893725"/>
              <a:ext cx="121400" cy="121400"/>
            </a:xfrm>
            <a:custGeom>
              <a:ahLst/>
              <a:cxnLst/>
              <a:rect b="b" l="l" r="r" t="t"/>
              <a:pathLst>
                <a:path extrusionOk="0" h="4856"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39" name="Google Shape;513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39250" y="2495775"/>
              <a:ext cx="121400" cy="121400"/>
            </a:xfrm>
            <a:custGeom>
              <a:ahLst/>
              <a:cxnLst/>
              <a:rect b="b" l="l" r="r" t="t"/>
              <a:pathLst>
                <a:path extrusionOk="0" h="4856"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40" name="Google Shape;514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39250" y="2646275"/>
              <a:ext cx="121400" cy="121425"/>
            </a:xfrm>
            <a:custGeom>
              <a:ahLst/>
              <a:cxnLst/>
              <a:rect b="b" l="l" r="r" t="t"/>
              <a:pathLst>
                <a:path extrusionOk="0" h="4857"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41" name="Google Shape;514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39250" y="3699875"/>
              <a:ext cx="121400" cy="121400"/>
            </a:xfrm>
            <a:custGeom>
              <a:ahLst/>
              <a:cxnLst/>
              <a:rect b="b" l="l" r="r" t="t"/>
              <a:pathLst>
                <a:path extrusionOk="0" h="4856" w="4856">
                  <a:moveTo>
                    <a:pt x="1" y="0"/>
                  </a:moveTo>
                  <a:lnTo>
                    <a:pt x="1"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42" name="Google Shape;514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39250" y="4151400"/>
              <a:ext cx="121400" cy="121400"/>
            </a:xfrm>
            <a:custGeom>
              <a:ahLst/>
              <a:cxnLst/>
              <a:rect b="b" l="l" r="r" t="t"/>
              <a:pathLst>
                <a:path extrusionOk="0" h="4856" w="4856">
                  <a:moveTo>
                    <a:pt x="1" y="0"/>
                  </a:moveTo>
                  <a:lnTo>
                    <a:pt x="1" y="4856"/>
                  </a:lnTo>
                  <a:lnTo>
                    <a:pt x="4856" y="4856"/>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43" name="Google Shape;514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39250" y="4903950"/>
              <a:ext cx="121400" cy="121400"/>
            </a:xfrm>
            <a:custGeom>
              <a:ahLst/>
              <a:cxnLst/>
              <a:rect b="b" l="l" r="r" t="t"/>
              <a:pathLst>
                <a:path extrusionOk="0" h="4856"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44" name="Google Shape;514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39250" y="5355475"/>
              <a:ext cx="121400" cy="121400"/>
            </a:xfrm>
            <a:custGeom>
              <a:ahLst/>
              <a:cxnLst/>
              <a:rect b="b" l="l" r="r" t="t"/>
              <a:pathLst>
                <a:path extrusionOk="0" h="4856"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45" name="Google Shape;514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388625"/>
              <a:ext cx="121425" cy="121400"/>
            </a:xfrm>
            <a:custGeom>
              <a:ahLst/>
              <a:cxnLst/>
              <a:rect b="b" l="l" r="r" t="t"/>
              <a:pathLst>
                <a:path extrusionOk="0" h="4856" w="4857">
                  <a:moveTo>
                    <a:pt x="1" y="0"/>
                  </a:moveTo>
                  <a:lnTo>
                    <a:pt x="1" y="4856"/>
                  </a:lnTo>
                  <a:lnTo>
                    <a:pt x="4856" y="4856"/>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46" name="Google Shape;514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840150"/>
              <a:ext cx="121425" cy="121400"/>
            </a:xfrm>
            <a:custGeom>
              <a:ahLst/>
              <a:cxnLst/>
              <a:rect b="b" l="l" r="r" t="t"/>
              <a:pathLst>
                <a:path extrusionOk="0" h="4856" w="4857">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47" name="Google Shape;514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3398850"/>
              <a:ext cx="121425" cy="121400"/>
            </a:xfrm>
            <a:custGeom>
              <a:ahLst/>
              <a:cxnLst/>
              <a:rect b="b" l="l" r="r" t="t"/>
              <a:pathLst>
                <a:path extrusionOk="0" h="4856" w="4857">
                  <a:moveTo>
                    <a:pt x="1" y="0"/>
                  </a:moveTo>
                  <a:lnTo>
                    <a:pt x="1"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48" name="Google Shape;514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4602925"/>
              <a:ext cx="121425" cy="121400"/>
            </a:xfrm>
            <a:custGeom>
              <a:ahLst/>
              <a:cxnLst/>
              <a:rect b="b" l="l" r="r" t="t"/>
              <a:pathLst>
                <a:path extrusionOk="0" h="4856" w="4857">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49" name="Google Shape;514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5204975"/>
              <a:ext cx="121425" cy="121400"/>
            </a:xfrm>
            <a:custGeom>
              <a:ahLst/>
              <a:cxnLst/>
              <a:rect b="b" l="l" r="r" t="t"/>
              <a:pathLst>
                <a:path extrusionOk="0" h="4856" w="4857">
                  <a:moveTo>
                    <a:pt x="1" y="0"/>
                  </a:moveTo>
                  <a:lnTo>
                    <a:pt x="1" y="4856"/>
                  </a:lnTo>
                  <a:lnTo>
                    <a:pt x="4856" y="4856"/>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50" name="Google Shape;515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689650"/>
              <a:ext cx="121400" cy="121400"/>
            </a:xfrm>
            <a:custGeom>
              <a:ahLst/>
              <a:cxnLst/>
              <a:rect b="b" l="l" r="r" t="t"/>
              <a:pathLst>
                <a:path extrusionOk="0" h="4856" w="4856">
                  <a:moveTo>
                    <a:pt x="0" y="0"/>
                  </a:moveTo>
                  <a:lnTo>
                    <a:pt x="0"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51" name="Google Shape;515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1893725"/>
              <a:ext cx="121400" cy="121400"/>
            </a:xfrm>
            <a:custGeom>
              <a:ahLst/>
              <a:cxnLst/>
              <a:rect b="b" l="l" r="r" t="t"/>
              <a:pathLst>
                <a:path extrusionOk="0" h="4856" w="4856">
                  <a:moveTo>
                    <a:pt x="0" y="1"/>
                  </a:moveTo>
                  <a:lnTo>
                    <a:pt x="0"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52" name="Google Shape;515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2796800"/>
              <a:ext cx="121400" cy="121400"/>
            </a:xfrm>
            <a:custGeom>
              <a:ahLst/>
              <a:cxnLst/>
              <a:rect b="b" l="l" r="r" t="t"/>
              <a:pathLst>
                <a:path extrusionOk="0" h="4856" w="4856">
                  <a:moveTo>
                    <a:pt x="0" y="0"/>
                  </a:moveTo>
                  <a:lnTo>
                    <a:pt x="0" y="4856"/>
                  </a:lnTo>
                  <a:lnTo>
                    <a:pt x="4856" y="4856"/>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53" name="Google Shape;515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5054450"/>
              <a:ext cx="121425" cy="121425"/>
            </a:xfrm>
            <a:custGeom>
              <a:ahLst/>
              <a:cxnLst/>
              <a:rect b="b" l="l" r="r" t="t"/>
              <a:pathLst>
                <a:path extrusionOk="0" h="4857" w="4857">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54" name="Google Shape;515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4753450"/>
              <a:ext cx="121400" cy="121400"/>
            </a:xfrm>
            <a:custGeom>
              <a:ahLst/>
              <a:cxnLst/>
              <a:rect b="b" l="l" r="r" t="t"/>
              <a:pathLst>
                <a:path extrusionOk="0" h="4856" w="4856">
                  <a:moveTo>
                    <a:pt x="0" y="0"/>
                  </a:moveTo>
                  <a:lnTo>
                    <a:pt x="0" y="4855"/>
                  </a:lnTo>
                  <a:lnTo>
                    <a:pt x="4855" y="4855"/>
                  </a:lnTo>
                  <a:lnTo>
                    <a:pt x="4855"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55" name="Google Shape;515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642325" y="2646275"/>
              <a:ext cx="121400" cy="121425"/>
            </a:xfrm>
            <a:custGeom>
              <a:ahLst/>
              <a:cxnLst/>
              <a:rect b="b" l="l" r="r" t="t"/>
              <a:pathLst>
                <a:path extrusionOk="0" h="4857" w="4856">
                  <a:moveTo>
                    <a:pt x="0" y="1"/>
                  </a:moveTo>
                  <a:lnTo>
                    <a:pt x="0" y="4856"/>
                  </a:lnTo>
                  <a:lnTo>
                    <a:pt x="4855" y="4856"/>
                  </a:lnTo>
                  <a:lnTo>
                    <a:pt x="4855"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56" name="Google Shape;515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642325" y="5204975"/>
              <a:ext cx="121400" cy="121400"/>
            </a:xfrm>
            <a:custGeom>
              <a:ahLst/>
              <a:cxnLst/>
              <a:rect b="b" l="l" r="r" t="t"/>
              <a:pathLst>
                <a:path extrusionOk="0" h="4856" w="4856">
                  <a:moveTo>
                    <a:pt x="0" y="0"/>
                  </a:moveTo>
                  <a:lnTo>
                    <a:pt x="0" y="4856"/>
                  </a:lnTo>
                  <a:lnTo>
                    <a:pt x="4855" y="4856"/>
                  </a:lnTo>
                  <a:lnTo>
                    <a:pt x="4855"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57" name="Google Shape;515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244350" y="990675"/>
              <a:ext cx="121425" cy="121400"/>
            </a:xfrm>
            <a:custGeom>
              <a:ahLst/>
              <a:cxnLst/>
              <a:rect b="b" l="l" r="r" t="t"/>
              <a:pathLst>
                <a:path extrusionOk="0" h="4856" w="4857">
                  <a:moveTo>
                    <a:pt x="1" y="0"/>
                  </a:moveTo>
                  <a:lnTo>
                    <a:pt x="1"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grpSp>
      <p:grpSp>
        <p:nvGrpSpPr>
          <p:cNvPr xmlns:c="http://schemas.openxmlformats.org/drawingml/2006/chart" xmlns:pic="http://schemas.openxmlformats.org/drawingml/2006/picture" xmlns:dgm="http://schemas.openxmlformats.org/drawingml/2006/diagram" id="5158" name="Google Shape;5158;p43"/>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rot="10800000">
            <a:off x="6367294" y="28698"/>
            <a:ext cx="2017554" cy="5086302"/>
            <a:chOff x="1588750" y="238125"/>
            <a:chExt cx="2078025" cy="5238750"/>
          </a:xfrm>
        </p:grpSpPr>
        <p:sp>
          <p:nvSpPr>
            <p:cNvPr xmlns:c="http://schemas.openxmlformats.org/drawingml/2006/chart" xmlns:pic="http://schemas.openxmlformats.org/drawingml/2006/picture" xmlns:dgm="http://schemas.openxmlformats.org/drawingml/2006/diagram" id="5159" name="Google Shape;515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588750" y="1291700"/>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60" name="Google Shape;516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588750" y="1592700"/>
              <a:ext cx="121400" cy="121425"/>
            </a:xfrm>
            <a:custGeom>
              <a:ahLst/>
              <a:cxnLst/>
              <a:rect b="b" l="l" r="r" t="t"/>
              <a:pathLst>
                <a:path extrusionOk="0" h="4857"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61" name="Google Shape;516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588750" y="2646275"/>
              <a:ext cx="121400" cy="121425"/>
            </a:xfrm>
            <a:custGeom>
              <a:ahLst/>
              <a:cxnLst/>
              <a:rect b="b" l="l" r="r" t="t"/>
              <a:pathLst>
                <a:path extrusionOk="0" h="4857"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62" name="Google Shape;516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588750" y="4000875"/>
              <a:ext cx="121400" cy="121425"/>
            </a:xfrm>
            <a:custGeom>
              <a:ahLst/>
              <a:cxnLst/>
              <a:rect b="b" l="l" r="r" t="t"/>
              <a:pathLst>
                <a:path extrusionOk="0" h="4857"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63" name="Google Shape;516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588750" y="4753450"/>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64" name="Google Shape;516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588750" y="5054450"/>
              <a:ext cx="121400" cy="121425"/>
            </a:xfrm>
            <a:custGeom>
              <a:ahLst/>
              <a:cxnLst/>
              <a:rect b="b" l="l" r="r" t="t"/>
              <a:pathLst>
                <a:path extrusionOk="0" h="4857"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65" name="Google Shape;516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39250" y="539125"/>
              <a:ext cx="121400" cy="121425"/>
            </a:xfrm>
            <a:custGeom>
              <a:ahLst/>
              <a:cxnLst/>
              <a:rect b="b" l="l" r="r" t="t"/>
              <a:pathLst>
                <a:path extrusionOk="0" h="4857"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66" name="Google Shape;516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39250" y="1291700"/>
              <a:ext cx="121400" cy="121400"/>
            </a:xfrm>
            <a:custGeom>
              <a:ahLst/>
              <a:cxnLst/>
              <a:rect b="b" l="l" r="r" t="t"/>
              <a:pathLst>
                <a:path extrusionOk="0" h="4856" w="4856">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67" name="Google Shape;516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39250" y="2796800"/>
              <a:ext cx="121400" cy="121400"/>
            </a:xfrm>
            <a:custGeom>
              <a:ahLst/>
              <a:cxnLst/>
              <a:rect b="b" l="l" r="r" t="t"/>
              <a:pathLst>
                <a:path extrusionOk="0" h="4856" w="4856">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68" name="Google Shape;516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39250" y="3398850"/>
              <a:ext cx="121400" cy="121400"/>
            </a:xfrm>
            <a:custGeom>
              <a:ahLst/>
              <a:cxnLst/>
              <a:rect b="b" l="l" r="r" t="t"/>
              <a:pathLst>
                <a:path extrusionOk="0" h="4856" w="4856">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69" name="Google Shape;516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39250" y="3549350"/>
              <a:ext cx="121400" cy="121400"/>
            </a:xfrm>
            <a:custGeom>
              <a:ahLst/>
              <a:cxnLst/>
              <a:rect b="b" l="l" r="r" t="t"/>
              <a:pathLst>
                <a:path extrusionOk="0" h="4856"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70" name="Google Shape;517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39250" y="4301900"/>
              <a:ext cx="121400" cy="121400"/>
            </a:xfrm>
            <a:custGeom>
              <a:ahLst/>
              <a:cxnLst/>
              <a:rect b="b" l="l" r="r" t="t"/>
              <a:pathLst>
                <a:path extrusionOk="0" h="4856"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71" name="Google Shape;517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39250" y="5204975"/>
              <a:ext cx="121400" cy="121400"/>
            </a:xfrm>
            <a:custGeom>
              <a:ahLst/>
              <a:cxnLst/>
              <a:rect b="b" l="l" r="r" t="t"/>
              <a:pathLst>
                <a:path extrusionOk="0" h="4856" w="4856">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72" name="Google Shape;517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23812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73" name="Google Shape;517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1442200"/>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74" name="Google Shape;517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174322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75" name="Google Shape;517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189372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76" name="Google Shape;517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20442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77" name="Google Shape;517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219475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78" name="Google Shape;517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234527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79" name="Google Shape;517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249577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80" name="Google Shape;518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2646275"/>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81" name="Google Shape;518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2796800"/>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82" name="Google Shape;518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2947300"/>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83" name="Google Shape;518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309782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84" name="Google Shape;518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385037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85" name="Google Shape;518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4000875"/>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86" name="Google Shape;518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4151400"/>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87" name="Google Shape;518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430190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88" name="Google Shape;518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445242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89" name="Google Shape;518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47534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90" name="Google Shape;519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490395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91" name="Google Shape;519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388625"/>
              <a:ext cx="121400" cy="121400"/>
            </a:xfrm>
            <a:custGeom>
              <a:ahLst/>
              <a:cxnLst/>
              <a:rect b="b" l="l" r="r" t="t"/>
              <a:pathLst>
                <a:path extrusionOk="0" h="4856" w="4856">
                  <a:moveTo>
                    <a:pt x="0" y="0"/>
                  </a:moveTo>
                  <a:lnTo>
                    <a:pt x="0"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92" name="Google Shape;519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114117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93" name="Google Shape;519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1291700"/>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94" name="Google Shape;519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1442200"/>
              <a:ext cx="121400" cy="121400"/>
            </a:xfrm>
            <a:custGeom>
              <a:ahLst/>
              <a:cxnLst/>
              <a:rect b="b" l="l" r="r" t="t"/>
              <a:pathLst>
                <a:path extrusionOk="0" h="4856" w="4856">
                  <a:moveTo>
                    <a:pt x="0" y="0"/>
                  </a:moveTo>
                  <a:lnTo>
                    <a:pt x="0"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95" name="Google Shape;519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1743225"/>
              <a:ext cx="121400" cy="121400"/>
            </a:xfrm>
            <a:custGeom>
              <a:ahLst/>
              <a:cxnLst/>
              <a:rect b="b" l="l" r="r" t="t"/>
              <a:pathLst>
                <a:path extrusionOk="0" h="4856" w="4856">
                  <a:moveTo>
                    <a:pt x="0" y="0"/>
                  </a:moveTo>
                  <a:lnTo>
                    <a:pt x="0"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96" name="Google Shape;519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2044250"/>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97" name="Google Shape;519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2646275"/>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98" name="Google Shape;519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2947300"/>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199" name="Google Shape;519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3097825"/>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00" name="Google Shape;520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324832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01" name="Google Shape;520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3549350"/>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02" name="Google Shape;520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3699875"/>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03" name="Google Shape;520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3850375"/>
              <a:ext cx="121400" cy="121400"/>
            </a:xfrm>
            <a:custGeom>
              <a:ahLst/>
              <a:cxnLst/>
              <a:rect b="b" l="l" r="r" t="t"/>
              <a:pathLst>
                <a:path extrusionOk="0" h="4856" w="4856">
                  <a:moveTo>
                    <a:pt x="0" y="0"/>
                  </a:moveTo>
                  <a:lnTo>
                    <a:pt x="0"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04" name="Google Shape;520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4000875"/>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05" name="Google Shape;520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4301900"/>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06" name="Google Shape;520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4452425"/>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07" name="Google Shape;520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4903950"/>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08" name="Google Shape;520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5054450"/>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09" name="Google Shape;520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5204975"/>
              <a:ext cx="121400" cy="121400"/>
            </a:xfrm>
            <a:custGeom>
              <a:ahLst/>
              <a:cxnLst/>
              <a:rect b="b" l="l" r="r" t="t"/>
              <a:pathLst>
                <a:path extrusionOk="0" h="4856" w="4856">
                  <a:moveTo>
                    <a:pt x="0" y="0"/>
                  </a:moveTo>
                  <a:lnTo>
                    <a:pt x="0"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10" name="Google Shape;521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23812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11" name="Google Shape;521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6896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12" name="Google Shape;521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84015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13" name="Google Shape;521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114117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14" name="Google Shape;521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129170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15" name="Google Shape;521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1592700"/>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16" name="Google Shape;521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174322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17" name="Google Shape;521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189372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18" name="Google Shape;521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20442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19" name="Google Shape;521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219475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20" name="Google Shape;522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234527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21" name="Google Shape;522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249577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22" name="Google Shape;522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2796800"/>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23" name="Google Shape;522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309782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24" name="Google Shape;522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324832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25" name="Google Shape;522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33988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26" name="Google Shape;522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354935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27" name="Google Shape;522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369987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28" name="Google Shape;522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4000875"/>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29" name="Google Shape;522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4151400"/>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30" name="Google Shape;523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445242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31" name="Google Shape;523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460292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32" name="Google Shape;523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47534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33" name="Google Shape;523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520497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34" name="Google Shape;523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535547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35" name="Google Shape;523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539125"/>
              <a:ext cx="121400" cy="121425"/>
            </a:xfrm>
            <a:custGeom>
              <a:ahLst/>
              <a:cxnLst/>
              <a:rect b="b" l="l" r="r" t="t"/>
              <a:pathLst>
                <a:path extrusionOk="0" h="4857"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36" name="Google Shape;523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689650"/>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37" name="Google Shape;523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990675"/>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38" name="Google Shape;523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1291700"/>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39" name="Google Shape;523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1442200"/>
              <a:ext cx="121400" cy="121400"/>
            </a:xfrm>
            <a:custGeom>
              <a:ahLst/>
              <a:cxnLst/>
              <a:rect b="b" l="l" r="r" t="t"/>
              <a:pathLst>
                <a:path extrusionOk="0" h="4856" w="4856">
                  <a:moveTo>
                    <a:pt x="0" y="0"/>
                  </a:moveTo>
                  <a:lnTo>
                    <a:pt x="0" y="4856"/>
                  </a:lnTo>
                  <a:lnTo>
                    <a:pt x="4855" y="4856"/>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40" name="Google Shape;524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1592700"/>
              <a:ext cx="121400" cy="121425"/>
            </a:xfrm>
            <a:custGeom>
              <a:ahLst/>
              <a:cxnLst/>
              <a:rect b="b" l="l" r="r" t="t"/>
              <a:pathLst>
                <a:path extrusionOk="0" h="4857"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41" name="Google Shape;524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1743225"/>
              <a:ext cx="121400" cy="121400"/>
            </a:xfrm>
            <a:custGeom>
              <a:ahLst/>
              <a:cxnLst/>
              <a:rect b="b" l="l" r="r" t="t"/>
              <a:pathLst>
                <a:path extrusionOk="0" h="4856" w="4856">
                  <a:moveTo>
                    <a:pt x="0" y="0"/>
                  </a:moveTo>
                  <a:lnTo>
                    <a:pt x="0" y="4856"/>
                  </a:lnTo>
                  <a:lnTo>
                    <a:pt x="4855" y="4856"/>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42" name="Google Shape;524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2194750"/>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43" name="Google Shape;524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2345275"/>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44" name="Google Shape;524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2495775"/>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45" name="Google Shape;524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2646275"/>
              <a:ext cx="121400" cy="121425"/>
            </a:xfrm>
            <a:custGeom>
              <a:ahLst/>
              <a:cxnLst/>
              <a:rect b="b" l="l" r="r" t="t"/>
              <a:pathLst>
                <a:path extrusionOk="0" h="4857"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46" name="Google Shape;524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2796800"/>
              <a:ext cx="121400" cy="121400"/>
            </a:xfrm>
            <a:custGeom>
              <a:ahLst/>
              <a:cxnLst/>
              <a:rect b="b" l="l" r="r" t="t"/>
              <a:pathLst>
                <a:path extrusionOk="0" h="4856" w="4856">
                  <a:moveTo>
                    <a:pt x="0" y="0"/>
                  </a:moveTo>
                  <a:lnTo>
                    <a:pt x="0" y="4856"/>
                  </a:lnTo>
                  <a:lnTo>
                    <a:pt x="4855" y="4856"/>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47" name="Google Shape;524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2947300"/>
              <a:ext cx="121400" cy="121425"/>
            </a:xfrm>
            <a:custGeom>
              <a:ahLst/>
              <a:cxnLst/>
              <a:rect b="b" l="l" r="r" t="t"/>
              <a:pathLst>
                <a:path extrusionOk="0" h="4857"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48" name="Google Shape;524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3097825"/>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49" name="Google Shape;524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3248325"/>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50" name="Google Shape;525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3398850"/>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51" name="Google Shape;525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3549350"/>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52" name="Google Shape;525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3850375"/>
              <a:ext cx="121400" cy="121400"/>
            </a:xfrm>
            <a:custGeom>
              <a:ahLst/>
              <a:cxnLst/>
              <a:rect b="b" l="l" r="r" t="t"/>
              <a:pathLst>
                <a:path extrusionOk="0" h="4856" w="4856">
                  <a:moveTo>
                    <a:pt x="0" y="0"/>
                  </a:moveTo>
                  <a:lnTo>
                    <a:pt x="0" y="4856"/>
                  </a:lnTo>
                  <a:lnTo>
                    <a:pt x="4855" y="4856"/>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53" name="Google Shape;525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4151400"/>
              <a:ext cx="121400" cy="121400"/>
            </a:xfrm>
            <a:custGeom>
              <a:ahLst/>
              <a:cxnLst/>
              <a:rect b="b" l="l" r="r" t="t"/>
              <a:pathLst>
                <a:path extrusionOk="0" h="4856" w="4856">
                  <a:moveTo>
                    <a:pt x="0" y="0"/>
                  </a:moveTo>
                  <a:lnTo>
                    <a:pt x="0" y="4856"/>
                  </a:lnTo>
                  <a:lnTo>
                    <a:pt x="4855" y="4856"/>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54" name="Google Shape;525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4301900"/>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55" name="Google Shape;525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4452425"/>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56" name="Google Shape;525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4602925"/>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57" name="Google Shape;525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4903950"/>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58" name="Google Shape;525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5054450"/>
              <a:ext cx="121400" cy="121425"/>
            </a:xfrm>
            <a:custGeom>
              <a:ahLst/>
              <a:cxnLst/>
              <a:rect b="b" l="l" r="r" t="t"/>
              <a:pathLst>
                <a:path extrusionOk="0" h="4857"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59" name="Google Shape;525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5204975"/>
              <a:ext cx="121400" cy="121400"/>
            </a:xfrm>
            <a:custGeom>
              <a:ahLst/>
              <a:cxnLst/>
              <a:rect b="b" l="l" r="r" t="t"/>
              <a:pathLst>
                <a:path extrusionOk="0" h="4856" w="4856">
                  <a:moveTo>
                    <a:pt x="0" y="0"/>
                  </a:moveTo>
                  <a:lnTo>
                    <a:pt x="0" y="4856"/>
                  </a:lnTo>
                  <a:lnTo>
                    <a:pt x="4855" y="4856"/>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60" name="Google Shape;526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5355475"/>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61" name="Google Shape;526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388625"/>
              <a:ext cx="121400" cy="121400"/>
            </a:xfrm>
            <a:custGeom>
              <a:ahLst/>
              <a:cxnLst/>
              <a:rect b="b" l="l" r="r" t="t"/>
              <a:pathLst>
                <a:path extrusionOk="0" h="4856" w="4856">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62" name="Google Shape;526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689650"/>
              <a:ext cx="121400" cy="121400"/>
            </a:xfrm>
            <a:custGeom>
              <a:ahLst/>
              <a:cxnLst/>
              <a:rect b="b" l="l" r="r" t="t"/>
              <a:pathLst>
                <a:path extrusionOk="0" h="4856" w="4856">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63" name="Google Shape;526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840150"/>
              <a:ext cx="121400" cy="121400"/>
            </a:xfrm>
            <a:custGeom>
              <a:ahLst/>
              <a:cxnLst/>
              <a:rect b="b" l="l" r="r" t="t"/>
              <a:pathLst>
                <a:path extrusionOk="0" h="4856"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64" name="Google Shape;526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990675"/>
              <a:ext cx="121400" cy="121400"/>
            </a:xfrm>
            <a:custGeom>
              <a:ahLst/>
              <a:cxnLst/>
              <a:rect b="b" l="l" r="r" t="t"/>
              <a:pathLst>
                <a:path extrusionOk="0" h="4856" w="4856">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65" name="Google Shape;526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1141175"/>
              <a:ext cx="121400" cy="121400"/>
            </a:xfrm>
            <a:custGeom>
              <a:ahLst/>
              <a:cxnLst/>
              <a:rect b="b" l="l" r="r" t="t"/>
              <a:pathLst>
                <a:path extrusionOk="0" h="4856"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66" name="Google Shape;526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1442200"/>
              <a:ext cx="121400" cy="121400"/>
            </a:xfrm>
            <a:custGeom>
              <a:ahLst/>
              <a:cxnLst/>
              <a:rect b="b" l="l" r="r" t="t"/>
              <a:pathLst>
                <a:path extrusionOk="0" h="4856" w="4856">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67" name="Google Shape;526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1743225"/>
              <a:ext cx="121400" cy="121400"/>
            </a:xfrm>
            <a:custGeom>
              <a:ahLst/>
              <a:cxnLst/>
              <a:rect b="b" l="l" r="r" t="t"/>
              <a:pathLst>
                <a:path extrusionOk="0" h="4856" w="4856">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68" name="Google Shape;526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1893725"/>
              <a:ext cx="121400" cy="121400"/>
            </a:xfrm>
            <a:custGeom>
              <a:ahLst/>
              <a:cxnLst/>
              <a:rect b="b" l="l" r="r" t="t"/>
              <a:pathLst>
                <a:path extrusionOk="0" h="4856"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69" name="Google Shape;526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2044250"/>
              <a:ext cx="121400" cy="121400"/>
            </a:xfrm>
            <a:custGeom>
              <a:ahLst/>
              <a:cxnLst/>
              <a:rect b="b" l="l" r="r" t="t"/>
              <a:pathLst>
                <a:path extrusionOk="0" h="4856" w="4856">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70" name="Google Shape;527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2345275"/>
              <a:ext cx="121400" cy="121400"/>
            </a:xfrm>
            <a:custGeom>
              <a:ahLst/>
              <a:cxnLst/>
              <a:rect b="b" l="l" r="r" t="t"/>
              <a:pathLst>
                <a:path extrusionOk="0" h="4856" w="4856">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71" name="Google Shape;527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2495775"/>
              <a:ext cx="121400" cy="121400"/>
            </a:xfrm>
            <a:custGeom>
              <a:ahLst/>
              <a:cxnLst/>
              <a:rect b="b" l="l" r="r" t="t"/>
              <a:pathLst>
                <a:path extrusionOk="0" h="4856"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72" name="Google Shape;527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2646275"/>
              <a:ext cx="121400" cy="121425"/>
            </a:xfrm>
            <a:custGeom>
              <a:ahLst/>
              <a:cxnLst/>
              <a:rect b="b" l="l" r="r" t="t"/>
              <a:pathLst>
                <a:path extrusionOk="0" h="4857"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73" name="Google Shape;527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2796800"/>
              <a:ext cx="121400" cy="121400"/>
            </a:xfrm>
            <a:custGeom>
              <a:ahLst/>
              <a:cxnLst/>
              <a:rect b="b" l="l" r="r" t="t"/>
              <a:pathLst>
                <a:path extrusionOk="0" h="4856" w="4856">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74" name="Google Shape;527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2947300"/>
              <a:ext cx="121400" cy="121425"/>
            </a:xfrm>
            <a:custGeom>
              <a:ahLst/>
              <a:cxnLst/>
              <a:rect b="b" l="l" r="r" t="t"/>
              <a:pathLst>
                <a:path extrusionOk="0" h="4857"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75" name="Google Shape;527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3097825"/>
              <a:ext cx="121400" cy="121400"/>
            </a:xfrm>
            <a:custGeom>
              <a:ahLst/>
              <a:cxnLst/>
              <a:rect b="b" l="l" r="r" t="t"/>
              <a:pathLst>
                <a:path extrusionOk="0" h="4856" w="4856">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76" name="Google Shape;527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3248325"/>
              <a:ext cx="121400" cy="121400"/>
            </a:xfrm>
            <a:custGeom>
              <a:ahLst/>
              <a:cxnLst/>
              <a:rect b="b" l="l" r="r" t="t"/>
              <a:pathLst>
                <a:path extrusionOk="0" h="4856"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77" name="Google Shape;527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3549350"/>
              <a:ext cx="121400" cy="121400"/>
            </a:xfrm>
            <a:custGeom>
              <a:ahLst/>
              <a:cxnLst/>
              <a:rect b="b" l="l" r="r" t="t"/>
              <a:pathLst>
                <a:path extrusionOk="0" h="4856"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78" name="Google Shape;527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3850375"/>
              <a:ext cx="121400" cy="121400"/>
            </a:xfrm>
            <a:custGeom>
              <a:ahLst/>
              <a:cxnLst/>
              <a:rect b="b" l="l" r="r" t="t"/>
              <a:pathLst>
                <a:path extrusionOk="0" h="4856" w="4856">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79" name="Google Shape;527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4000875"/>
              <a:ext cx="121400" cy="121425"/>
            </a:xfrm>
            <a:custGeom>
              <a:ahLst/>
              <a:cxnLst/>
              <a:rect b="b" l="l" r="r" t="t"/>
              <a:pathLst>
                <a:path extrusionOk="0" h="4857"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80" name="Google Shape;528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4151400"/>
              <a:ext cx="121400" cy="121400"/>
            </a:xfrm>
            <a:custGeom>
              <a:ahLst/>
              <a:cxnLst/>
              <a:rect b="b" l="l" r="r" t="t"/>
              <a:pathLst>
                <a:path extrusionOk="0" h="4856" w="4856">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81" name="Google Shape;528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4301900"/>
              <a:ext cx="121400" cy="121400"/>
            </a:xfrm>
            <a:custGeom>
              <a:ahLst/>
              <a:cxnLst/>
              <a:rect b="b" l="l" r="r" t="t"/>
              <a:pathLst>
                <a:path extrusionOk="0" h="4856"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82" name="Google Shape;528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4602925"/>
              <a:ext cx="121400" cy="121400"/>
            </a:xfrm>
            <a:custGeom>
              <a:ahLst/>
              <a:cxnLst/>
              <a:rect b="b" l="l" r="r" t="t"/>
              <a:pathLst>
                <a:path extrusionOk="0" h="4856"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83" name="Google Shape;528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4753450"/>
              <a:ext cx="121400" cy="121400"/>
            </a:xfrm>
            <a:custGeom>
              <a:ahLst/>
              <a:cxnLst/>
              <a:rect b="b" l="l" r="r" t="t"/>
              <a:pathLst>
                <a:path extrusionOk="0" h="4856" w="4856">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84" name="Google Shape;528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5054450"/>
              <a:ext cx="121400" cy="121425"/>
            </a:xfrm>
            <a:custGeom>
              <a:ahLst/>
              <a:cxnLst/>
              <a:rect b="b" l="l" r="r" t="t"/>
              <a:pathLst>
                <a:path extrusionOk="0" h="4857"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85" name="Google Shape;528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5355475"/>
              <a:ext cx="121400" cy="121400"/>
            </a:xfrm>
            <a:custGeom>
              <a:ahLst/>
              <a:cxnLst/>
              <a:rect b="b" l="l" r="r" t="t"/>
              <a:pathLst>
                <a:path extrusionOk="0" h="4856"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86" name="Google Shape;528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642325" y="539125"/>
              <a:ext cx="121400" cy="121425"/>
            </a:xfrm>
            <a:custGeom>
              <a:ahLst/>
              <a:cxnLst/>
              <a:rect b="b" l="l" r="r" t="t"/>
              <a:pathLst>
                <a:path extrusionOk="0" h="4857"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87" name="Google Shape;528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642325" y="990675"/>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88" name="Google Shape;528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642325" y="1141175"/>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89" name="Google Shape;528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642325" y="1291700"/>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90" name="Google Shape;529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642325" y="1592700"/>
              <a:ext cx="121400" cy="121425"/>
            </a:xfrm>
            <a:custGeom>
              <a:ahLst/>
              <a:cxnLst/>
              <a:rect b="b" l="l" r="r" t="t"/>
              <a:pathLst>
                <a:path extrusionOk="0" h="4857"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91" name="Google Shape;529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642325" y="1893725"/>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92" name="Google Shape;529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642325" y="2044250"/>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93" name="Google Shape;529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642325" y="2194750"/>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94" name="Google Shape;529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642325" y="2495775"/>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95" name="Google Shape;529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642325" y="2796800"/>
              <a:ext cx="121400" cy="121400"/>
            </a:xfrm>
            <a:custGeom>
              <a:ahLst/>
              <a:cxnLst/>
              <a:rect b="b" l="l" r="r" t="t"/>
              <a:pathLst>
                <a:path extrusionOk="0" h="4856" w="4856">
                  <a:moveTo>
                    <a:pt x="0" y="0"/>
                  </a:moveTo>
                  <a:lnTo>
                    <a:pt x="0" y="4856"/>
                  </a:lnTo>
                  <a:lnTo>
                    <a:pt x="4855" y="4856"/>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96" name="Google Shape;529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642325" y="3097825"/>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97" name="Google Shape;529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642325" y="3398850"/>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98" name="Google Shape;529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642325" y="3549350"/>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99" name="Google Shape;529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642325" y="4000875"/>
              <a:ext cx="121400" cy="121425"/>
            </a:xfrm>
            <a:custGeom>
              <a:ahLst/>
              <a:cxnLst/>
              <a:rect b="b" l="l" r="r" t="t"/>
              <a:pathLst>
                <a:path extrusionOk="0" h="4857"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00" name="Google Shape;530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642325" y="4151400"/>
              <a:ext cx="121400" cy="121400"/>
            </a:xfrm>
            <a:custGeom>
              <a:ahLst/>
              <a:cxnLst/>
              <a:rect b="b" l="l" r="r" t="t"/>
              <a:pathLst>
                <a:path extrusionOk="0" h="4856" w="4856">
                  <a:moveTo>
                    <a:pt x="0" y="0"/>
                  </a:moveTo>
                  <a:lnTo>
                    <a:pt x="0" y="4856"/>
                  </a:lnTo>
                  <a:lnTo>
                    <a:pt x="4855" y="4856"/>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01" name="Google Shape;530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642325" y="4301900"/>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02" name="Google Shape;530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642325" y="4452425"/>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03" name="Google Shape;530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642325" y="4602925"/>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04" name="Google Shape;530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642325" y="4903950"/>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05" name="Google Shape;530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642325" y="5054450"/>
              <a:ext cx="121400" cy="121425"/>
            </a:xfrm>
            <a:custGeom>
              <a:ahLst/>
              <a:cxnLst/>
              <a:rect b="b" l="l" r="r" t="t"/>
              <a:pathLst>
                <a:path extrusionOk="0" h="4857"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06" name="Google Shape;530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792825" y="238125"/>
              <a:ext cx="121400" cy="121400"/>
            </a:xfrm>
            <a:custGeom>
              <a:ahLst/>
              <a:cxnLst/>
              <a:rect b="b" l="l" r="r" t="t"/>
              <a:pathLst>
                <a:path extrusionOk="0" h="4856" w="4856">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07" name="Google Shape;530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792825" y="689650"/>
              <a:ext cx="121400" cy="121400"/>
            </a:xfrm>
            <a:custGeom>
              <a:ahLst/>
              <a:cxnLst/>
              <a:rect b="b" l="l" r="r" t="t"/>
              <a:pathLst>
                <a:path extrusionOk="0" h="4856" w="4856">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08" name="Google Shape;530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792825" y="990675"/>
              <a:ext cx="121400" cy="121400"/>
            </a:xfrm>
            <a:custGeom>
              <a:ahLst/>
              <a:cxnLst/>
              <a:rect b="b" l="l" r="r" t="t"/>
              <a:pathLst>
                <a:path extrusionOk="0" h="4856" w="4856">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09" name="Google Shape;530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792825" y="1442200"/>
              <a:ext cx="121400" cy="121400"/>
            </a:xfrm>
            <a:custGeom>
              <a:ahLst/>
              <a:cxnLst/>
              <a:rect b="b" l="l" r="r" t="t"/>
              <a:pathLst>
                <a:path extrusionOk="0" h="4856" w="4856">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10" name="Google Shape;531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792825" y="1592700"/>
              <a:ext cx="121400" cy="121425"/>
            </a:xfrm>
            <a:custGeom>
              <a:ahLst/>
              <a:cxnLst/>
              <a:rect b="b" l="l" r="r" t="t"/>
              <a:pathLst>
                <a:path extrusionOk="0" h="4857"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11" name="Google Shape;531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792825" y="2194750"/>
              <a:ext cx="121400" cy="121400"/>
            </a:xfrm>
            <a:custGeom>
              <a:ahLst/>
              <a:cxnLst/>
              <a:rect b="b" l="l" r="r" t="t"/>
              <a:pathLst>
                <a:path extrusionOk="0" h="4856"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12" name="Google Shape;531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792825" y="2345275"/>
              <a:ext cx="121400" cy="121400"/>
            </a:xfrm>
            <a:custGeom>
              <a:ahLst/>
              <a:cxnLst/>
              <a:rect b="b" l="l" r="r" t="t"/>
              <a:pathLst>
                <a:path extrusionOk="0" h="4856" w="4856">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13" name="Google Shape;531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792825" y="2646275"/>
              <a:ext cx="121400" cy="121425"/>
            </a:xfrm>
            <a:custGeom>
              <a:ahLst/>
              <a:cxnLst/>
              <a:rect b="b" l="l" r="r" t="t"/>
              <a:pathLst>
                <a:path extrusionOk="0" h="4857"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14" name="Google Shape;531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792825" y="2796800"/>
              <a:ext cx="121400" cy="121400"/>
            </a:xfrm>
            <a:custGeom>
              <a:ahLst/>
              <a:cxnLst/>
              <a:rect b="b" l="l" r="r" t="t"/>
              <a:pathLst>
                <a:path extrusionOk="0" h="4856" w="4856">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15" name="Google Shape;531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792825" y="2947300"/>
              <a:ext cx="121400" cy="121425"/>
            </a:xfrm>
            <a:custGeom>
              <a:ahLst/>
              <a:cxnLst/>
              <a:rect b="b" l="l" r="r" t="t"/>
              <a:pathLst>
                <a:path extrusionOk="0" h="4857"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16" name="Google Shape;531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792825" y="3097825"/>
              <a:ext cx="121400" cy="121400"/>
            </a:xfrm>
            <a:custGeom>
              <a:ahLst/>
              <a:cxnLst/>
              <a:rect b="b" l="l" r="r" t="t"/>
              <a:pathLst>
                <a:path extrusionOk="0" h="4856" w="4856">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17" name="Google Shape;531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792825" y="3549350"/>
              <a:ext cx="121400" cy="121400"/>
            </a:xfrm>
            <a:custGeom>
              <a:ahLst/>
              <a:cxnLst/>
              <a:rect b="b" l="l" r="r" t="t"/>
              <a:pathLst>
                <a:path extrusionOk="0" h="4856"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18" name="Google Shape;531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792825" y="3699875"/>
              <a:ext cx="121400" cy="121400"/>
            </a:xfrm>
            <a:custGeom>
              <a:ahLst/>
              <a:cxnLst/>
              <a:rect b="b" l="l" r="r" t="t"/>
              <a:pathLst>
                <a:path extrusionOk="0" h="4856" w="4856">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19" name="Google Shape;531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792825" y="3850375"/>
              <a:ext cx="121400" cy="121400"/>
            </a:xfrm>
            <a:custGeom>
              <a:ahLst/>
              <a:cxnLst/>
              <a:rect b="b" l="l" r="r" t="t"/>
              <a:pathLst>
                <a:path extrusionOk="0" h="4856" w="4856">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20" name="Google Shape;532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792825" y="4151400"/>
              <a:ext cx="121400" cy="121400"/>
            </a:xfrm>
            <a:custGeom>
              <a:ahLst/>
              <a:cxnLst/>
              <a:rect b="b" l="l" r="r" t="t"/>
              <a:pathLst>
                <a:path extrusionOk="0" h="4856" w="4856">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21" name="Google Shape;532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792825" y="4903950"/>
              <a:ext cx="121400" cy="121400"/>
            </a:xfrm>
            <a:custGeom>
              <a:ahLst/>
              <a:cxnLst/>
              <a:rect b="b" l="l" r="r" t="t"/>
              <a:pathLst>
                <a:path extrusionOk="0" h="4856"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22" name="Google Shape;532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792825" y="5204975"/>
              <a:ext cx="121400" cy="121400"/>
            </a:xfrm>
            <a:custGeom>
              <a:ahLst/>
              <a:cxnLst/>
              <a:rect b="b" l="l" r="r" t="t"/>
              <a:pathLst>
                <a:path extrusionOk="0" h="4856" w="4856">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23" name="Google Shape;532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792825" y="5355475"/>
              <a:ext cx="121400" cy="121400"/>
            </a:xfrm>
            <a:custGeom>
              <a:ahLst/>
              <a:cxnLst/>
              <a:rect b="b" l="l" r="r" t="t"/>
              <a:pathLst>
                <a:path extrusionOk="0" h="4856"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24" name="Google Shape;532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943325" y="38862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25" name="Google Shape;532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943325" y="539125"/>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26" name="Google Shape;532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943325" y="99067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27" name="Google Shape;532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943325" y="129170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28" name="Google Shape;532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943325" y="1592700"/>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29" name="Google Shape;532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943325" y="20442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30" name="Google Shape;533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943325" y="234527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31" name="Google Shape;533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943325" y="2796800"/>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32" name="Google Shape;533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943325" y="309782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33" name="Google Shape;533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943325" y="324832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34" name="Google Shape;533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943325" y="354935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35" name="Google Shape;533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943325" y="369987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36" name="Google Shape;533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943325" y="385037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37" name="Google Shape;533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943325" y="4151400"/>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38" name="Google Shape;533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943325" y="430190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39" name="Google Shape;533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943325" y="47534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40" name="Google Shape;534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943325" y="5054450"/>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41" name="Google Shape;534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943325" y="520497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42" name="Google Shape;534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093850" y="238125"/>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43" name="Google Shape;534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093850" y="689650"/>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44" name="Google Shape;534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093850" y="114117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45" name="Google Shape;534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093850" y="1743225"/>
              <a:ext cx="121400" cy="121400"/>
            </a:xfrm>
            <a:custGeom>
              <a:ahLst/>
              <a:cxnLst/>
              <a:rect b="b" l="l" r="r" t="t"/>
              <a:pathLst>
                <a:path extrusionOk="0" h="4856" w="4856">
                  <a:moveTo>
                    <a:pt x="0" y="0"/>
                  </a:moveTo>
                  <a:lnTo>
                    <a:pt x="0"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46" name="Google Shape;534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093850" y="2345275"/>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47" name="Google Shape;534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093850" y="3097825"/>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48" name="Google Shape;534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093850" y="4301900"/>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49" name="Google Shape;534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093850" y="4452425"/>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50" name="Google Shape;535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093850" y="535547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51" name="Google Shape;535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244350" y="38862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52" name="Google Shape;535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244350" y="129170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53" name="Google Shape;535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244350" y="20442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54" name="Google Shape;535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244350" y="2796800"/>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55" name="Google Shape;535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244350" y="369987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56" name="Google Shape;535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244350" y="445242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57" name="Google Shape;535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244350" y="460292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58" name="Google Shape;535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244350" y="520497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59" name="Google Shape;535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394875" y="238125"/>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60" name="Google Shape;536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394875" y="1291700"/>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61" name="Google Shape;536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394875" y="3248325"/>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62" name="Google Shape;536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394875" y="3850375"/>
              <a:ext cx="121400" cy="121400"/>
            </a:xfrm>
            <a:custGeom>
              <a:ahLst/>
              <a:cxnLst/>
              <a:rect b="b" l="l" r="r" t="t"/>
              <a:pathLst>
                <a:path extrusionOk="0" h="4856" w="4856">
                  <a:moveTo>
                    <a:pt x="0" y="0"/>
                  </a:moveTo>
                  <a:lnTo>
                    <a:pt x="0" y="4856"/>
                  </a:lnTo>
                  <a:lnTo>
                    <a:pt x="4855" y="4856"/>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63" name="Google Shape;536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394875" y="4452425"/>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64" name="Google Shape;536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394875" y="5204975"/>
              <a:ext cx="121400" cy="121400"/>
            </a:xfrm>
            <a:custGeom>
              <a:ahLst/>
              <a:cxnLst/>
              <a:rect b="b" l="l" r="r" t="t"/>
              <a:pathLst>
                <a:path extrusionOk="0" h="4856" w="4856">
                  <a:moveTo>
                    <a:pt x="0" y="0"/>
                  </a:moveTo>
                  <a:lnTo>
                    <a:pt x="0" y="4856"/>
                  </a:lnTo>
                  <a:lnTo>
                    <a:pt x="4855" y="4856"/>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65" name="Google Shape;536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545375" y="689650"/>
              <a:ext cx="121400" cy="121400"/>
            </a:xfrm>
            <a:custGeom>
              <a:ahLst/>
              <a:cxnLst/>
              <a:rect b="b" l="l" r="r" t="t"/>
              <a:pathLst>
                <a:path extrusionOk="0" h="4856" w="4856">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66" name="Google Shape;536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545375" y="1592700"/>
              <a:ext cx="121400" cy="121425"/>
            </a:xfrm>
            <a:custGeom>
              <a:ahLst/>
              <a:cxnLst/>
              <a:rect b="b" l="l" r="r" t="t"/>
              <a:pathLst>
                <a:path extrusionOk="0" h="4857"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67" name="Google Shape;536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545375" y="2646275"/>
              <a:ext cx="121400" cy="121425"/>
            </a:xfrm>
            <a:custGeom>
              <a:ahLst/>
              <a:cxnLst/>
              <a:rect b="b" l="l" r="r" t="t"/>
              <a:pathLst>
                <a:path extrusionOk="0" h="4857"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grpSp>
      <p:grpSp>
        <p:nvGrpSpPr>
          <p:cNvPr xmlns:c="http://schemas.openxmlformats.org/drawingml/2006/chart" xmlns:pic="http://schemas.openxmlformats.org/drawingml/2006/picture" xmlns:dgm="http://schemas.openxmlformats.org/drawingml/2006/diagram" id="5368" name="Google Shape;5368;p43"/>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rot="10800000">
            <a:off x="6367294" y="28698"/>
            <a:ext cx="2309820" cy="5086302"/>
            <a:chOff x="1287725" y="238125"/>
            <a:chExt cx="2379050" cy="5238750"/>
          </a:xfrm>
        </p:grpSpPr>
        <p:sp>
          <p:nvSpPr>
            <p:cNvPr xmlns:c="http://schemas.openxmlformats.org/drawingml/2006/chart" xmlns:pic="http://schemas.openxmlformats.org/drawingml/2006/picture" xmlns:dgm="http://schemas.openxmlformats.org/drawingml/2006/diagram" id="5369" name="Google Shape;536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287725" y="388625"/>
              <a:ext cx="121400" cy="121400"/>
            </a:xfrm>
            <a:custGeom>
              <a:ahLst/>
              <a:cxnLst/>
              <a:rect b="b" l="l" r="r" t="t"/>
              <a:pathLst>
                <a:path extrusionOk="0" h="4856" w="4856">
                  <a:moveTo>
                    <a:pt x="0" y="0"/>
                  </a:moveTo>
                  <a:lnTo>
                    <a:pt x="0" y="4856"/>
                  </a:lnTo>
                  <a:lnTo>
                    <a:pt x="4855" y="4856"/>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70" name="Google Shape;537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287725" y="689650"/>
              <a:ext cx="121400" cy="121400"/>
            </a:xfrm>
            <a:custGeom>
              <a:ahLst/>
              <a:cxnLst/>
              <a:rect b="b" l="l" r="r" t="t"/>
              <a:pathLst>
                <a:path extrusionOk="0" h="4856" w="4856">
                  <a:moveTo>
                    <a:pt x="0" y="0"/>
                  </a:moveTo>
                  <a:lnTo>
                    <a:pt x="0" y="4855"/>
                  </a:lnTo>
                  <a:lnTo>
                    <a:pt x="4855" y="4855"/>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71" name="Google Shape;537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287725" y="840150"/>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72" name="Google Shape;537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287725" y="1291700"/>
              <a:ext cx="121400" cy="121400"/>
            </a:xfrm>
            <a:custGeom>
              <a:ahLst/>
              <a:cxnLst/>
              <a:rect b="b" l="l" r="r" t="t"/>
              <a:pathLst>
                <a:path extrusionOk="0" h="4856" w="4856">
                  <a:moveTo>
                    <a:pt x="0" y="0"/>
                  </a:moveTo>
                  <a:lnTo>
                    <a:pt x="0" y="4855"/>
                  </a:lnTo>
                  <a:lnTo>
                    <a:pt x="4855" y="4855"/>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73" name="Google Shape;537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287725" y="1743225"/>
              <a:ext cx="121400" cy="121400"/>
            </a:xfrm>
            <a:custGeom>
              <a:ahLst/>
              <a:cxnLst/>
              <a:rect b="b" l="l" r="r" t="t"/>
              <a:pathLst>
                <a:path extrusionOk="0" h="4856" w="4856">
                  <a:moveTo>
                    <a:pt x="0" y="0"/>
                  </a:moveTo>
                  <a:lnTo>
                    <a:pt x="0" y="4856"/>
                  </a:lnTo>
                  <a:lnTo>
                    <a:pt x="4855" y="4856"/>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74" name="Google Shape;537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287725" y="1893725"/>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75" name="Google Shape;537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287725" y="2044250"/>
              <a:ext cx="121400" cy="121400"/>
            </a:xfrm>
            <a:custGeom>
              <a:ahLst/>
              <a:cxnLst/>
              <a:rect b="b" l="l" r="r" t="t"/>
              <a:pathLst>
                <a:path extrusionOk="0" h="4856" w="4856">
                  <a:moveTo>
                    <a:pt x="0" y="0"/>
                  </a:moveTo>
                  <a:lnTo>
                    <a:pt x="0" y="4855"/>
                  </a:lnTo>
                  <a:lnTo>
                    <a:pt x="4855" y="4855"/>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76" name="Google Shape;537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287725" y="2495775"/>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77" name="Google Shape;537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287725" y="2947300"/>
              <a:ext cx="121400" cy="121425"/>
            </a:xfrm>
            <a:custGeom>
              <a:ahLst/>
              <a:cxnLst/>
              <a:rect b="b" l="l" r="r" t="t"/>
              <a:pathLst>
                <a:path extrusionOk="0" h="4857"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78" name="Google Shape;537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287725" y="3699875"/>
              <a:ext cx="121400" cy="121400"/>
            </a:xfrm>
            <a:custGeom>
              <a:ahLst/>
              <a:cxnLst/>
              <a:rect b="b" l="l" r="r" t="t"/>
              <a:pathLst>
                <a:path extrusionOk="0" h="4856" w="4856">
                  <a:moveTo>
                    <a:pt x="0" y="0"/>
                  </a:moveTo>
                  <a:lnTo>
                    <a:pt x="0" y="4855"/>
                  </a:lnTo>
                  <a:lnTo>
                    <a:pt x="4855" y="4855"/>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79" name="Google Shape;537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287725" y="3850375"/>
              <a:ext cx="121400" cy="121400"/>
            </a:xfrm>
            <a:custGeom>
              <a:ahLst/>
              <a:cxnLst/>
              <a:rect b="b" l="l" r="r" t="t"/>
              <a:pathLst>
                <a:path extrusionOk="0" h="4856" w="4856">
                  <a:moveTo>
                    <a:pt x="0" y="0"/>
                  </a:moveTo>
                  <a:lnTo>
                    <a:pt x="0" y="4856"/>
                  </a:lnTo>
                  <a:lnTo>
                    <a:pt x="4855" y="4856"/>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80" name="Google Shape;538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287725" y="4452425"/>
              <a:ext cx="121400" cy="121400"/>
            </a:xfrm>
            <a:custGeom>
              <a:ahLst/>
              <a:cxnLst/>
              <a:rect b="b" l="l" r="r" t="t"/>
              <a:pathLst>
                <a:path extrusionOk="0" h="4856" w="4856">
                  <a:moveTo>
                    <a:pt x="0" y="0"/>
                  </a:moveTo>
                  <a:lnTo>
                    <a:pt x="0" y="4855"/>
                  </a:lnTo>
                  <a:lnTo>
                    <a:pt x="4855" y="4855"/>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81" name="Google Shape;538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287725" y="4753450"/>
              <a:ext cx="121400" cy="121400"/>
            </a:xfrm>
            <a:custGeom>
              <a:ahLst/>
              <a:cxnLst/>
              <a:rect b="b" l="l" r="r" t="t"/>
              <a:pathLst>
                <a:path extrusionOk="0" h="4856" w="4856">
                  <a:moveTo>
                    <a:pt x="0" y="0"/>
                  </a:moveTo>
                  <a:lnTo>
                    <a:pt x="0" y="4855"/>
                  </a:lnTo>
                  <a:lnTo>
                    <a:pt x="4855" y="4855"/>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82" name="Google Shape;538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287725" y="5054450"/>
              <a:ext cx="121400" cy="121425"/>
            </a:xfrm>
            <a:custGeom>
              <a:ahLst/>
              <a:cxnLst/>
              <a:rect b="b" l="l" r="r" t="t"/>
              <a:pathLst>
                <a:path extrusionOk="0" h="4857"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83" name="Google Shape;538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287725" y="5204975"/>
              <a:ext cx="121400" cy="121400"/>
            </a:xfrm>
            <a:custGeom>
              <a:ahLst/>
              <a:cxnLst/>
              <a:rect b="b" l="l" r="r" t="t"/>
              <a:pathLst>
                <a:path extrusionOk="0" h="4856" w="4856">
                  <a:moveTo>
                    <a:pt x="0" y="0"/>
                  </a:moveTo>
                  <a:lnTo>
                    <a:pt x="0" y="4856"/>
                  </a:lnTo>
                  <a:lnTo>
                    <a:pt x="4855" y="4856"/>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84" name="Google Shape;538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438225" y="388625"/>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85" name="Google Shape;538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438225" y="234527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86" name="Google Shape;538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438225" y="2796800"/>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87" name="Google Shape;538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438225" y="4151400"/>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88" name="Google Shape;538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588750" y="388625"/>
              <a:ext cx="121400" cy="121400"/>
            </a:xfrm>
            <a:custGeom>
              <a:ahLst/>
              <a:cxnLst/>
              <a:rect b="b" l="l" r="r" t="t"/>
              <a:pathLst>
                <a:path extrusionOk="0" h="4856" w="4856">
                  <a:moveTo>
                    <a:pt x="0" y="0"/>
                  </a:moveTo>
                  <a:lnTo>
                    <a:pt x="0" y="4856"/>
                  </a:lnTo>
                  <a:lnTo>
                    <a:pt x="4855" y="4856"/>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89" name="Google Shape;538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588750" y="539125"/>
              <a:ext cx="121400" cy="121425"/>
            </a:xfrm>
            <a:custGeom>
              <a:ahLst/>
              <a:cxnLst/>
              <a:rect b="b" l="l" r="r" t="t"/>
              <a:pathLst>
                <a:path extrusionOk="0" h="4857"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90" name="Google Shape;539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588750" y="689650"/>
              <a:ext cx="121400" cy="121400"/>
            </a:xfrm>
            <a:custGeom>
              <a:ahLst/>
              <a:cxnLst/>
              <a:rect b="b" l="l" r="r" t="t"/>
              <a:pathLst>
                <a:path extrusionOk="0" h="4856" w="4856">
                  <a:moveTo>
                    <a:pt x="0" y="0"/>
                  </a:moveTo>
                  <a:lnTo>
                    <a:pt x="0" y="4855"/>
                  </a:lnTo>
                  <a:lnTo>
                    <a:pt x="4855" y="4855"/>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91" name="Google Shape;539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588750" y="1141175"/>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92" name="Google Shape;539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588750" y="1893725"/>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93" name="Google Shape;539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588750" y="2044250"/>
              <a:ext cx="121400" cy="121400"/>
            </a:xfrm>
            <a:custGeom>
              <a:ahLst/>
              <a:cxnLst/>
              <a:rect b="b" l="l" r="r" t="t"/>
              <a:pathLst>
                <a:path extrusionOk="0" h="4856" w="4856">
                  <a:moveTo>
                    <a:pt x="0" y="0"/>
                  </a:moveTo>
                  <a:lnTo>
                    <a:pt x="0" y="4855"/>
                  </a:lnTo>
                  <a:lnTo>
                    <a:pt x="4855" y="4855"/>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94" name="Google Shape;539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588750" y="2345275"/>
              <a:ext cx="121400" cy="121400"/>
            </a:xfrm>
            <a:custGeom>
              <a:ahLst/>
              <a:cxnLst/>
              <a:rect b="b" l="l" r="r" t="t"/>
              <a:pathLst>
                <a:path extrusionOk="0" h="4856" w="4856">
                  <a:moveTo>
                    <a:pt x="0" y="0"/>
                  </a:moveTo>
                  <a:lnTo>
                    <a:pt x="0" y="4855"/>
                  </a:lnTo>
                  <a:lnTo>
                    <a:pt x="4855" y="4855"/>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95" name="Google Shape;539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588750" y="3097825"/>
              <a:ext cx="121400" cy="121400"/>
            </a:xfrm>
            <a:custGeom>
              <a:ahLst/>
              <a:cxnLst/>
              <a:rect b="b" l="l" r="r" t="t"/>
              <a:pathLst>
                <a:path extrusionOk="0" h="4856" w="4856">
                  <a:moveTo>
                    <a:pt x="0" y="0"/>
                  </a:moveTo>
                  <a:lnTo>
                    <a:pt x="0" y="4855"/>
                  </a:lnTo>
                  <a:lnTo>
                    <a:pt x="4855" y="4855"/>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96" name="Google Shape;539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588750" y="3549350"/>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97" name="Google Shape;539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588750" y="5355475"/>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98" name="Google Shape;539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39250" y="388625"/>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399" name="Google Shape;539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39250" y="68965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00" name="Google Shape;540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39250" y="99067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01" name="Google Shape;540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39250" y="1592700"/>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02" name="Google Shape;540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39250" y="1743225"/>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03" name="Google Shape;540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39250" y="204425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04" name="Google Shape;540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39250" y="2194750"/>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05" name="Google Shape;540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39250" y="234527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06" name="Google Shape;540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39250" y="2947300"/>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07" name="Google Shape;540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39250" y="309782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08" name="Google Shape;540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39250" y="324832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09" name="Google Shape;540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39250" y="3850375"/>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10" name="Google Shape;541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39250" y="4000875"/>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11" name="Google Shape;541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39250" y="445242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12" name="Google Shape;541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39250" y="460292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13" name="Google Shape;541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39250" y="475345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14" name="Google Shape;541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39250" y="5054450"/>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15" name="Google Shape;541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539125"/>
              <a:ext cx="121425" cy="121425"/>
            </a:xfrm>
            <a:custGeom>
              <a:ahLst/>
              <a:cxnLst/>
              <a:rect b="b" l="l" r="r" t="t"/>
              <a:pathLst>
                <a:path extrusionOk="0" h="4857" w="4857">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16" name="Google Shape;541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689650"/>
              <a:ext cx="121425" cy="121400"/>
            </a:xfrm>
            <a:custGeom>
              <a:ahLst/>
              <a:cxnLst/>
              <a:rect b="b" l="l" r="r" t="t"/>
              <a:pathLst>
                <a:path extrusionOk="0" h="4856" w="4857">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17" name="Google Shape;541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990675"/>
              <a:ext cx="121425" cy="121400"/>
            </a:xfrm>
            <a:custGeom>
              <a:ahLst/>
              <a:cxnLst/>
              <a:rect b="b" l="l" r="r" t="t"/>
              <a:pathLst>
                <a:path extrusionOk="0" h="4856" w="4857">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18" name="Google Shape;541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1141175"/>
              <a:ext cx="121425" cy="121400"/>
            </a:xfrm>
            <a:custGeom>
              <a:ahLst/>
              <a:cxnLst/>
              <a:rect b="b" l="l" r="r" t="t"/>
              <a:pathLst>
                <a:path extrusionOk="0" h="4856" w="4857">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19" name="Google Shape;541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1291700"/>
              <a:ext cx="121425" cy="121400"/>
            </a:xfrm>
            <a:custGeom>
              <a:ahLst/>
              <a:cxnLst/>
              <a:rect b="b" l="l" r="r" t="t"/>
              <a:pathLst>
                <a:path extrusionOk="0" h="4856" w="4857">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20" name="Google Shape;542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1592700"/>
              <a:ext cx="121425" cy="121425"/>
            </a:xfrm>
            <a:custGeom>
              <a:ahLst/>
              <a:cxnLst/>
              <a:rect b="b" l="l" r="r" t="t"/>
              <a:pathLst>
                <a:path extrusionOk="0" h="4857" w="4857">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21" name="Google Shape;542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3248325"/>
              <a:ext cx="121425" cy="121400"/>
            </a:xfrm>
            <a:custGeom>
              <a:ahLst/>
              <a:cxnLst/>
              <a:rect b="b" l="l" r="r" t="t"/>
              <a:pathLst>
                <a:path extrusionOk="0" h="4856" w="4857">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22" name="Google Shape;542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3549350"/>
              <a:ext cx="121425" cy="121400"/>
            </a:xfrm>
            <a:custGeom>
              <a:ahLst/>
              <a:cxnLst/>
              <a:rect b="b" l="l" r="r" t="t"/>
              <a:pathLst>
                <a:path extrusionOk="0" h="4856" w="4857">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23" name="Google Shape;542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3699875"/>
              <a:ext cx="121425" cy="121400"/>
            </a:xfrm>
            <a:custGeom>
              <a:ahLst/>
              <a:cxnLst/>
              <a:rect b="b" l="l" r="r" t="t"/>
              <a:pathLst>
                <a:path extrusionOk="0" h="4856" w="4857">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24" name="Google Shape;542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5054450"/>
              <a:ext cx="121425" cy="121425"/>
            </a:xfrm>
            <a:custGeom>
              <a:ahLst/>
              <a:cxnLst/>
              <a:rect b="b" l="l" r="r" t="t"/>
              <a:pathLst>
                <a:path extrusionOk="0" h="4857" w="4857">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25" name="Google Shape;542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889750" y="5355475"/>
              <a:ext cx="121425" cy="121400"/>
            </a:xfrm>
            <a:custGeom>
              <a:ahLst/>
              <a:cxnLst/>
              <a:rect b="b" l="l" r="r" t="t"/>
              <a:pathLst>
                <a:path extrusionOk="0" h="4856" w="4857">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26" name="Google Shape;542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238125"/>
              <a:ext cx="121400" cy="121400"/>
            </a:xfrm>
            <a:custGeom>
              <a:ahLst/>
              <a:cxnLst/>
              <a:rect b="b" l="l" r="r" t="t"/>
              <a:pathLst>
                <a:path extrusionOk="0" h="4856" w="4856">
                  <a:moveTo>
                    <a:pt x="0" y="0"/>
                  </a:moveTo>
                  <a:lnTo>
                    <a:pt x="0"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27" name="Google Shape;542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539125"/>
              <a:ext cx="121400" cy="121425"/>
            </a:xfrm>
            <a:custGeom>
              <a:ahLst/>
              <a:cxnLst/>
              <a:rect b="b" l="l" r="r" t="t"/>
              <a:pathLst>
                <a:path extrusionOk="0" h="4857" w="4856">
                  <a:moveTo>
                    <a:pt x="0" y="1"/>
                  </a:moveTo>
                  <a:lnTo>
                    <a:pt x="0"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28" name="Google Shape;542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840150"/>
              <a:ext cx="121400" cy="121400"/>
            </a:xfrm>
            <a:custGeom>
              <a:ahLst/>
              <a:cxnLst/>
              <a:rect b="b" l="l" r="r" t="t"/>
              <a:pathLst>
                <a:path extrusionOk="0" h="4856" w="4856">
                  <a:moveTo>
                    <a:pt x="0" y="1"/>
                  </a:moveTo>
                  <a:lnTo>
                    <a:pt x="0"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29" name="Google Shape;542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990675"/>
              <a:ext cx="121400" cy="121400"/>
            </a:xfrm>
            <a:custGeom>
              <a:ahLst/>
              <a:cxnLst/>
              <a:rect b="b" l="l" r="r" t="t"/>
              <a:pathLst>
                <a:path extrusionOk="0" h="4856" w="4856">
                  <a:moveTo>
                    <a:pt x="0" y="0"/>
                  </a:moveTo>
                  <a:lnTo>
                    <a:pt x="0"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30" name="Google Shape;543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1592700"/>
              <a:ext cx="121400" cy="121425"/>
            </a:xfrm>
            <a:custGeom>
              <a:ahLst/>
              <a:cxnLst/>
              <a:rect b="b" l="l" r="r" t="t"/>
              <a:pathLst>
                <a:path extrusionOk="0" h="4857" w="4856">
                  <a:moveTo>
                    <a:pt x="0" y="1"/>
                  </a:moveTo>
                  <a:lnTo>
                    <a:pt x="0"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31" name="Google Shape;543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2194750"/>
              <a:ext cx="121400" cy="121400"/>
            </a:xfrm>
            <a:custGeom>
              <a:ahLst/>
              <a:cxnLst/>
              <a:rect b="b" l="l" r="r" t="t"/>
              <a:pathLst>
                <a:path extrusionOk="0" h="4856" w="4856">
                  <a:moveTo>
                    <a:pt x="0" y="1"/>
                  </a:moveTo>
                  <a:lnTo>
                    <a:pt x="0"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32" name="Google Shape;543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2345275"/>
              <a:ext cx="121400" cy="121400"/>
            </a:xfrm>
            <a:custGeom>
              <a:ahLst/>
              <a:cxnLst/>
              <a:rect b="b" l="l" r="r" t="t"/>
              <a:pathLst>
                <a:path extrusionOk="0" h="4856" w="4856">
                  <a:moveTo>
                    <a:pt x="0" y="0"/>
                  </a:moveTo>
                  <a:lnTo>
                    <a:pt x="0"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33" name="Google Shape;543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2495775"/>
              <a:ext cx="121400" cy="121400"/>
            </a:xfrm>
            <a:custGeom>
              <a:ahLst/>
              <a:cxnLst/>
              <a:rect b="b" l="l" r="r" t="t"/>
              <a:pathLst>
                <a:path extrusionOk="0" h="4856" w="4856">
                  <a:moveTo>
                    <a:pt x="0" y="1"/>
                  </a:moveTo>
                  <a:lnTo>
                    <a:pt x="0"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34" name="Google Shape;543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3398850"/>
              <a:ext cx="121400" cy="121400"/>
            </a:xfrm>
            <a:custGeom>
              <a:ahLst/>
              <a:cxnLst/>
              <a:rect b="b" l="l" r="r" t="t"/>
              <a:pathLst>
                <a:path extrusionOk="0" h="4856" w="4856">
                  <a:moveTo>
                    <a:pt x="0" y="0"/>
                  </a:moveTo>
                  <a:lnTo>
                    <a:pt x="0"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35" name="Google Shape;543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4151400"/>
              <a:ext cx="121400" cy="121400"/>
            </a:xfrm>
            <a:custGeom>
              <a:ahLst/>
              <a:cxnLst/>
              <a:rect b="b" l="l" r="r" t="t"/>
              <a:pathLst>
                <a:path extrusionOk="0" h="4856" w="4856">
                  <a:moveTo>
                    <a:pt x="0" y="0"/>
                  </a:moveTo>
                  <a:lnTo>
                    <a:pt x="0"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36" name="Google Shape;543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4602925"/>
              <a:ext cx="121400" cy="121400"/>
            </a:xfrm>
            <a:custGeom>
              <a:ahLst/>
              <a:cxnLst/>
              <a:rect b="b" l="l" r="r" t="t"/>
              <a:pathLst>
                <a:path extrusionOk="0" h="4856" w="4856">
                  <a:moveTo>
                    <a:pt x="0" y="1"/>
                  </a:moveTo>
                  <a:lnTo>
                    <a:pt x="0"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37" name="Google Shape;543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4753450"/>
              <a:ext cx="121400" cy="121400"/>
            </a:xfrm>
            <a:custGeom>
              <a:ahLst/>
              <a:cxnLst/>
              <a:rect b="b" l="l" r="r" t="t"/>
              <a:pathLst>
                <a:path extrusionOk="0" h="4856" w="4856">
                  <a:moveTo>
                    <a:pt x="0" y="0"/>
                  </a:moveTo>
                  <a:lnTo>
                    <a:pt x="0"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38" name="Google Shape;543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40275" y="5355475"/>
              <a:ext cx="121400" cy="121400"/>
            </a:xfrm>
            <a:custGeom>
              <a:ahLst/>
              <a:cxnLst/>
              <a:rect b="b" l="l" r="r" t="t"/>
              <a:pathLst>
                <a:path extrusionOk="0" h="4856" w="4856">
                  <a:moveTo>
                    <a:pt x="0" y="1"/>
                  </a:moveTo>
                  <a:lnTo>
                    <a:pt x="0"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39" name="Google Shape;543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388625"/>
              <a:ext cx="121425" cy="121400"/>
            </a:xfrm>
            <a:custGeom>
              <a:ahLst/>
              <a:cxnLst/>
              <a:rect b="b" l="l" r="r" t="t"/>
              <a:pathLst>
                <a:path extrusionOk="0" h="4856" w="4857">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40" name="Google Shape;544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539125"/>
              <a:ext cx="121425" cy="121425"/>
            </a:xfrm>
            <a:custGeom>
              <a:ahLst/>
              <a:cxnLst/>
              <a:rect b="b" l="l" r="r" t="t"/>
              <a:pathLst>
                <a:path extrusionOk="0" h="4857" w="4857">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41" name="Google Shape;544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990675"/>
              <a:ext cx="121425" cy="121400"/>
            </a:xfrm>
            <a:custGeom>
              <a:ahLst/>
              <a:cxnLst/>
              <a:rect b="b" l="l" r="r" t="t"/>
              <a:pathLst>
                <a:path extrusionOk="0" h="4856" w="4857">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42" name="Google Shape;544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1442200"/>
              <a:ext cx="121425" cy="121400"/>
            </a:xfrm>
            <a:custGeom>
              <a:ahLst/>
              <a:cxnLst/>
              <a:rect b="b" l="l" r="r" t="t"/>
              <a:pathLst>
                <a:path extrusionOk="0" h="4856" w="4857">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43" name="Google Shape;544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2646275"/>
              <a:ext cx="121425" cy="121425"/>
            </a:xfrm>
            <a:custGeom>
              <a:ahLst/>
              <a:cxnLst/>
              <a:rect b="b" l="l" r="r" t="t"/>
              <a:pathLst>
                <a:path extrusionOk="0" h="4857" w="4857">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44" name="Google Shape;544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2947300"/>
              <a:ext cx="121425" cy="121425"/>
            </a:xfrm>
            <a:custGeom>
              <a:ahLst/>
              <a:cxnLst/>
              <a:rect b="b" l="l" r="r" t="t"/>
              <a:pathLst>
                <a:path extrusionOk="0" h="4857" w="4857">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45" name="Google Shape;544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3850375"/>
              <a:ext cx="121425" cy="121400"/>
            </a:xfrm>
            <a:custGeom>
              <a:ahLst/>
              <a:cxnLst/>
              <a:rect b="b" l="l" r="r" t="t"/>
              <a:pathLst>
                <a:path extrusionOk="0" h="4856" w="4857">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46" name="Google Shape;544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4301900"/>
              <a:ext cx="121425" cy="121400"/>
            </a:xfrm>
            <a:custGeom>
              <a:ahLst/>
              <a:cxnLst/>
              <a:rect b="b" l="l" r="r" t="t"/>
              <a:pathLst>
                <a:path extrusionOk="0" h="4856" w="4857">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47" name="Google Shape;544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90775" y="4903950"/>
              <a:ext cx="121425" cy="121400"/>
            </a:xfrm>
            <a:custGeom>
              <a:ahLst/>
              <a:cxnLst/>
              <a:rect b="b" l="l" r="r" t="t"/>
              <a:pathLst>
                <a:path extrusionOk="0" h="4856" w="4857">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48" name="Google Shape;544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238125"/>
              <a:ext cx="121400" cy="121400"/>
            </a:xfrm>
            <a:custGeom>
              <a:ahLst/>
              <a:cxnLst/>
              <a:rect b="b" l="l" r="r" t="t"/>
              <a:pathLst>
                <a:path extrusionOk="0" h="4856" w="4856">
                  <a:moveTo>
                    <a:pt x="0" y="0"/>
                  </a:moveTo>
                  <a:lnTo>
                    <a:pt x="0" y="4855"/>
                  </a:lnTo>
                  <a:lnTo>
                    <a:pt x="4855" y="4855"/>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49" name="Google Shape;544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388625"/>
              <a:ext cx="121400" cy="121400"/>
            </a:xfrm>
            <a:custGeom>
              <a:ahLst/>
              <a:cxnLst/>
              <a:rect b="b" l="l" r="r" t="t"/>
              <a:pathLst>
                <a:path extrusionOk="0" h="4856" w="4856">
                  <a:moveTo>
                    <a:pt x="0" y="0"/>
                  </a:moveTo>
                  <a:lnTo>
                    <a:pt x="0" y="4856"/>
                  </a:lnTo>
                  <a:lnTo>
                    <a:pt x="4855" y="4856"/>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50" name="Google Shape;545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840150"/>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51" name="Google Shape;545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1141175"/>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52" name="Google Shape;545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1893725"/>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53" name="Google Shape;545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2044250"/>
              <a:ext cx="121400" cy="121400"/>
            </a:xfrm>
            <a:custGeom>
              <a:ahLst/>
              <a:cxnLst/>
              <a:rect b="b" l="l" r="r" t="t"/>
              <a:pathLst>
                <a:path extrusionOk="0" h="4856" w="4856">
                  <a:moveTo>
                    <a:pt x="0" y="0"/>
                  </a:moveTo>
                  <a:lnTo>
                    <a:pt x="0" y="4855"/>
                  </a:lnTo>
                  <a:lnTo>
                    <a:pt x="4855" y="4855"/>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54" name="Google Shape;545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3699875"/>
              <a:ext cx="121400" cy="121400"/>
            </a:xfrm>
            <a:custGeom>
              <a:ahLst/>
              <a:cxnLst/>
              <a:rect b="b" l="l" r="r" t="t"/>
              <a:pathLst>
                <a:path extrusionOk="0" h="4856" w="4856">
                  <a:moveTo>
                    <a:pt x="0" y="0"/>
                  </a:moveTo>
                  <a:lnTo>
                    <a:pt x="0" y="4855"/>
                  </a:lnTo>
                  <a:lnTo>
                    <a:pt x="4855" y="4855"/>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55" name="Google Shape;545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41300" y="4000875"/>
              <a:ext cx="121400" cy="121425"/>
            </a:xfrm>
            <a:custGeom>
              <a:ahLst/>
              <a:cxnLst/>
              <a:rect b="b" l="l" r="r" t="t"/>
              <a:pathLst>
                <a:path extrusionOk="0" h="4857"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56" name="Google Shape;545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23812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57" name="Google Shape;545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129170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58" name="Google Shape;545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2194750"/>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59" name="Google Shape;545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369987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60" name="Google Shape;546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91800" y="4903950"/>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61" name="Google Shape;546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642325" y="238125"/>
              <a:ext cx="121400" cy="121400"/>
            </a:xfrm>
            <a:custGeom>
              <a:ahLst/>
              <a:cxnLst/>
              <a:rect b="b" l="l" r="r" t="t"/>
              <a:pathLst>
                <a:path extrusionOk="0" h="4856" w="4856">
                  <a:moveTo>
                    <a:pt x="0" y="0"/>
                  </a:moveTo>
                  <a:lnTo>
                    <a:pt x="0" y="4855"/>
                  </a:lnTo>
                  <a:lnTo>
                    <a:pt x="4855" y="4855"/>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62" name="Google Shape;5462;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642325" y="689650"/>
              <a:ext cx="121400" cy="121400"/>
            </a:xfrm>
            <a:custGeom>
              <a:ahLst/>
              <a:cxnLst/>
              <a:rect b="b" l="l" r="r" t="t"/>
              <a:pathLst>
                <a:path extrusionOk="0" h="4856" w="4856">
                  <a:moveTo>
                    <a:pt x="0" y="0"/>
                  </a:moveTo>
                  <a:lnTo>
                    <a:pt x="0" y="4855"/>
                  </a:lnTo>
                  <a:lnTo>
                    <a:pt x="4855" y="4855"/>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63" name="Google Shape;5463;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642325" y="2345275"/>
              <a:ext cx="121400" cy="121400"/>
            </a:xfrm>
            <a:custGeom>
              <a:ahLst/>
              <a:cxnLst/>
              <a:rect b="b" l="l" r="r" t="t"/>
              <a:pathLst>
                <a:path extrusionOk="0" h="4856" w="4856">
                  <a:moveTo>
                    <a:pt x="0" y="0"/>
                  </a:moveTo>
                  <a:lnTo>
                    <a:pt x="0" y="4855"/>
                  </a:lnTo>
                  <a:lnTo>
                    <a:pt x="4855" y="4855"/>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64" name="Google Shape;5464;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642325" y="3248325"/>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65" name="Google Shape;5465;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642325" y="3699875"/>
              <a:ext cx="121400" cy="121400"/>
            </a:xfrm>
            <a:custGeom>
              <a:ahLst/>
              <a:cxnLst/>
              <a:rect b="b" l="l" r="r" t="t"/>
              <a:pathLst>
                <a:path extrusionOk="0" h="4856" w="4856">
                  <a:moveTo>
                    <a:pt x="0" y="0"/>
                  </a:moveTo>
                  <a:lnTo>
                    <a:pt x="0" y="4855"/>
                  </a:lnTo>
                  <a:lnTo>
                    <a:pt x="4855" y="4855"/>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66" name="Google Shape;5466;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792825" y="4301900"/>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67" name="Google Shape;5467;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943325" y="1442200"/>
              <a:ext cx="121425" cy="121400"/>
            </a:xfrm>
            <a:custGeom>
              <a:ahLst/>
              <a:cxnLst/>
              <a:rect b="b" l="l" r="r" t="t"/>
              <a:pathLst>
                <a:path extrusionOk="0" h="4856" w="4857">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68" name="Google Shape;5468;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943325" y="2646275"/>
              <a:ext cx="121425" cy="121425"/>
            </a:xfrm>
            <a:custGeom>
              <a:ahLst/>
              <a:cxnLst/>
              <a:rect b="b" l="l" r="r" t="t"/>
              <a:pathLst>
                <a:path extrusionOk="0" h="4857" w="4857">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69" name="Google Shape;5469;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093850" y="5054450"/>
              <a:ext cx="121400" cy="121425"/>
            </a:xfrm>
            <a:custGeom>
              <a:ahLst/>
              <a:cxnLst/>
              <a:rect b="b" l="l" r="r" t="t"/>
              <a:pathLst>
                <a:path extrusionOk="0" h="4857" w="4856">
                  <a:moveTo>
                    <a:pt x="0" y="1"/>
                  </a:moveTo>
                  <a:lnTo>
                    <a:pt x="0"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70" name="Google Shape;5470;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394875" y="2495775"/>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471" name="Google Shape;5471;p4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545375" y="4903950"/>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grpSp>
    </p:spTree>
  </p:cSld>
  <p:clrMapOvr xmlns:c="http://schemas.openxmlformats.org/drawingml/2006/chart" xmlns:pic="http://schemas.openxmlformats.org/drawingml/2006/picture" xmlns:dgm="http://schemas.openxmlformats.org/drawingml/2006/diagram">
    <a:masterClrMapping/>
  </p:clrMapOvr>
</p:sldLayout>
</file>

<file path=ppt/slideLayouts/slideLayout42.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BLANK_2">
    <p:spTree>
      <p:nvGrpSpPr>
        <p:cNvPr xmlns:c="http://schemas.openxmlformats.org/drawingml/2006/chart" xmlns:pic="http://schemas.openxmlformats.org/drawingml/2006/picture" xmlns:dgm="http://schemas.openxmlformats.org/drawingml/2006/diagram" id="5472" name="Shape 5472"/>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5473" name="Google Shape;5473;p44"/>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275950" y="258225"/>
            <a:ext cx="5334900" cy="9426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algn="l" indent="-381000" lvl="0" marL="457200" marR="0" rtl="0">
              <a:lnSpc>
                <a:spcPct val="100000"/>
              </a:lnSpc>
              <a:spcBef>
                <a:spcPts val="600"/>
              </a:spcBef>
              <a:spcAft>
                <a:spcPts val="0"/>
              </a:spcAft>
              <a:buClr>
                <a:schemeClr val="accent2"/>
              </a:buClr>
              <a:buSzPts val="2400"/>
              <a:buFont typeface="Titillium Web Light"/>
              <a:buChar char="▪"/>
              <a:defRPr b="0" cap="none" i="0" strike="noStrike" sz="2400" u="none">
                <a:solidFill>
                  <a:srgbClr val="01597F"/>
                </a:solidFill>
                <a:uFillTx/>
                <a:latin typeface="Trebuchet MS"/>
                <a:ea typeface="Trebuchet MS"/>
                <a:cs typeface="Trebuchet MS"/>
                <a:sym typeface="Trebuchet MS"/>
              </a:defRPr>
            </a:lvl1pPr>
            <a:lvl2pPr algn="l" indent="-381000" lvl="1" marL="914400" marR="0" rtl="0">
              <a:lnSpc>
                <a:spcPct val="100000"/>
              </a:lnSpc>
              <a:spcBef>
                <a:spcPts val="0"/>
              </a:spcBef>
              <a:spcAft>
                <a:spcPts val="0"/>
              </a:spcAft>
              <a:buClr>
                <a:schemeClr val="accent2"/>
              </a:buClr>
              <a:buSzPts val="2400"/>
              <a:buFont typeface="Titillium Web Light"/>
              <a:buChar char="▫"/>
              <a:defRPr b="0" cap="none" i="0" strike="noStrike" sz="2400" u="none">
                <a:solidFill>
                  <a:schemeClr val="accent2"/>
                </a:solidFill>
                <a:uFillTx/>
                <a:latin typeface="Titillium Web Light"/>
                <a:ea typeface="Titillium Web Light"/>
                <a:cs typeface="Titillium Web Light"/>
                <a:sym typeface="Titillium Web Light"/>
              </a:defRPr>
            </a:lvl2pPr>
            <a:lvl3pPr algn="l" indent="-381000" lvl="2" marL="1371600" marR="0" rtl="0">
              <a:lnSpc>
                <a:spcPct val="100000"/>
              </a:lnSpc>
              <a:spcBef>
                <a:spcPts val="0"/>
              </a:spcBef>
              <a:spcAft>
                <a:spcPts val="0"/>
              </a:spcAft>
              <a:buClr>
                <a:schemeClr val="accent2"/>
              </a:buClr>
              <a:buSzPts val="2400"/>
              <a:buFont typeface="Titillium Web Light"/>
              <a:buChar char="▫"/>
              <a:defRPr b="0" cap="none" i="0" strike="noStrike" sz="2400" u="none">
                <a:solidFill>
                  <a:schemeClr val="accent2"/>
                </a:solidFill>
                <a:uFillTx/>
                <a:latin typeface="Titillium Web Light"/>
                <a:ea typeface="Titillium Web Light"/>
                <a:cs typeface="Titillium Web Light"/>
                <a:sym typeface="Titillium Web Light"/>
              </a:defRPr>
            </a:lvl3pPr>
            <a:lvl4pPr algn="l" indent="-381000" lvl="3" marL="1828800" marR="0" rtl="0">
              <a:lnSpc>
                <a:spcPct val="100000"/>
              </a:lnSpc>
              <a:spcBef>
                <a:spcPts val="0"/>
              </a:spcBef>
              <a:spcAft>
                <a:spcPts val="0"/>
              </a:spcAft>
              <a:buClr>
                <a:schemeClr val="accent2"/>
              </a:buClr>
              <a:buSzPts val="2400"/>
              <a:buFont typeface="Titillium Web Light"/>
              <a:buChar char="▫"/>
              <a:defRPr b="0" cap="none" i="0" strike="noStrike" sz="2400" u="none">
                <a:solidFill>
                  <a:schemeClr val="accent2"/>
                </a:solidFill>
                <a:uFillTx/>
                <a:latin typeface="Titillium Web Light"/>
                <a:ea typeface="Titillium Web Light"/>
                <a:cs typeface="Titillium Web Light"/>
                <a:sym typeface="Titillium Web Light"/>
              </a:defRPr>
            </a:lvl4pPr>
            <a:lvl5pPr algn="l" indent="-381000" lvl="4" marL="2286000" marR="0" rtl="0">
              <a:lnSpc>
                <a:spcPct val="100000"/>
              </a:lnSpc>
              <a:spcBef>
                <a:spcPts val="0"/>
              </a:spcBef>
              <a:spcAft>
                <a:spcPts val="0"/>
              </a:spcAft>
              <a:buClr>
                <a:schemeClr val="accent2"/>
              </a:buClr>
              <a:buSzPts val="2400"/>
              <a:buFont typeface="Titillium Web Light"/>
              <a:buChar char="▫"/>
              <a:defRPr b="0" cap="none" i="0" strike="noStrike" sz="2400" u="none">
                <a:solidFill>
                  <a:schemeClr val="accent2"/>
                </a:solidFill>
                <a:uFillTx/>
                <a:latin typeface="Titillium Web Light"/>
                <a:ea typeface="Titillium Web Light"/>
                <a:cs typeface="Titillium Web Light"/>
                <a:sym typeface="Titillium Web Light"/>
              </a:defRPr>
            </a:lvl5pPr>
            <a:lvl6pPr algn="l" indent="-381000" lvl="5" marL="2743200" marR="0" rtl="0">
              <a:lnSpc>
                <a:spcPct val="100000"/>
              </a:lnSpc>
              <a:spcBef>
                <a:spcPts val="0"/>
              </a:spcBef>
              <a:spcAft>
                <a:spcPts val="0"/>
              </a:spcAft>
              <a:buClr>
                <a:schemeClr val="accent2"/>
              </a:buClr>
              <a:buSzPts val="2400"/>
              <a:buFont typeface="Titillium Web Light"/>
              <a:buChar char="▫"/>
              <a:defRPr b="0" cap="none" i="0" strike="noStrike" sz="2400" u="none">
                <a:solidFill>
                  <a:schemeClr val="accent2"/>
                </a:solidFill>
                <a:uFillTx/>
                <a:latin typeface="Titillium Web Light"/>
                <a:ea typeface="Titillium Web Light"/>
                <a:cs typeface="Titillium Web Light"/>
                <a:sym typeface="Titillium Web Light"/>
              </a:defRPr>
            </a:lvl6pPr>
            <a:lvl7pPr algn="l" indent="-381000" lvl="6" marL="3200400" marR="0" rtl="0">
              <a:lnSpc>
                <a:spcPct val="100000"/>
              </a:lnSpc>
              <a:spcBef>
                <a:spcPts val="0"/>
              </a:spcBef>
              <a:spcAft>
                <a:spcPts val="0"/>
              </a:spcAft>
              <a:buClr>
                <a:schemeClr val="accent2"/>
              </a:buClr>
              <a:buSzPts val="2400"/>
              <a:buFont typeface="Titillium Web Light"/>
              <a:buChar char="●"/>
              <a:defRPr b="0" cap="none" i="0" strike="noStrike" sz="2400" u="none">
                <a:solidFill>
                  <a:schemeClr val="accent2"/>
                </a:solidFill>
                <a:uFillTx/>
                <a:latin typeface="Titillium Web Light"/>
                <a:ea typeface="Titillium Web Light"/>
                <a:cs typeface="Titillium Web Light"/>
                <a:sym typeface="Titillium Web Light"/>
              </a:defRPr>
            </a:lvl7pPr>
            <a:lvl8pPr algn="l" indent="-381000" lvl="7" marL="3657600" marR="0" rtl="0">
              <a:lnSpc>
                <a:spcPct val="100000"/>
              </a:lnSpc>
              <a:spcBef>
                <a:spcPts val="0"/>
              </a:spcBef>
              <a:spcAft>
                <a:spcPts val="0"/>
              </a:spcAft>
              <a:buClr>
                <a:schemeClr val="accent2"/>
              </a:buClr>
              <a:buSzPts val="2400"/>
              <a:buFont typeface="Titillium Web Light"/>
              <a:buChar char="○"/>
              <a:defRPr b="0" cap="none" i="0" strike="noStrike" sz="2400" u="none">
                <a:solidFill>
                  <a:schemeClr val="accent2"/>
                </a:solidFill>
                <a:uFillTx/>
                <a:latin typeface="Titillium Web Light"/>
                <a:ea typeface="Titillium Web Light"/>
                <a:cs typeface="Titillium Web Light"/>
                <a:sym typeface="Titillium Web Light"/>
              </a:defRPr>
            </a:lvl8pPr>
            <a:lvl9pPr algn="l" indent="-381000" lvl="8" marL="4114800" marR="0" rtl="0">
              <a:lnSpc>
                <a:spcPct val="100000"/>
              </a:lnSpc>
              <a:spcBef>
                <a:spcPts val="0"/>
              </a:spcBef>
              <a:spcAft>
                <a:spcPts val="0"/>
              </a:spcAft>
              <a:buClr>
                <a:schemeClr val="accent2"/>
              </a:buClr>
              <a:buSzPts val="2400"/>
              <a:buFont typeface="Titillium Web Light"/>
              <a:buChar char="■"/>
              <a:defRPr b="0" cap="none" i="0" strike="noStrike" sz="2400" u="none">
                <a:solidFill>
                  <a:schemeClr val="accent2"/>
                </a:solidFill>
                <a:uFillTx/>
                <a:latin typeface="Titillium Web Light"/>
                <a:ea typeface="Titillium Web Light"/>
                <a:cs typeface="Titillium Web Light"/>
                <a:sym typeface="Titillium Web Light"/>
              </a:defRPr>
            </a:lvl9pPr>
          </a:lstStyle>
          <a:p/>
        </p:txBody>
      </p:sp>
      <p:sp>
        <p:nvSpPr>
          <p:cNvPr xmlns:c="http://schemas.openxmlformats.org/drawingml/2006/chart" xmlns:pic="http://schemas.openxmlformats.org/drawingml/2006/picture" xmlns:dgm="http://schemas.openxmlformats.org/drawingml/2006/diagram" id="5474" name="Google Shape;5474;p44"/>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8472458" y="4663217"/>
            <a:ext cx="548700" cy="393600"/>
          </a:xfrm>
          <a:prstGeom prst="rect">
            <a:avLst/>
          </a:prstGeom>
          <a:no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algn="l" indent="0" lvl="0" marL="0" marR="0" rtl="0">
              <a:lnSpc>
                <a:spcPct val="100000"/>
              </a:lnSpc>
              <a:spcBef>
                <a:spcPts val="0"/>
              </a:spcBef>
              <a:spcAft>
                <a:spcPts val="0"/>
              </a:spcAft>
              <a:buClr>
                <a:srgbClr val="000000"/>
              </a:buClr>
              <a:buSzPts val="1200"/>
              <a:buFont typeface="Arial"/>
              <a:buNone/>
              <a:defRPr b="0" cap="none" i="0" strike="noStrike" sz="1200" u="none">
                <a:solidFill>
                  <a:schemeClr val="lt1"/>
                </a:solidFill>
                <a:uFillTx/>
                <a:latin typeface="Dosis Light"/>
                <a:ea typeface="Dosis Light"/>
                <a:cs typeface="Dosis Light"/>
                <a:sym typeface="Dosis Light"/>
              </a:defRPr>
            </a:lvl1pPr>
            <a:lvl2pPr algn="l" indent="0" lvl="1" marL="0" marR="0" rtl="0">
              <a:lnSpc>
                <a:spcPct val="100000"/>
              </a:lnSpc>
              <a:spcBef>
                <a:spcPts val="0"/>
              </a:spcBef>
              <a:spcAft>
                <a:spcPts val="0"/>
              </a:spcAft>
              <a:buClr>
                <a:srgbClr val="000000"/>
              </a:buClr>
              <a:buSzPts val="1200"/>
              <a:buFont typeface="Arial"/>
              <a:buNone/>
              <a:defRPr b="0" cap="none" i="0" strike="noStrike" sz="1200" u="none">
                <a:solidFill>
                  <a:schemeClr val="lt1"/>
                </a:solidFill>
                <a:uFillTx/>
                <a:latin typeface="Dosis Light"/>
                <a:ea typeface="Dosis Light"/>
                <a:cs typeface="Dosis Light"/>
                <a:sym typeface="Dosis Light"/>
              </a:defRPr>
            </a:lvl2pPr>
            <a:lvl3pPr algn="l" indent="0" lvl="2" marL="0" marR="0" rtl="0">
              <a:lnSpc>
                <a:spcPct val="100000"/>
              </a:lnSpc>
              <a:spcBef>
                <a:spcPts val="0"/>
              </a:spcBef>
              <a:spcAft>
                <a:spcPts val="0"/>
              </a:spcAft>
              <a:buClr>
                <a:srgbClr val="000000"/>
              </a:buClr>
              <a:buSzPts val="1200"/>
              <a:buFont typeface="Arial"/>
              <a:buNone/>
              <a:defRPr b="0" cap="none" i="0" strike="noStrike" sz="1200" u="none">
                <a:solidFill>
                  <a:schemeClr val="lt1"/>
                </a:solidFill>
                <a:uFillTx/>
                <a:latin typeface="Dosis Light"/>
                <a:ea typeface="Dosis Light"/>
                <a:cs typeface="Dosis Light"/>
                <a:sym typeface="Dosis Light"/>
              </a:defRPr>
            </a:lvl3pPr>
            <a:lvl4pPr algn="l" indent="0" lvl="3" marL="0" marR="0" rtl="0">
              <a:lnSpc>
                <a:spcPct val="100000"/>
              </a:lnSpc>
              <a:spcBef>
                <a:spcPts val="0"/>
              </a:spcBef>
              <a:spcAft>
                <a:spcPts val="0"/>
              </a:spcAft>
              <a:buClr>
                <a:srgbClr val="000000"/>
              </a:buClr>
              <a:buSzPts val="1200"/>
              <a:buFont typeface="Arial"/>
              <a:buNone/>
              <a:defRPr b="0" cap="none" i="0" strike="noStrike" sz="1200" u="none">
                <a:solidFill>
                  <a:schemeClr val="lt1"/>
                </a:solidFill>
                <a:uFillTx/>
                <a:latin typeface="Dosis Light"/>
                <a:ea typeface="Dosis Light"/>
                <a:cs typeface="Dosis Light"/>
                <a:sym typeface="Dosis Light"/>
              </a:defRPr>
            </a:lvl4pPr>
            <a:lvl5pPr algn="l" indent="0" lvl="4" marL="0" marR="0" rtl="0">
              <a:lnSpc>
                <a:spcPct val="100000"/>
              </a:lnSpc>
              <a:spcBef>
                <a:spcPts val="0"/>
              </a:spcBef>
              <a:spcAft>
                <a:spcPts val="0"/>
              </a:spcAft>
              <a:buClr>
                <a:srgbClr val="000000"/>
              </a:buClr>
              <a:buSzPts val="1200"/>
              <a:buFont typeface="Arial"/>
              <a:buNone/>
              <a:defRPr b="0" cap="none" i="0" strike="noStrike" sz="1200" u="none">
                <a:solidFill>
                  <a:schemeClr val="lt1"/>
                </a:solidFill>
                <a:uFillTx/>
                <a:latin typeface="Dosis Light"/>
                <a:ea typeface="Dosis Light"/>
                <a:cs typeface="Dosis Light"/>
                <a:sym typeface="Dosis Light"/>
              </a:defRPr>
            </a:lvl5pPr>
            <a:lvl6pPr algn="l" indent="0" lvl="5" marL="0" marR="0" rtl="0">
              <a:lnSpc>
                <a:spcPct val="100000"/>
              </a:lnSpc>
              <a:spcBef>
                <a:spcPts val="0"/>
              </a:spcBef>
              <a:spcAft>
                <a:spcPts val="0"/>
              </a:spcAft>
              <a:buClr>
                <a:srgbClr val="000000"/>
              </a:buClr>
              <a:buSzPts val="1200"/>
              <a:buFont typeface="Arial"/>
              <a:buNone/>
              <a:defRPr b="0" cap="none" i="0" strike="noStrike" sz="1200" u="none">
                <a:solidFill>
                  <a:schemeClr val="lt1"/>
                </a:solidFill>
                <a:uFillTx/>
                <a:latin typeface="Dosis Light"/>
                <a:ea typeface="Dosis Light"/>
                <a:cs typeface="Dosis Light"/>
                <a:sym typeface="Dosis Light"/>
              </a:defRPr>
            </a:lvl6pPr>
            <a:lvl7pPr algn="l" indent="0" lvl="6" marL="0" marR="0" rtl="0">
              <a:lnSpc>
                <a:spcPct val="100000"/>
              </a:lnSpc>
              <a:spcBef>
                <a:spcPts val="0"/>
              </a:spcBef>
              <a:spcAft>
                <a:spcPts val="0"/>
              </a:spcAft>
              <a:buClr>
                <a:srgbClr val="000000"/>
              </a:buClr>
              <a:buSzPts val="1200"/>
              <a:buFont typeface="Arial"/>
              <a:buNone/>
              <a:defRPr b="0" cap="none" i="0" strike="noStrike" sz="1200" u="none">
                <a:solidFill>
                  <a:schemeClr val="lt1"/>
                </a:solidFill>
                <a:uFillTx/>
                <a:latin typeface="Dosis Light"/>
                <a:ea typeface="Dosis Light"/>
                <a:cs typeface="Dosis Light"/>
                <a:sym typeface="Dosis Light"/>
              </a:defRPr>
            </a:lvl7pPr>
            <a:lvl8pPr algn="l" indent="0" lvl="7" marL="0" marR="0" rtl="0">
              <a:lnSpc>
                <a:spcPct val="100000"/>
              </a:lnSpc>
              <a:spcBef>
                <a:spcPts val="0"/>
              </a:spcBef>
              <a:spcAft>
                <a:spcPts val="0"/>
              </a:spcAft>
              <a:buClr>
                <a:srgbClr val="000000"/>
              </a:buClr>
              <a:buSzPts val="1200"/>
              <a:buFont typeface="Arial"/>
              <a:buNone/>
              <a:defRPr b="0" cap="none" i="0" strike="noStrike" sz="1200" u="none">
                <a:solidFill>
                  <a:schemeClr val="lt1"/>
                </a:solidFill>
                <a:uFillTx/>
                <a:latin typeface="Dosis Light"/>
                <a:ea typeface="Dosis Light"/>
                <a:cs typeface="Dosis Light"/>
                <a:sym typeface="Dosis Light"/>
              </a:defRPr>
            </a:lvl8pPr>
            <a:lvl9pPr algn="l" indent="0" lvl="8" marL="0" marR="0" rtl="0">
              <a:lnSpc>
                <a:spcPct val="100000"/>
              </a:lnSpc>
              <a:spcBef>
                <a:spcPts val="0"/>
              </a:spcBef>
              <a:spcAft>
                <a:spcPts val="0"/>
              </a:spcAft>
              <a:buClr>
                <a:srgbClr val="000000"/>
              </a:buClr>
              <a:buSzPts val="1200"/>
              <a:buFont typeface="Arial"/>
              <a:buNone/>
              <a:defRPr b="0" cap="none" i="0" strike="noStrike" sz="1200" u="none">
                <a:solidFill>
                  <a:schemeClr val="lt1"/>
                </a:solidFill>
                <a:uFillTx/>
                <a:latin typeface="Dosis Light"/>
                <a:ea typeface="Dosis Light"/>
                <a:cs typeface="Dosis Light"/>
                <a:sym typeface="Dosis Light"/>
              </a:defRPr>
            </a:lvl9pPr>
          </a:lstStyle>
          <a:p>
            <a:pPr algn="l" indent="0" lvl="0" marL="0" rtl="0">
              <a:spcBef>
                <a:spcPts val="0"/>
              </a:spcBef>
              <a:spcAft>
                <a:spcPts val="0"/>
              </a:spcAft>
              <a:buNone/>
            </a:pPr>
            <a:fld id="{00000000-1234-1234-1234-123412341234}" type="slidenum">
              <a:rPr lang="en">
                <a:uFillTx/>
              </a:rPr>
              <a:t>‹#›</a:t>
            </a:fld>
            <a:endParaRPr>
              <a:uFillTx/>
            </a:endParaRPr>
          </a:p>
        </p:txBody>
      </p:sp>
      <p:sp>
        <p:nvSpPr>
          <p:cNvPr xmlns:c="http://schemas.openxmlformats.org/drawingml/2006/chart" xmlns:pic="http://schemas.openxmlformats.org/drawingml/2006/picture" xmlns:dgm="http://schemas.openxmlformats.org/drawingml/2006/diagram" id="5475" name="Google Shape;5475;p4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76005" y="4390987"/>
            <a:ext cx="287700" cy="287100"/>
          </a:xfrm>
          <a:prstGeom prst="rect">
            <a:avLst/>
          </a:prstGeom>
          <a:solidFill>
            <a:srgbClr val="82A7E1">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476" name="Google Shape;5476;p4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51521" y="4390987"/>
            <a:ext cx="287700" cy="287100"/>
          </a:xfrm>
          <a:prstGeom prst="rect">
            <a:avLst/>
          </a:prstGeom>
          <a:solidFill>
            <a:srgbClr val="82A7E1">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477" name="Google Shape;5477;p4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150777" y="4391117"/>
            <a:ext cx="287700" cy="287100"/>
          </a:xfrm>
          <a:prstGeom prst="rect">
            <a:avLst/>
          </a:prstGeom>
          <a:solidFill>
            <a:srgbClr val="82A7E1">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478" name="Google Shape;5478;p4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007573" y="4391117"/>
            <a:ext cx="287700" cy="287100"/>
          </a:xfrm>
          <a:prstGeom prst="rect">
            <a:avLst/>
          </a:prstGeom>
          <a:solidFill>
            <a:srgbClr val="82A7E1">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479" name="Google Shape;5479;p4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89559" y="4391117"/>
            <a:ext cx="287700" cy="2871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480" name="Google Shape;5480;p4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438532" y="4391117"/>
            <a:ext cx="287700" cy="2871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481" name="Google Shape;5481;p4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744" y="4390987"/>
            <a:ext cx="287700" cy="287100"/>
          </a:xfrm>
          <a:prstGeom prst="rect">
            <a:avLst/>
          </a:prstGeom>
          <a:solidFill>
            <a:srgbClr val="B5E4FB">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482" name="Google Shape;5482;p4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14786" y="4390987"/>
            <a:ext cx="287700" cy="287100"/>
          </a:xfrm>
          <a:prstGeom prst="rect">
            <a:avLst/>
          </a:prstGeom>
          <a:solidFill>
            <a:srgbClr val="B5E4FB">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483" name="Google Shape;5483;p4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001196" y="4390987"/>
            <a:ext cx="287700" cy="287100"/>
          </a:xfrm>
          <a:prstGeom prst="rect">
            <a:avLst/>
          </a:prstGeom>
          <a:solidFill>
            <a:srgbClr val="B5E4FB">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484" name="Google Shape;5484;p4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301797" y="4391117"/>
            <a:ext cx="287700" cy="287100"/>
          </a:xfrm>
          <a:prstGeom prst="rect">
            <a:avLst/>
          </a:prstGeom>
          <a:solidFill>
            <a:srgbClr val="B5E4FB">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485" name="Google Shape;5485;p4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863022" y="4391117"/>
            <a:ext cx="287700" cy="287100"/>
          </a:xfrm>
          <a:prstGeom prst="rect">
            <a:avLst/>
          </a:prstGeom>
          <a:solidFill>
            <a:srgbClr val="B5E4FB">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486" name="Google Shape;5486;p4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5148215" y="4391117"/>
            <a:ext cx="287700" cy="287100"/>
          </a:xfrm>
          <a:prstGeom prst="rect">
            <a:avLst/>
          </a:prstGeom>
          <a:solidFill>
            <a:srgbClr val="B5E4FB">
              <a:alpha val="8471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487" name="Google Shape;5487;p4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717348" y="4390987"/>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488" name="Google Shape;5488;p4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3766" y="4390987"/>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489" name="Google Shape;5489;p4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139276" y="4390987"/>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490" name="Google Shape;5490;p4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570236" y="4390987"/>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491" name="Google Shape;5491;p4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145746" y="4390987"/>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492" name="Google Shape;5492;p4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877308" y="4391117"/>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493" name="Google Shape;5493;p4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726287" y="4391117"/>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494" name="Google Shape;5494;p4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583083" y="4391117"/>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495" name="Google Shape;5495;p4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4576613" y="4391117"/>
            <a:ext cx="287700" cy="287100"/>
          </a:xfrm>
          <a:prstGeom prst="rect">
            <a:avLst/>
          </a:prstGeom>
          <a:solidFill>
            <a:srgbClr val="5B6A9E">
              <a:alpha val="7412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496" name="Google Shape;5496;p4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002541" y="4390987"/>
            <a:ext cx="287700" cy="2871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497" name="Google Shape;5497;p4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288951" y="4390987"/>
            <a:ext cx="287700" cy="2871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498" name="Google Shape;5498;p4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6295328" y="4391117"/>
            <a:ext cx="287700" cy="2871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499" name="Google Shape;5499;p4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5435970" y="4391117"/>
            <a:ext cx="287700" cy="2871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500" name="Google Shape;5500;p4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429593" y="4390987"/>
            <a:ext cx="287700" cy="287100"/>
          </a:xfrm>
          <a:prstGeom prst="rect">
            <a:avLst/>
          </a:prstGeom>
          <a:solidFill>
            <a:srgbClr val="6BA8C4">
              <a:alpha val="870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501" name="Google Shape;5501;p4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282481" y="4390987"/>
            <a:ext cx="287700" cy="287100"/>
          </a:xfrm>
          <a:prstGeom prst="rect">
            <a:avLst/>
          </a:prstGeom>
          <a:solidFill>
            <a:srgbClr val="6BA8C4">
              <a:alpha val="870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502" name="Google Shape;5502;p4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4864368" y="4391117"/>
            <a:ext cx="287700" cy="287100"/>
          </a:xfrm>
          <a:prstGeom prst="rect">
            <a:avLst/>
          </a:prstGeom>
          <a:solidFill>
            <a:srgbClr val="5B6A9E">
              <a:alpha val="870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503" name="Google Shape;5503;p4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014042" y="4391117"/>
            <a:ext cx="287700" cy="287100"/>
          </a:xfrm>
          <a:prstGeom prst="rect">
            <a:avLst/>
          </a:prstGeom>
          <a:solidFill>
            <a:srgbClr val="6BA8C4">
              <a:alpha val="870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504" name="Google Shape;5504;p4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5719818" y="4391117"/>
            <a:ext cx="287700" cy="287100"/>
          </a:xfrm>
          <a:prstGeom prst="rect">
            <a:avLst/>
          </a:prstGeom>
          <a:solidFill>
            <a:srgbClr val="5B6A9E">
              <a:alpha val="870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505" name="Google Shape;5505;p4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427031" y="4390987"/>
            <a:ext cx="287700" cy="287100"/>
          </a:xfrm>
          <a:prstGeom prst="rect">
            <a:avLst/>
          </a:prstGeom>
          <a:solidFill>
            <a:srgbClr val="5B6A9E">
              <a:alpha val="87060"/>
            </a:srgbClr>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5506" name="Google Shape;5506;p4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857991" y="4390987"/>
            <a:ext cx="287700" cy="287100"/>
          </a:xfrm>
          <a:prstGeom prst="rect">
            <a:avLst/>
          </a:prstGeom>
          <a:solidFill>
            <a:srgbClr val="2248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43.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TITLE_AND_TWO_COLUMNS_2">
    <p:spTree>
      <p:nvGrpSpPr>
        <p:cNvPr xmlns:c="http://schemas.openxmlformats.org/drawingml/2006/chart" xmlns:pic="http://schemas.openxmlformats.org/drawingml/2006/picture" xmlns:dgm="http://schemas.openxmlformats.org/drawingml/2006/diagram" id="5507" name="Shape 5507"/>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5508" name="Google Shape;5508;p45"/>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718300" y="739375"/>
            <a:ext cx="6761100" cy="857400"/>
          </a:xfrm>
          <a:prstGeom prst="rect">
            <a:avLst/>
          </a:prstGeom>
        </p:spPr>
        <p:txBody xmlns:c="http://schemas.openxmlformats.org/drawingml/2006/chart" xmlns:pic="http://schemas.openxmlformats.org/drawingml/2006/picture" xmlns:dgm="http://schemas.openxmlformats.org/drawingml/2006/diagram">
          <a:bodyPr anchor="b" anchorCtr="0" bIns="91425" lIns="91425" rIns="91425" spcFirstLastPara="1" tIns="91425" wrap="square"/>
          <a:lstStyle>
            <a:lvl1pPr lvl="0" rtl="0">
              <a:spcBef>
                <a:spcPts val="0"/>
              </a:spcBef>
              <a:spcAft>
                <a:spcPts val="0"/>
              </a:spcAft>
              <a:buSzPts val="3600"/>
              <a:buNone/>
              <a:defRPr>
                <a:uFillTx/>
              </a:defRPr>
            </a:lvl1pPr>
            <a:lvl2pPr lvl="1" rtl="0">
              <a:spcBef>
                <a:spcPts val="0"/>
              </a:spcBef>
              <a:spcAft>
                <a:spcPts val="0"/>
              </a:spcAft>
              <a:buSzPts val="3600"/>
              <a:buNone/>
              <a:defRPr>
                <a:uFillTx/>
              </a:defRPr>
            </a:lvl2pPr>
            <a:lvl3pPr lvl="2" rtl="0">
              <a:spcBef>
                <a:spcPts val="0"/>
              </a:spcBef>
              <a:spcAft>
                <a:spcPts val="0"/>
              </a:spcAft>
              <a:buSzPts val="3600"/>
              <a:buNone/>
              <a:defRPr>
                <a:uFillTx/>
              </a:defRPr>
            </a:lvl3pPr>
            <a:lvl4pPr lvl="3" rtl="0">
              <a:spcBef>
                <a:spcPts val="0"/>
              </a:spcBef>
              <a:spcAft>
                <a:spcPts val="0"/>
              </a:spcAft>
              <a:buSzPts val="3600"/>
              <a:buNone/>
              <a:defRPr>
                <a:uFillTx/>
              </a:defRPr>
            </a:lvl4pPr>
            <a:lvl5pPr lvl="4" rtl="0">
              <a:spcBef>
                <a:spcPts val="0"/>
              </a:spcBef>
              <a:spcAft>
                <a:spcPts val="0"/>
              </a:spcAft>
              <a:buSzPts val="3600"/>
              <a:buNone/>
              <a:defRPr>
                <a:uFillTx/>
              </a:defRPr>
            </a:lvl5pPr>
            <a:lvl6pPr lvl="5" rtl="0">
              <a:spcBef>
                <a:spcPts val="0"/>
              </a:spcBef>
              <a:spcAft>
                <a:spcPts val="0"/>
              </a:spcAft>
              <a:buSzPts val="3600"/>
              <a:buNone/>
              <a:defRPr>
                <a:uFillTx/>
              </a:defRPr>
            </a:lvl6pPr>
            <a:lvl7pPr lvl="6" rtl="0">
              <a:spcBef>
                <a:spcPts val="0"/>
              </a:spcBef>
              <a:spcAft>
                <a:spcPts val="0"/>
              </a:spcAft>
              <a:buSzPts val="3600"/>
              <a:buNone/>
              <a:defRPr>
                <a:uFillTx/>
              </a:defRPr>
            </a:lvl7pPr>
            <a:lvl8pPr lvl="7" rtl="0">
              <a:spcBef>
                <a:spcPts val="0"/>
              </a:spcBef>
              <a:spcAft>
                <a:spcPts val="0"/>
              </a:spcAft>
              <a:buSzPts val="3600"/>
              <a:buNone/>
              <a:defRPr>
                <a:uFillTx/>
              </a:defRPr>
            </a:lvl8pPr>
            <a:lvl9pPr lvl="8" rtl="0">
              <a:spcBef>
                <a:spcPts val="0"/>
              </a:spcBef>
              <a:spcAft>
                <a:spcPts val="0"/>
              </a:spcAft>
              <a:buSzPts val="3600"/>
              <a:buNone/>
              <a:defRPr>
                <a:uFillTx/>
              </a:defRPr>
            </a:lvl9pPr>
          </a:lstStyle>
          <a:p/>
        </p:txBody>
      </p:sp>
      <p:sp>
        <p:nvSpPr>
          <p:cNvPr xmlns:c="http://schemas.openxmlformats.org/drawingml/2006/chart" xmlns:pic="http://schemas.openxmlformats.org/drawingml/2006/picture" xmlns:dgm="http://schemas.openxmlformats.org/drawingml/2006/diagram" id="5509" name="Google Shape;5509;p45"/>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718300" y="1762650"/>
            <a:ext cx="3242400" cy="30870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indent="-342900" lvl="0" marL="457200" rtl="0">
              <a:spcBef>
                <a:spcPts val="600"/>
              </a:spcBef>
              <a:spcAft>
                <a:spcPts val="0"/>
              </a:spcAft>
              <a:buSzPts val="1800"/>
              <a:buChar char="▪"/>
              <a:defRPr sz="1800">
                <a:uFillTx/>
              </a:defRPr>
            </a:lvl1pPr>
            <a:lvl2pPr indent="-342900" lvl="1" marL="914400" rtl="0">
              <a:spcBef>
                <a:spcPts val="0"/>
              </a:spcBef>
              <a:spcAft>
                <a:spcPts val="0"/>
              </a:spcAft>
              <a:buSzPts val="1800"/>
              <a:buChar char="▫"/>
              <a:defRPr sz="1800">
                <a:uFillTx/>
              </a:defRPr>
            </a:lvl2pPr>
            <a:lvl3pPr indent="-342900" lvl="2" marL="1371600" rtl="0">
              <a:spcBef>
                <a:spcPts val="0"/>
              </a:spcBef>
              <a:spcAft>
                <a:spcPts val="0"/>
              </a:spcAft>
              <a:buSzPts val="1800"/>
              <a:buChar char="▫"/>
              <a:defRPr sz="1800">
                <a:uFillTx/>
              </a:defRPr>
            </a:lvl3pPr>
            <a:lvl4pPr indent="-342900" lvl="3" marL="1828800" rtl="0">
              <a:spcBef>
                <a:spcPts val="0"/>
              </a:spcBef>
              <a:spcAft>
                <a:spcPts val="0"/>
              </a:spcAft>
              <a:buSzPts val="1800"/>
              <a:buChar char="▫"/>
              <a:defRPr sz="1800">
                <a:uFillTx/>
              </a:defRPr>
            </a:lvl4pPr>
            <a:lvl5pPr indent="-342900" lvl="4" marL="2286000" rtl="0">
              <a:spcBef>
                <a:spcPts val="0"/>
              </a:spcBef>
              <a:spcAft>
                <a:spcPts val="0"/>
              </a:spcAft>
              <a:buSzPts val="1800"/>
              <a:buChar char="▫"/>
              <a:defRPr sz="1800">
                <a:uFillTx/>
              </a:defRPr>
            </a:lvl5pPr>
            <a:lvl6pPr indent="-342900" lvl="5" marL="2743200" rtl="0">
              <a:spcBef>
                <a:spcPts val="0"/>
              </a:spcBef>
              <a:spcAft>
                <a:spcPts val="0"/>
              </a:spcAft>
              <a:buSzPts val="1800"/>
              <a:buChar char="▫"/>
              <a:defRPr sz="1800">
                <a:uFillTx/>
              </a:defRPr>
            </a:lvl6pPr>
            <a:lvl7pPr indent="-342900" lvl="6" marL="3200400" rtl="0">
              <a:spcBef>
                <a:spcPts val="0"/>
              </a:spcBef>
              <a:spcAft>
                <a:spcPts val="0"/>
              </a:spcAft>
              <a:buSzPts val="1800"/>
              <a:buChar char="●"/>
              <a:defRPr sz="1800">
                <a:uFillTx/>
              </a:defRPr>
            </a:lvl7pPr>
            <a:lvl8pPr indent="-342900" lvl="7" marL="3657600" rtl="0">
              <a:spcBef>
                <a:spcPts val="0"/>
              </a:spcBef>
              <a:spcAft>
                <a:spcPts val="0"/>
              </a:spcAft>
              <a:buSzPts val="1800"/>
              <a:buChar char="○"/>
              <a:defRPr sz="1800">
                <a:uFillTx/>
              </a:defRPr>
            </a:lvl8pPr>
            <a:lvl9pPr indent="-342900" lvl="8" marL="4114800" rtl="0">
              <a:spcBef>
                <a:spcPts val="0"/>
              </a:spcBef>
              <a:spcAft>
                <a:spcPts val="0"/>
              </a:spcAft>
              <a:buSzPts val="1800"/>
              <a:buChar char="■"/>
              <a:defRPr sz="1800">
                <a:uFillTx/>
              </a:defRPr>
            </a:lvl9pPr>
          </a:lstStyle>
          <a:p/>
        </p:txBody>
      </p:sp>
      <p:sp>
        <p:nvSpPr>
          <p:cNvPr xmlns:c="http://schemas.openxmlformats.org/drawingml/2006/chart" xmlns:pic="http://schemas.openxmlformats.org/drawingml/2006/picture" xmlns:dgm="http://schemas.openxmlformats.org/drawingml/2006/diagram" id="5510" name="Google Shape;5510;p45"/>
          <p:cNvSpPr xmlns:c="http://schemas.openxmlformats.org/drawingml/2006/chart" xmlns:pic="http://schemas.openxmlformats.org/drawingml/2006/picture" xmlns:dgm="http://schemas.openxmlformats.org/drawingml/2006/diagram" txBox="1">
            <a:spLocks/>
          </p:cNvSpPr>
          <p:nvPr>
            <p:ph idx="2" type="body"/>
          </p:nvPr>
        </p:nvSpPr>
        <p:spPr xmlns:c="http://schemas.openxmlformats.org/drawingml/2006/chart" xmlns:pic="http://schemas.openxmlformats.org/drawingml/2006/picture" xmlns:dgm="http://schemas.openxmlformats.org/drawingml/2006/diagram">
          <a:xfrm>
            <a:off x="4156071" y="1762650"/>
            <a:ext cx="3242400" cy="30870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indent="-342900" lvl="0" marL="457200" rtl="0">
              <a:spcBef>
                <a:spcPts val="600"/>
              </a:spcBef>
              <a:spcAft>
                <a:spcPts val="0"/>
              </a:spcAft>
              <a:buSzPts val="1800"/>
              <a:buChar char="▪"/>
              <a:defRPr sz="1800">
                <a:uFillTx/>
              </a:defRPr>
            </a:lvl1pPr>
            <a:lvl2pPr indent="-342900" lvl="1" marL="914400" rtl="0">
              <a:spcBef>
                <a:spcPts val="0"/>
              </a:spcBef>
              <a:spcAft>
                <a:spcPts val="0"/>
              </a:spcAft>
              <a:buSzPts val="1800"/>
              <a:buChar char="▫"/>
              <a:defRPr sz="1800">
                <a:uFillTx/>
              </a:defRPr>
            </a:lvl2pPr>
            <a:lvl3pPr indent="-342900" lvl="2" marL="1371600" rtl="0">
              <a:spcBef>
                <a:spcPts val="0"/>
              </a:spcBef>
              <a:spcAft>
                <a:spcPts val="0"/>
              </a:spcAft>
              <a:buSzPts val="1800"/>
              <a:buChar char="▫"/>
              <a:defRPr sz="1800">
                <a:uFillTx/>
              </a:defRPr>
            </a:lvl3pPr>
            <a:lvl4pPr indent="-342900" lvl="3" marL="1828800" rtl="0">
              <a:spcBef>
                <a:spcPts val="0"/>
              </a:spcBef>
              <a:spcAft>
                <a:spcPts val="0"/>
              </a:spcAft>
              <a:buSzPts val="1800"/>
              <a:buChar char="▫"/>
              <a:defRPr sz="1800">
                <a:uFillTx/>
              </a:defRPr>
            </a:lvl4pPr>
            <a:lvl5pPr indent="-342900" lvl="4" marL="2286000" rtl="0">
              <a:spcBef>
                <a:spcPts val="0"/>
              </a:spcBef>
              <a:spcAft>
                <a:spcPts val="0"/>
              </a:spcAft>
              <a:buSzPts val="1800"/>
              <a:buChar char="▫"/>
              <a:defRPr sz="1800">
                <a:uFillTx/>
              </a:defRPr>
            </a:lvl5pPr>
            <a:lvl6pPr indent="-342900" lvl="5" marL="2743200" rtl="0">
              <a:spcBef>
                <a:spcPts val="0"/>
              </a:spcBef>
              <a:spcAft>
                <a:spcPts val="0"/>
              </a:spcAft>
              <a:buSzPts val="1800"/>
              <a:buChar char="▫"/>
              <a:defRPr sz="1800">
                <a:uFillTx/>
              </a:defRPr>
            </a:lvl6pPr>
            <a:lvl7pPr indent="-342900" lvl="6" marL="3200400" rtl="0">
              <a:spcBef>
                <a:spcPts val="0"/>
              </a:spcBef>
              <a:spcAft>
                <a:spcPts val="0"/>
              </a:spcAft>
              <a:buSzPts val="1800"/>
              <a:buChar char="●"/>
              <a:defRPr sz="1800">
                <a:uFillTx/>
              </a:defRPr>
            </a:lvl7pPr>
            <a:lvl8pPr indent="-342900" lvl="7" marL="3657600" rtl="0">
              <a:spcBef>
                <a:spcPts val="0"/>
              </a:spcBef>
              <a:spcAft>
                <a:spcPts val="0"/>
              </a:spcAft>
              <a:buSzPts val="1800"/>
              <a:buChar char="○"/>
              <a:defRPr sz="1800">
                <a:uFillTx/>
              </a:defRPr>
            </a:lvl8pPr>
            <a:lvl9pPr indent="-342900" lvl="8" marL="4114800" rtl="0">
              <a:spcBef>
                <a:spcPts val="0"/>
              </a:spcBef>
              <a:spcAft>
                <a:spcPts val="0"/>
              </a:spcAft>
              <a:buSzPts val="1800"/>
              <a:buChar char="■"/>
              <a:defRPr sz="1800">
                <a:uFillTx/>
              </a:defRPr>
            </a:lvl9pPr>
          </a:lstStyle>
          <a:p/>
        </p:txBody>
      </p:sp>
      <p:grpSp>
        <p:nvGrpSpPr>
          <p:cNvPr xmlns:c="http://schemas.openxmlformats.org/drawingml/2006/chart" xmlns:pic="http://schemas.openxmlformats.org/drawingml/2006/picture" xmlns:dgm="http://schemas.openxmlformats.org/drawingml/2006/diagram" id="5511" name="Google Shape;5511;p45"/>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rot="10800000">
            <a:off x="8851487" y="28707"/>
            <a:ext cx="264012" cy="5086302"/>
            <a:chOff x="5307800" y="238125"/>
            <a:chExt cx="271925" cy="5238750"/>
          </a:xfrm>
        </p:grpSpPr>
        <p:sp>
          <p:nvSpPr>
            <p:cNvPr xmlns:c="http://schemas.openxmlformats.org/drawingml/2006/chart" xmlns:pic="http://schemas.openxmlformats.org/drawingml/2006/picture" xmlns:dgm="http://schemas.openxmlformats.org/drawingml/2006/diagram" id="5512" name="Google Shape;5512;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3812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13" name="Google Shape;5513;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8862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14" name="Google Shape;5514;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539125"/>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15" name="Google Shape;5515;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6896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16" name="Google Shape;5516;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84015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17" name="Google Shape;5517;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99067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18" name="Google Shape;5518;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114117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19" name="Google Shape;5519;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129170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20" name="Google Shape;5520;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1442200"/>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21" name="Google Shape;5521;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1592700"/>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22" name="Google Shape;5522;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174322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23" name="Google Shape;5523;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189372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24" name="Google Shape;5524;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0442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25" name="Google Shape;5525;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19475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26" name="Google Shape;5526;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34527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27" name="Google Shape;5527;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49577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28" name="Google Shape;5528;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646275"/>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29" name="Google Shape;5529;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796800"/>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30" name="Google Shape;5530;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947300"/>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31" name="Google Shape;5531;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09782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32" name="Google Shape;5532;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24832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33" name="Google Shape;5533;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3988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34" name="Google Shape;5534;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54935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35" name="Google Shape;5535;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69987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36" name="Google Shape;5536;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85037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37" name="Google Shape;5537;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000875"/>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38" name="Google Shape;5538;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151400"/>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39" name="Google Shape;5539;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30190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40" name="Google Shape;5540;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45242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41" name="Google Shape;5541;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60292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42" name="Google Shape;5542;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7534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43" name="Google Shape;5543;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90395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44" name="Google Shape;5544;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5054450"/>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45" name="Google Shape;5545;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520497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46" name="Google Shape;5546;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535547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47" name="Google Shape;5547;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38125"/>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48" name="Google Shape;5548;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539125"/>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49" name="Google Shape;5549;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990675"/>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50" name="Google Shape;5550;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114117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51" name="Google Shape;5551;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1442200"/>
              <a:ext cx="121400" cy="121400"/>
            </a:xfrm>
            <a:custGeom>
              <a:ahLst/>
              <a:cxnLst/>
              <a:rect b="b" l="l" r="r" t="t"/>
              <a:pathLst>
                <a:path extrusionOk="0" h="4856" w="4856">
                  <a:moveTo>
                    <a:pt x="0" y="0"/>
                  </a:moveTo>
                  <a:lnTo>
                    <a:pt x="0"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52" name="Google Shape;5552;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1592700"/>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53" name="Google Shape;5553;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194750"/>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54" name="Google Shape;5554;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345275"/>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55" name="Google Shape;5555;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49577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56" name="Google Shape;5556;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646275"/>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57" name="Google Shape;5557;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947300"/>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58" name="Google Shape;5558;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24832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59" name="Google Shape;5559;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398850"/>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60" name="Google Shape;5560;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699875"/>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61" name="Google Shape;5561;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850375"/>
              <a:ext cx="121400" cy="121400"/>
            </a:xfrm>
            <a:custGeom>
              <a:ahLst/>
              <a:cxnLst/>
              <a:rect b="b" l="l" r="r" t="t"/>
              <a:pathLst>
                <a:path extrusionOk="0" h="4856" w="4856">
                  <a:moveTo>
                    <a:pt x="0" y="0"/>
                  </a:moveTo>
                  <a:lnTo>
                    <a:pt x="0"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62" name="Google Shape;5562;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000875"/>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63" name="Google Shape;5563;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151400"/>
              <a:ext cx="121400" cy="121400"/>
            </a:xfrm>
            <a:custGeom>
              <a:ahLst/>
              <a:cxnLst/>
              <a:rect b="b" l="l" r="r" t="t"/>
              <a:pathLst>
                <a:path extrusionOk="0" h="4856" w="4856">
                  <a:moveTo>
                    <a:pt x="0" y="0"/>
                  </a:moveTo>
                  <a:lnTo>
                    <a:pt x="0"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64" name="Google Shape;5564;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60292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65" name="Google Shape;5565;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753450"/>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66" name="Google Shape;5566;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5054450"/>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67" name="Google Shape;5567;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5204975"/>
              <a:ext cx="121400" cy="121400"/>
            </a:xfrm>
            <a:custGeom>
              <a:ahLst/>
              <a:cxnLst/>
              <a:rect b="b" l="l" r="r" t="t"/>
              <a:pathLst>
                <a:path extrusionOk="0" h="4856" w="4856">
                  <a:moveTo>
                    <a:pt x="0" y="0"/>
                  </a:moveTo>
                  <a:lnTo>
                    <a:pt x="0"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68" name="Google Shape;5568;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535547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grpSp>
      <p:grpSp>
        <p:nvGrpSpPr>
          <p:cNvPr xmlns:c="http://schemas.openxmlformats.org/drawingml/2006/chart" xmlns:pic="http://schemas.openxmlformats.org/drawingml/2006/picture" xmlns:dgm="http://schemas.openxmlformats.org/drawingml/2006/diagram" id="5569" name="Google Shape;5569;p45"/>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rot="10800000">
            <a:off x="7828571" y="28707"/>
            <a:ext cx="1140783" cy="5086302"/>
            <a:chOff x="5458325" y="238125"/>
            <a:chExt cx="1174975" cy="5238750"/>
          </a:xfrm>
        </p:grpSpPr>
        <p:sp>
          <p:nvSpPr>
            <p:cNvPr xmlns:c="http://schemas.openxmlformats.org/drawingml/2006/chart" xmlns:pic="http://schemas.openxmlformats.org/drawingml/2006/picture" xmlns:dgm="http://schemas.openxmlformats.org/drawingml/2006/diagram" id="5570" name="Google Shape;5570;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88625"/>
              <a:ext cx="121400" cy="121400"/>
            </a:xfrm>
            <a:custGeom>
              <a:ahLst/>
              <a:cxnLst/>
              <a:rect b="b" l="l" r="r" t="t"/>
              <a:pathLst>
                <a:path extrusionOk="0" h="4856" w="4856">
                  <a:moveTo>
                    <a:pt x="0" y="0"/>
                  </a:moveTo>
                  <a:lnTo>
                    <a:pt x="0"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71" name="Google Shape;5571;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689650"/>
              <a:ext cx="121400" cy="121400"/>
            </a:xfrm>
            <a:custGeom>
              <a:ahLst/>
              <a:cxnLst/>
              <a:rect b="b" l="l" r="r" t="t"/>
              <a:pathLst>
                <a:path extrusionOk="0" h="4856" w="4856">
                  <a:moveTo>
                    <a:pt x="0" y="0"/>
                  </a:moveTo>
                  <a:lnTo>
                    <a:pt x="0"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72" name="Google Shape;5572;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840150"/>
              <a:ext cx="121400" cy="121400"/>
            </a:xfrm>
            <a:custGeom>
              <a:ahLst/>
              <a:cxnLst/>
              <a:rect b="b" l="l" r="r" t="t"/>
              <a:pathLst>
                <a:path extrusionOk="0" h="4856" w="4856">
                  <a:moveTo>
                    <a:pt x="0" y="1"/>
                  </a:moveTo>
                  <a:lnTo>
                    <a:pt x="0"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73" name="Google Shape;5573;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1291700"/>
              <a:ext cx="121400" cy="121400"/>
            </a:xfrm>
            <a:custGeom>
              <a:ahLst/>
              <a:cxnLst/>
              <a:rect b="b" l="l" r="r" t="t"/>
              <a:pathLst>
                <a:path extrusionOk="0" h="4856" w="4856">
                  <a:moveTo>
                    <a:pt x="0" y="0"/>
                  </a:moveTo>
                  <a:lnTo>
                    <a:pt x="0"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74" name="Google Shape;5574;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1743225"/>
              <a:ext cx="121400" cy="121400"/>
            </a:xfrm>
            <a:custGeom>
              <a:ahLst/>
              <a:cxnLst/>
              <a:rect b="b" l="l" r="r" t="t"/>
              <a:pathLst>
                <a:path extrusionOk="0" h="4856" w="4856">
                  <a:moveTo>
                    <a:pt x="0" y="0"/>
                  </a:moveTo>
                  <a:lnTo>
                    <a:pt x="0"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75" name="Google Shape;5575;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1893725"/>
              <a:ext cx="121400" cy="121400"/>
            </a:xfrm>
            <a:custGeom>
              <a:ahLst/>
              <a:cxnLst/>
              <a:rect b="b" l="l" r="r" t="t"/>
              <a:pathLst>
                <a:path extrusionOk="0" h="4856" w="4856">
                  <a:moveTo>
                    <a:pt x="0" y="1"/>
                  </a:moveTo>
                  <a:lnTo>
                    <a:pt x="0"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76" name="Google Shape;5576;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044250"/>
              <a:ext cx="121400" cy="121400"/>
            </a:xfrm>
            <a:custGeom>
              <a:ahLst/>
              <a:cxnLst/>
              <a:rect b="b" l="l" r="r" t="t"/>
              <a:pathLst>
                <a:path extrusionOk="0" h="4856" w="4856">
                  <a:moveTo>
                    <a:pt x="0" y="0"/>
                  </a:moveTo>
                  <a:lnTo>
                    <a:pt x="0"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77" name="Google Shape;5577;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796800"/>
              <a:ext cx="121400" cy="121400"/>
            </a:xfrm>
            <a:custGeom>
              <a:ahLst/>
              <a:cxnLst/>
              <a:rect b="b" l="l" r="r" t="t"/>
              <a:pathLst>
                <a:path extrusionOk="0" h="4856" w="4856">
                  <a:moveTo>
                    <a:pt x="0" y="0"/>
                  </a:moveTo>
                  <a:lnTo>
                    <a:pt x="0"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78" name="Google Shape;5578;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097825"/>
              <a:ext cx="121400" cy="121400"/>
            </a:xfrm>
            <a:custGeom>
              <a:ahLst/>
              <a:cxnLst/>
              <a:rect b="b" l="l" r="r" t="t"/>
              <a:pathLst>
                <a:path extrusionOk="0" h="4856" w="4856">
                  <a:moveTo>
                    <a:pt x="0" y="0"/>
                  </a:moveTo>
                  <a:lnTo>
                    <a:pt x="0"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79" name="Google Shape;5579;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549350"/>
              <a:ext cx="121400" cy="121400"/>
            </a:xfrm>
            <a:custGeom>
              <a:ahLst/>
              <a:cxnLst/>
              <a:rect b="b" l="l" r="r" t="t"/>
              <a:pathLst>
                <a:path extrusionOk="0" h="4856" w="4856">
                  <a:moveTo>
                    <a:pt x="0" y="1"/>
                  </a:moveTo>
                  <a:lnTo>
                    <a:pt x="0"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80" name="Google Shape;5580;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301900"/>
              <a:ext cx="121400" cy="121400"/>
            </a:xfrm>
            <a:custGeom>
              <a:ahLst/>
              <a:cxnLst/>
              <a:rect b="b" l="l" r="r" t="t"/>
              <a:pathLst>
                <a:path extrusionOk="0" h="4856" w="4856">
                  <a:moveTo>
                    <a:pt x="0" y="1"/>
                  </a:moveTo>
                  <a:lnTo>
                    <a:pt x="0"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81" name="Google Shape;5581;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452425"/>
              <a:ext cx="121400" cy="121400"/>
            </a:xfrm>
            <a:custGeom>
              <a:ahLst/>
              <a:cxnLst/>
              <a:rect b="b" l="l" r="r" t="t"/>
              <a:pathLst>
                <a:path extrusionOk="0" h="4856" w="4856">
                  <a:moveTo>
                    <a:pt x="0" y="0"/>
                  </a:moveTo>
                  <a:lnTo>
                    <a:pt x="0"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82" name="Google Shape;5582;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903950"/>
              <a:ext cx="121400" cy="121400"/>
            </a:xfrm>
            <a:custGeom>
              <a:ahLst/>
              <a:cxnLst/>
              <a:rect b="b" l="l" r="r" t="t"/>
              <a:pathLst>
                <a:path extrusionOk="0" h="4856" w="4856">
                  <a:moveTo>
                    <a:pt x="0" y="1"/>
                  </a:moveTo>
                  <a:lnTo>
                    <a:pt x="0"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83" name="Google Shape;5583;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3812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84" name="Google Shape;5584;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539125"/>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85" name="Google Shape;5585;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68965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86" name="Google Shape;5586;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840150"/>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87" name="Google Shape;5587;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99067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88" name="Google Shape;5588;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114117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89" name="Google Shape;5589;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129170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90" name="Google Shape;5590;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1442200"/>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91" name="Google Shape;5591;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1592700"/>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92" name="Google Shape;5592;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1743225"/>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93" name="Google Shape;5593;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189372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94" name="Google Shape;5594;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04425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95" name="Google Shape;5595;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194750"/>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96" name="Google Shape;5596;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49577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97" name="Google Shape;5597;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646275"/>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98" name="Google Shape;5598;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947300"/>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599" name="Google Shape;5599;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09782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00" name="Google Shape;5600;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24832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01" name="Google Shape;5601;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39885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02" name="Google Shape;5602;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549350"/>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03" name="Google Shape;5603;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69987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04" name="Google Shape;5604;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850375"/>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05" name="Google Shape;5605;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000875"/>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06" name="Google Shape;5606;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301900"/>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07" name="Google Shape;5607;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45242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08" name="Google Shape;5608;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60292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09" name="Google Shape;5609;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75345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10" name="Google Shape;5610;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903950"/>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11" name="Google Shape;5611;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5054450"/>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12" name="Google Shape;5612;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5204975"/>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13" name="Google Shape;5613;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535547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14" name="Google Shape;5614;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238125"/>
              <a:ext cx="121400" cy="121400"/>
            </a:xfrm>
            <a:custGeom>
              <a:ahLst/>
              <a:cxnLst/>
              <a:rect b="b" l="l" r="r" t="t"/>
              <a:pathLst>
                <a:path extrusionOk="0" h="4856" w="4856">
                  <a:moveTo>
                    <a:pt x="0" y="0"/>
                  </a:moveTo>
                  <a:lnTo>
                    <a:pt x="0" y="4855"/>
                  </a:lnTo>
                  <a:lnTo>
                    <a:pt x="4855" y="4855"/>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15" name="Google Shape;5615;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840150"/>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16" name="Google Shape;5616;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1141175"/>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17" name="Google Shape;5617;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1442200"/>
              <a:ext cx="121400" cy="121400"/>
            </a:xfrm>
            <a:custGeom>
              <a:ahLst/>
              <a:cxnLst/>
              <a:rect b="b" l="l" r="r" t="t"/>
              <a:pathLst>
                <a:path extrusionOk="0" h="4856" w="4856">
                  <a:moveTo>
                    <a:pt x="0" y="0"/>
                  </a:moveTo>
                  <a:lnTo>
                    <a:pt x="0" y="4856"/>
                  </a:lnTo>
                  <a:lnTo>
                    <a:pt x="4855" y="4856"/>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18" name="Google Shape;5618;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1893725"/>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19" name="Google Shape;5619;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2495775"/>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20" name="Google Shape;5620;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2646275"/>
              <a:ext cx="121400" cy="121425"/>
            </a:xfrm>
            <a:custGeom>
              <a:ahLst/>
              <a:cxnLst/>
              <a:rect b="b" l="l" r="r" t="t"/>
              <a:pathLst>
                <a:path extrusionOk="0" h="4857"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21" name="Google Shape;5621;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3699875"/>
              <a:ext cx="121400" cy="121400"/>
            </a:xfrm>
            <a:custGeom>
              <a:ahLst/>
              <a:cxnLst/>
              <a:rect b="b" l="l" r="r" t="t"/>
              <a:pathLst>
                <a:path extrusionOk="0" h="4856" w="4856">
                  <a:moveTo>
                    <a:pt x="0" y="0"/>
                  </a:moveTo>
                  <a:lnTo>
                    <a:pt x="0" y="4855"/>
                  </a:lnTo>
                  <a:lnTo>
                    <a:pt x="4855" y="4855"/>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22" name="Google Shape;5622;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4151400"/>
              <a:ext cx="121400" cy="121400"/>
            </a:xfrm>
            <a:custGeom>
              <a:ahLst/>
              <a:cxnLst/>
              <a:rect b="b" l="l" r="r" t="t"/>
              <a:pathLst>
                <a:path extrusionOk="0" h="4856" w="4856">
                  <a:moveTo>
                    <a:pt x="0" y="0"/>
                  </a:moveTo>
                  <a:lnTo>
                    <a:pt x="0" y="4856"/>
                  </a:lnTo>
                  <a:lnTo>
                    <a:pt x="4855" y="4856"/>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23" name="Google Shape;5623;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4903950"/>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24" name="Google Shape;5624;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5355475"/>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25" name="Google Shape;5625;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68965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26" name="Google Shape;5626;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189372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27" name="Google Shape;5627;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2796800"/>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28" name="Google Shape;5628;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4753450"/>
              <a:ext cx="121400" cy="121400"/>
            </a:xfrm>
            <a:custGeom>
              <a:ahLst/>
              <a:cxnLst/>
              <a:rect b="b" l="l" r="r" t="t"/>
              <a:pathLst>
                <a:path extrusionOk="0" h="4856" w="4856">
                  <a:moveTo>
                    <a:pt x="0" y="0"/>
                  </a:moveTo>
                  <a:lnTo>
                    <a:pt x="0" y="4855"/>
                  </a:lnTo>
                  <a:lnTo>
                    <a:pt x="4855" y="4855"/>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29" name="Google Shape;5629;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2646275"/>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30" name="Google Shape;5630;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5204975"/>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31" name="Google Shape;5631;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511900" y="990675"/>
              <a:ext cx="121400" cy="121400"/>
            </a:xfrm>
            <a:custGeom>
              <a:ahLst/>
              <a:cxnLst/>
              <a:rect b="b" l="l" r="r" t="t"/>
              <a:pathLst>
                <a:path extrusionOk="0" h="4856" w="4856">
                  <a:moveTo>
                    <a:pt x="0" y="0"/>
                  </a:moveTo>
                  <a:lnTo>
                    <a:pt x="0"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grpSp>
      <p:grpSp>
        <p:nvGrpSpPr>
          <p:cNvPr xmlns:c="http://schemas.openxmlformats.org/drawingml/2006/chart" xmlns:pic="http://schemas.openxmlformats.org/drawingml/2006/picture" xmlns:dgm="http://schemas.openxmlformats.org/drawingml/2006/diagram" id="5632" name="Google Shape;5632;p45"/>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rot="10800000">
            <a:off x="7682451" y="28707"/>
            <a:ext cx="994639" cy="4940182"/>
            <a:chOff x="5759350" y="388625"/>
            <a:chExt cx="1024450" cy="5088250"/>
          </a:xfrm>
        </p:grpSpPr>
        <p:sp>
          <p:nvSpPr>
            <p:cNvPr xmlns:c="http://schemas.openxmlformats.org/drawingml/2006/chart" xmlns:pic="http://schemas.openxmlformats.org/drawingml/2006/picture" xmlns:dgm="http://schemas.openxmlformats.org/drawingml/2006/diagram" id="5633" name="Google Shape;5633;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539125"/>
              <a:ext cx="121400" cy="121425"/>
            </a:xfrm>
            <a:custGeom>
              <a:ahLst/>
              <a:cxnLst/>
              <a:rect b="b" l="l" r="r" t="t"/>
              <a:pathLst>
                <a:path extrusionOk="0" h="4857" w="4856">
                  <a:moveTo>
                    <a:pt x="0" y="1"/>
                  </a:moveTo>
                  <a:lnTo>
                    <a:pt x="0" y="4856"/>
                  </a:lnTo>
                  <a:lnTo>
                    <a:pt x="4855" y="4856"/>
                  </a:lnTo>
                  <a:lnTo>
                    <a:pt x="4855"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34" name="Google Shape;5634;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1291700"/>
              <a:ext cx="121400" cy="121400"/>
            </a:xfrm>
            <a:custGeom>
              <a:ahLst/>
              <a:cxnLst/>
              <a:rect b="b" l="l" r="r" t="t"/>
              <a:pathLst>
                <a:path extrusionOk="0" h="4856" w="4856">
                  <a:moveTo>
                    <a:pt x="0" y="0"/>
                  </a:moveTo>
                  <a:lnTo>
                    <a:pt x="0" y="4855"/>
                  </a:lnTo>
                  <a:lnTo>
                    <a:pt x="4855" y="4855"/>
                  </a:lnTo>
                  <a:lnTo>
                    <a:pt x="4855"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35" name="Google Shape;5635;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2796800"/>
              <a:ext cx="121400" cy="121400"/>
            </a:xfrm>
            <a:custGeom>
              <a:ahLst/>
              <a:cxnLst/>
              <a:rect b="b" l="l" r="r" t="t"/>
              <a:pathLst>
                <a:path extrusionOk="0" h="4856" w="4856">
                  <a:moveTo>
                    <a:pt x="0" y="0"/>
                  </a:moveTo>
                  <a:lnTo>
                    <a:pt x="0" y="4856"/>
                  </a:lnTo>
                  <a:lnTo>
                    <a:pt x="4855" y="4856"/>
                  </a:lnTo>
                  <a:lnTo>
                    <a:pt x="4855"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36" name="Google Shape;5636;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3398850"/>
              <a:ext cx="121400" cy="121400"/>
            </a:xfrm>
            <a:custGeom>
              <a:ahLst/>
              <a:cxnLst/>
              <a:rect b="b" l="l" r="r" t="t"/>
              <a:pathLst>
                <a:path extrusionOk="0" h="4856" w="4856">
                  <a:moveTo>
                    <a:pt x="0" y="0"/>
                  </a:moveTo>
                  <a:lnTo>
                    <a:pt x="0" y="4855"/>
                  </a:lnTo>
                  <a:lnTo>
                    <a:pt x="4855" y="4855"/>
                  </a:lnTo>
                  <a:lnTo>
                    <a:pt x="4855"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37" name="Google Shape;5637;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3549350"/>
              <a:ext cx="121400" cy="121400"/>
            </a:xfrm>
            <a:custGeom>
              <a:ahLst/>
              <a:cxnLst/>
              <a:rect b="b" l="l" r="r" t="t"/>
              <a:pathLst>
                <a:path extrusionOk="0" h="4856" w="4856">
                  <a:moveTo>
                    <a:pt x="0" y="1"/>
                  </a:moveTo>
                  <a:lnTo>
                    <a:pt x="0" y="4856"/>
                  </a:lnTo>
                  <a:lnTo>
                    <a:pt x="4855" y="4856"/>
                  </a:lnTo>
                  <a:lnTo>
                    <a:pt x="4855"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38" name="Google Shape;5638;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4301900"/>
              <a:ext cx="121400" cy="121400"/>
            </a:xfrm>
            <a:custGeom>
              <a:ahLst/>
              <a:cxnLst/>
              <a:rect b="b" l="l" r="r" t="t"/>
              <a:pathLst>
                <a:path extrusionOk="0" h="4856" w="4856">
                  <a:moveTo>
                    <a:pt x="0" y="1"/>
                  </a:moveTo>
                  <a:lnTo>
                    <a:pt x="0" y="4856"/>
                  </a:lnTo>
                  <a:lnTo>
                    <a:pt x="4855" y="4856"/>
                  </a:lnTo>
                  <a:lnTo>
                    <a:pt x="4855"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39" name="Google Shape;5639;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5204975"/>
              <a:ext cx="121400" cy="121400"/>
            </a:xfrm>
            <a:custGeom>
              <a:ahLst/>
              <a:cxnLst/>
              <a:rect b="b" l="l" r="r" t="t"/>
              <a:pathLst>
                <a:path extrusionOk="0" h="4856" w="4856">
                  <a:moveTo>
                    <a:pt x="0" y="0"/>
                  </a:moveTo>
                  <a:lnTo>
                    <a:pt x="0" y="4856"/>
                  </a:lnTo>
                  <a:lnTo>
                    <a:pt x="4855" y="4856"/>
                  </a:lnTo>
                  <a:lnTo>
                    <a:pt x="4855"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40" name="Google Shape;5640;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388625"/>
              <a:ext cx="121400" cy="121400"/>
            </a:xfrm>
            <a:custGeom>
              <a:ahLst/>
              <a:cxnLst/>
              <a:rect b="b" l="l" r="r" t="t"/>
              <a:pathLst>
                <a:path extrusionOk="0" h="4856" w="4856">
                  <a:moveTo>
                    <a:pt x="1" y="0"/>
                  </a:moveTo>
                  <a:lnTo>
                    <a:pt x="1" y="4856"/>
                  </a:lnTo>
                  <a:lnTo>
                    <a:pt x="4856" y="4856"/>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41" name="Google Shape;5641;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1141175"/>
              <a:ext cx="121400" cy="121400"/>
            </a:xfrm>
            <a:custGeom>
              <a:ahLst/>
              <a:cxnLst/>
              <a:rect b="b" l="l" r="r" t="t"/>
              <a:pathLst>
                <a:path extrusionOk="0" h="4856" w="4856">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42" name="Google Shape;5642;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1291700"/>
              <a:ext cx="121400" cy="121400"/>
            </a:xfrm>
            <a:custGeom>
              <a:ahLst/>
              <a:cxnLst/>
              <a:rect b="b" l="l" r="r" t="t"/>
              <a:pathLst>
                <a:path extrusionOk="0" h="4856" w="4856">
                  <a:moveTo>
                    <a:pt x="1" y="0"/>
                  </a:moveTo>
                  <a:lnTo>
                    <a:pt x="1"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43" name="Google Shape;5643;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1442200"/>
              <a:ext cx="121400" cy="121400"/>
            </a:xfrm>
            <a:custGeom>
              <a:ahLst/>
              <a:cxnLst/>
              <a:rect b="b" l="l" r="r" t="t"/>
              <a:pathLst>
                <a:path extrusionOk="0" h="4856" w="4856">
                  <a:moveTo>
                    <a:pt x="1" y="0"/>
                  </a:moveTo>
                  <a:lnTo>
                    <a:pt x="1" y="4856"/>
                  </a:lnTo>
                  <a:lnTo>
                    <a:pt x="4856" y="4856"/>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44" name="Google Shape;5644;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1743225"/>
              <a:ext cx="121400" cy="121400"/>
            </a:xfrm>
            <a:custGeom>
              <a:ahLst/>
              <a:cxnLst/>
              <a:rect b="b" l="l" r="r" t="t"/>
              <a:pathLst>
                <a:path extrusionOk="0" h="4856" w="4856">
                  <a:moveTo>
                    <a:pt x="1" y="0"/>
                  </a:moveTo>
                  <a:lnTo>
                    <a:pt x="1" y="4856"/>
                  </a:lnTo>
                  <a:lnTo>
                    <a:pt x="4856" y="4856"/>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45" name="Google Shape;5645;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2044250"/>
              <a:ext cx="121400" cy="121400"/>
            </a:xfrm>
            <a:custGeom>
              <a:ahLst/>
              <a:cxnLst/>
              <a:rect b="b" l="l" r="r" t="t"/>
              <a:pathLst>
                <a:path extrusionOk="0" h="4856" w="4856">
                  <a:moveTo>
                    <a:pt x="1" y="0"/>
                  </a:moveTo>
                  <a:lnTo>
                    <a:pt x="1"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46" name="Google Shape;5646;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2646275"/>
              <a:ext cx="121400" cy="121425"/>
            </a:xfrm>
            <a:custGeom>
              <a:ahLst/>
              <a:cxnLst/>
              <a:rect b="b" l="l" r="r" t="t"/>
              <a:pathLst>
                <a:path extrusionOk="0" h="4857" w="4856">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47" name="Google Shape;5647;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2947300"/>
              <a:ext cx="121400" cy="121425"/>
            </a:xfrm>
            <a:custGeom>
              <a:ahLst/>
              <a:cxnLst/>
              <a:rect b="b" l="l" r="r" t="t"/>
              <a:pathLst>
                <a:path extrusionOk="0" h="4857" w="4856">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48" name="Google Shape;5648;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3097825"/>
              <a:ext cx="121400" cy="121400"/>
            </a:xfrm>
            <a:custGeom>
              <a:ahLst/>
              <a:cxnLst/>
              <a:rect b="b" l="l" r="r" t="t"/>
              <a:pathLst>
                <a:path extrusionOk="0" h="4856" w="4856">
                  <a:moveTo>
                    <a:pt x="1" y="0"/>
                  </a:moveTo>
                  <a:lnTo>
                    <a:pt x="1"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49" name="Google Shape;5649;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3248325"/>
              <a:ext cx="121400" cy="121400"/>
            </a:xfrm>
            <a:custGeom>
              <a:ahLst/>
              <a:cxnLst/>
              <a:rect b="b" l="l" r="r" t="t"/>
              <a:pathLst>
                <a:path extrusionOk="0" h="4856" w="4856">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50" name="Google Shape;5650;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3549350"/>
              <a:ext cx="121400" cy="121400"/>
            </a:xfrm>
            <a:custGeom>
              <a:ahLst/>
              <a:cxnLst/>
              <a:rect b="b" l="l" r="r" t="t"/>
              <a:pathLst>
                <a:path extrusionOk="0" h="4856" w="4856">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51" name="Google Shape;5651;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3699875"/>
              <a:ext cx="121400" cy="121400"/>
            </a:xfrm>
            <a:custGeom>
              <a:ahLst/>
              <a:cxnLst/>
              <a:rect b="b" l="l" r="r" t="t"/>
              <a:pathLst>
                <a:path extrusionOk="0" h="4856" w="4856">
                  <a:moveTo>
                    <a:pt x="1" y="0"/>
                  </a:moveTo>
                  <a:lnTo>
                    <a:pt x="1"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52" name="Google Shape;5652;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3850375"/>
              <a:ext cx="121400" cy="121400"/>
            </a:xfrm>
            <a:custGeom>
              <a:ahLst/>
              <a:cxnLst/>
              <a:rect b="b" l="l" r="r" t="t"/>
              <a:pathLst>
                <a:path extrusionOk="0" h="4856" w="4856">
                  <a:moveTo>
                    <a:pt x="1" y="0"/>
                  </a:moveTo>
                  <a:lnTo>
                    <a:pt x="1" y="4856"/>
                  </a:lnTo>
                  <a:lnTo>
                    <a:pt x="4856" y="4856"/>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53" name="Google Shape;5653;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4000875"/>
              <a:ext cx="121400" cy="121425"/>
            </a:xfrm>
            <a:custGeom>
              <a:ahLst/>
              <a:cxnLst/>
              <a:rect b="b" l="l" r="r" t="t"/>
              <a:pathLst>
                <a:path extrusionOk="0" h="4857" w="4856">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54" name="Google Shape;5654;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4301900"/>
              <a:ext cx="121400" cy="121400"/>
            </a:xfrm>
            <a:custGeom>
              <a:ahLst/>
              <a:cxnLst/>
              <a:rect b="b" l="l" r="r" t="t"/>
              <a:pathLst>
                <a:path extrusionOk="0" h="4856" w="4856">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55" name="Google Shape;5655;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4452425"/>
              <a:ext cx="121400" cy="121400"/>
            </a:xfrm>
            <a:custGeom>
              <a:ahLst/>
              <a:cxnLst/>
              <a:rect b="b" l="l" r="r" t="t"/>
              <a:pathLst>
                <a:path extrusionOk="0" h="4856" w="4856">
                  <a:moveTo>
                    <a:pt x="1" y="0"/>
                  </a:moveTo>
                  <a:lnTo>
                    <a:pt x="1"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56" name="Google Shape;5656;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4903950"/>
              <a:ext cx="121400" cy="121400"/>
            </a:xfrm>
            <a:custGeom>
              <a:ahLst/>
              <a:cxnLst/>
              <a:rect b="b" l="l" r="r" t="t"/>
              <a:pathLst>
                <a:path extrusionOk="0" h="4856" w="4856">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57" name="Google Shape;5657;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5054450"/>
              <a:ext cx="121400" cy="121425"/>
            </a:xfrm>
            <a:custGeom>
              <a:ahLst/>
              <a:cxnLst/>
              <a:rect b="b" l="l" r="r" t="t"/>
              <a:pathLst>
                <a:path extrusionOk="0" h="4857" w="4856">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58" name="Google Shape;5658;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5204975"/>
              <a:ext cx="121400" cy="121400"/>
            </a:xfrm>
            <a:custGeom>
              <a:ahLst/>
              <a:cxnLst/>
              <a:rect b="b" l="l" r="r" t="t"/>
              <a:pathLst>
                <a:path extrusionOk="0" h="4856" w="4856">
                  <a:moveTo>
                    <a:pt x="1" y="0"/>
                  </a:moveTo>
                  <a:lnTo>
                    <a:pt x="1" y="4856"/>
                  </a:lnTo>
                  <a:lnTo>
                    <a:pt x="4856" y="4856"/>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59" name="Google Shape;5659;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539125"/>
              <a:ext cx="121400" cy="121425"/>
            </a:xfrm>
            <a:custGeom>
              <a:ahLst/>
              <a:cxnLst/>
              <a:rect b="b" l="l" r="r" t="t"/>
              <a:pathLst>
                <a:path extrusionOk="0" h="4857" w="4856">
                  <a:moveTo>
                    <a:pt x="0" y="1"/>
                  </a:moveTo>
                  <a:lnTo>
                    <a:pt x="0" y="4856"/>
                  </a:lnTo>
                  <a:lnTo>
                    <a:pt x="4855" y="4856"/>
                  </a:lnTo>
                  <a:lnTo>
                    <a:pt x="4855"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60" name="Google Shape;5660;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689650"/>
              <a:ext cx="121400" cy="121400"/>
            </a:xfrm>
            <a:custGeom>
              <a:ahLst/>
              <a:cxnLst/>
              <a:rect b="b" l="l" r="r" t="t"/>
              <a:pathLst>
                <a:path extrusionOk="0" h="4856" w="4856">
                  <a:moveTo>
                    <a:pt x="0" y="0"/>
                  </a:moveTo>
                  <a:lnTo>
                    <a:pt x="0" y="4855"/>
                  </a:lnTo>
                  <a:lnTo>
                    <a:pt x="4855" y="4855"/>
                  </a:lnTo>
                  <a:lnTo>
                    <a:pt x="4855"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61" name="Google Shape;5661;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990675"/>
              <a:ext cx="121400" cy="121400"/>
            </a:xfrm>
            <a:custGeom>
              <a:ahLst/>
              <a:cxnLst/>
              <a:rect b="b" l="l" r="r" t="t"/>
              <a:pathLst>
                <a:path extrusionOk="0" h="4856" w="4856">
                  <a:moveTo>
                    <a:pt x="0" y="0"/>
                  </a:moveTo>
                  <a:lnTo>
                    <a:pt x="0" y="4855"/>
                  </a:lnTo>
                  <a:lnTo>
                    <a:pt x="4855" y="4855"/>
                  </a:lnTo>
                  <a:lnTo>
                    <a:pt x="4855"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62" name="Google Shape;5662;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1291700"/>
              <a:ext cx="121400" cy="121400"/>
            </a:xfrm>
            <a:custGeom>
              <a:ahLst/>
              <a:cxnLst/>
              <a:rect b="b" l="l" r="r" t="t"/>
              <a:pathLst>
                <a:path extrusionOk="0" h="4856" w="4856">
                  <a:moveTo>
                    <a:pt x="0" y="0"/>
                  </a:moveTo>
                  <a:lnTo>
                    <a:pt x="0" y="4855"/>
                  </a:lnTo>
                  <a:lnTo>
                    <a:pt x="4855" y="4855"/>
                  </a:lnTo>
                  <a:lnTo>
                    <a:pt x="4855"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63" name="Google Shape;5663;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1442200"/>
              <a:ext cx="121400" cy="121400"/>
            </a:xfrm>
            <a:custGeom>
              <a:ahLst/>
              <a:cxnLst/>
              <a:rect b="b" l="l" r="r" t="t"/>
              <a:pathLst>
                <a:path extrusionOk="0" h="4856" w="4856">
                  <a:moveTo>
                    <a:pt x="0" y="0"/>
                  </a:moveTo>
                  <a:lnTo>
                    <a:pt x="0" y="4856"/>
                  </a:lnTo>
                  <a:lnTo>
                    <a:pt x="4855" y="4856"/>
                  </a:lnTo>
                  <a:lnTo>
                    <a:pt x="4855"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64" name="Google Shape;5664;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1592700"/>
              <a:ext cx="121400" cy="121425"/>
            </a:xfrm>
            <a:custGeom>
              <a:ahLst/>
              <a:cxnLst/>
              <a:rect b="b" l="l" r="r" t="t"/>
              <a:pathLst>
                <a:path extrusionOk="0" h="4857" w="4856">
                  <a:moveTo>
                    <a:pt x="0" y="1"/>
                  </a:moveTo>
                  <a:lnTo>
                    <a:pt x="0" y="4856"/>
                  </a:lnTo>
                  <a:lnTo>
                    <a:pt x="4855" y="4856"/>
                  </a:lnTo>
                  <a:lnTo>
                    <a:pt x="4855"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65" name="Google Shape;5665;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1743225"/>
              <a:ext cx="121400" cy="121400"/>
            </a:xfrm>
            <a:custGeom>
              <a:ahLst/>
              <a:cxnLst/>
              <a:rect b="b" l="l" r="r" t="t"/>
              <a:pathLst>
                <a:path extrusionOk="0" h="4856" w="4856">
                  <a:moveTo>
                    <a:pt x="0" y="0"/>
                  </a:moveTo>
                  <a:lnTo>
                    <a:pt x="0" y="4856"/>
                  </a:lnTo>
                  <a:lnTo>
                    <a:pt x="4855" y="4856"/>
                  </a:lnTo>
                  <a:lnTo>
                    <a:pt x="4855"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66" name="Google Shape;5666;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2194750"/>
              <a:ext cx="121400" cy="121400"/>
            </a:xfrm>
            <a:custGeom>
              <a:ahLst/>
              <a:cxnLst/>
              <a:rect b="b" l="l" r="r" t="t"/>
              <a:pathLst>
                <a:path extrusionOk="0" h="4856" w="4856">
                  <a:moveTo>
                    <a:pt x="0" y="1"/>
                  </a:moveTo>
                  <a:lnTo>
                    <a:pt x="0" y="4856"/>
                  </a:lnTo>
                  <a:lnTo>
                    <a:pt x="4855" y="4856"/>
                  </a:lnTo>
                  <a:lnTo>
                    <a:pt x="4855"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67" name="Google Shape;5667;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2345275"/>
              <a:ext cx="121400" cy="121400"/>
            </a:xfrm>
            <a:custGeom>
              <a:ahLst/>
              <a:cxnLst/>
              <a:rect b="b" l="l" r="r" t="t"/>
              <a:pathLst>
                <a:path extrusionOk="0" h="4856" w="4856">
                  <a:moveTo>
                    <a:pt x="0" y="0"/>
                  </a:moveTo>
                  <a:lnTo>
                    <a:pt x="0" y="4855"/>
                  </a:lnTo>
                  <a:lnTo>
                    <a:pt x="4855" y="4855"/>
                  </a:lnTo>
                  <a:lnTo>
                    <a:pt x="4855"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68" name="Google Shape;5668;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2495775"/>
              <a:ext cx="121400" cy="121400"/>
            </a:xfrm>
            <a:custGeom>
              <a:ahLst/>
              <a:cxnLst/>
              <a:rect b="b" l="l" r="r" t="t"/>
              <a:pathLst>
                <a:path extrusionOk="0" h="4856" w="4856">
                  <a:moveTo>
                    <a:pt x="0" y="1"/>
                  </a:moveTo>
                  <a:lnTo>
                    <a:pt x="0" y="4856"/>
                  </a:lnTo>
                  <a:lnTo>
                    <a:pt x="4855" y="4856"/>
                  </a:lnTo>
                  <a:lnTo>
                    <a:pt x="4855"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69" name="Google Shape;5669;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2646275"/>
              <a:ext cx="121400" cy="121425"/>
            </a:xfrm>
            <a:custGeom>
              <a:ahLst/>
              <a:cxnLst/>
              <a:rect b="b" l="l" r="r" t="t"/>
              <a:pathLst>
                <a:path extrusionOk="0" h="4857" w="4856">
                  <a:moveTo>
                    <a:pt x="0" y="1"/>
                  </a:moveTo>
                  <a:lnTo>
                    <a:pt x="0" y="4856"/>
                  </a:lnTo>
                  <a:lnTo>
                    <a:pt x="4855" y="4856"/>
                  </a:lnTo>
                  <a:lnTo>
                    <a:pt x="4855"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70" name="Google Shape;5670;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2796800"/>
              <a:ext cx="121400" cy="121400"/>
            </a:xfrm>
            <a:custGeom>
              <a:ahLst/>
              <a:cxnLst/>
              <a:rect b="b" l="l" r="r" t="t"/>
              <a:pathLst>
                <a:path extrusionOk="0" h="4856" w="4856">
                  <a:moveTo>
                    <a:pt x="0" y="0"/>
                  </a:moveTo>
                  <a:lnTo>
                    <a:pt x="0" y="4856"/>
                  </a:lnTo>
                  <a:lnTo>
                    <a:pt x="4855" y="4856"/>
                  </a:lnTo>
                  <a:lnTo>
                    <a:pt x="4855"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71" name="Google Shape;5671;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2947300"/>
              <a:ext cx="121400" cy="121425"/>
            </a:xfrm>
            <a:custGeom>
              <a:ahLst/>
              <a:cxnLst/>
              <a:rect b="b" l="l" r="r" t="t"/>
              <a:pathLst>
                <a:path extrusionOk="0" h="4857" w="4856">
                  <a:moveTo>
                    <a:pt x="0" y="1"/>
                  </a:moveTo>
                  <a:lnTo>
                    <a:pt x="0" y="4856"/>
                  </a:lnTo>
                  <a:lnTo>
                    <a:pt x="4855" y="4856"/>
                  </a:lnTo>
                  <a:lnTo>
                    <a:pt x="4855"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72" name="Google Shape;5672;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3097825"/>
              <a:ext cx="121400" cy="121400"/>
            </a:xfrm>
            <a:custGeom>
              <a:ahLst/>
              <a:cxnLst/>
              <a:rect b="b" l="l" r="r" t="t"/>
              <a:pathLst>
                <a:path extrusionOk="0" h="4856" w="4856">
                  <a:moveTo>
                    <a:pt x="0" y="0"/>
                  </a:moveTo>
                  <a:lnTo>
                    <a:pt x="0" y="4855"/>
                  </a:lnTo>
                  <a:lnTo>
                    <a:pt x="4855" y="4855"/>
                  </a:lnTo>
                  <a:lnTo>
                    <a:pt x="4855"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73" name="Google Shape;5673;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3248325"/>
              <a:ext cx="121400" cy="121400"/>
            </a:xfrm>
            <a:custGeom>
              <a:ahLst/>
              <a:cxnLst/>
              <a:rect b="b" l="l" r="r" t="t"/>
              <a:pathLst>
                <a:path extrusionOk="0" h="4856" w="4856">
                  <a:moveTo>
                    <a:pt x="0" y="1"/>
                  </a:moveTo>
                  <a:lnTo>
                    <a:pt x="0" y="4856"/>
                  </a:lnTo>
                  <a:lnTo>
                    <a:pt x="4855" y="4856"/>
                  </a:lnTo>
                  <a:lnTo>
                    <a:pt x="4855"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74" name="Google Shape;5674;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3398850"/>
              <a:ext cx="121400" cy="121400"/>
            </a:xfrm>
            <a:custGeom>
              <a:ahLst/>
              <a:cxnLst/>
              <a:rect b="b" l="l" r="r" t="t"/>
              <a:pathLst>
                <a:path extrusionOk="0" h="4856" w="4856">
                  <a:moveTo>
                    <a:pt x="0" y="0"/>
                  </a:moveTo>
                  <a:lnTo>
                    <a:pt x="0" y="4855"/>
                  </a:lnTo>
                  <a:lnTo>
                    <a:pt x="4855" y="4855"/>
                  </a:lnTo>
                  <a:lnTo>
                    <a:pt x="4855"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75" name="Google Shape;5675;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3549350"/>
              <a:ext cx="121400" cy="121400"/>
            </a:xfrm>
            <a:custGeom>
              <a:ahLst/>
              <a:cxnLst/>
              <a:rect b="b" l="l" r="r" t="t"/>
              <a:pathLst>
                <a:path extrusionOk="0" h="4856" w="4856">
                  <a:moveTo>
                    <a:pt x="0" y="1"/>
                  </a:moveTo>
                  <a:lnTo>
                    <a:pt x="0" y="4856"/>
                  </a:lnTo>
                  <a:lnTo>
                    <a:pt x="4855" y="4856"/>
                  </a:lnTo>
                  <a:lnTo>
                    <a:pt x="4855"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76" name="Google Shape;5676;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3850375"/>
              <a:ext cx="121400" cy="121400"/>
            </a:xfrm>
            <a:custGeom>
              <a:ahLst/>
              <a:cxnLst/>
              <a:rect b="b" l="l" r="r" t="t"/>
              <a:pathLst>
                <a:path extrusionOk="0" h="4856" w="4856">
                  <a:moveTo>
                    <a:pt x="0" y="0"/>
                  </a:moveTo>
                  <a:lnTo>
                    <a:pt x="0" y="4856"/>
                  </a:lnTo>
                  <a:lnTo>
                    <a:pt x="4855" y="4856"/>
                  </a:lnTo>
                  <a:lnTo>
                    <a:pt x="4855"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77" name="Google Shape;5677;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4151400"/>
              <a:ext cx="121400" cy="121400"/>
            </a:xfrm>
            <a:custGeom>
              <a:ahLst/>
              <a:cxnLst/>
              <a:rect b="b" l="l" r="r" t="t"/>
              <a:pathLst>
                <a:path extrusionOk="0" h="4856" w="4856">
                  <a:moveTo>
                    <a:pt x="0" y="0"/>
                  </a:moveTo>
                  <a:lnTo>
                    <a:pt x="0" y="4856"/>
                  </a:lnTo>
                  <a:lnTo>
                    <a:pt x="4855" y="4856"/>
                  </a:lnTo>
                  <a:lnTo>
                    <a:pt x="4855"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78" name="Google Shape;5678;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4301900"/>
              <a:ext cx="121400" cy="121400"/>
            </a:xfrm>
            <a:custGeom>
              <a:ahLst/>
              <a:cxnLst/>
              <a:rect b="b" l="l" r="r" t="t"/>
              <a:pathLst>
                <a:path extrusionOk="0" h="4856" w="4856">
                  <a:moveTo>
                    <a:pt x="0" y="1"/>
                  </a:moveTo>
                  <a:lnTo>
                    <a:pt x="0" y="4856"/>
                  </a:lnTo>
                  <a:lnTo>
                    <a:pt x="4855" y="4856"/>
                  </a:lnTo>
                  <a:lnTo>
                    <a:pt x="4855"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79" name="Google Shape;5679;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4452425"/>
              <a:ext cx="121400" cy="121400"/>
            </a:xfrm>
            <a:custGeom>
              <a:ahLst/>
              <a:cxnLst/>
              <a:rect b="b" l="l" r="r" t="t"/>
              <a:pathLst>
                <a:path extrusionOk="0" h="4856" w="4856">
                  <a:moveTo>
                    <a:pt x="0" y="0"/>
                  </a:moveTo>
                  <a:lnTo>
                    <a:pt x="0" y="4855"/>
                  </a:lnTo>
                  <a:lnTo>
                    <a:pt x="4855" y="4855"/>
                  </a:lnTo>
                  <a:lnTo>
                    <a:pt x="4855"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80" name="Google Shape;5680;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4602925"/>
              <a:ext cx="121400" cy="121400"/>
            </a:xfrm>
            <a:custGeom>
              <a:ahLst/>
              <a:cxnLst/>
              <a:rect b="b" l="l" r="r" t="t"/>
              <a:pathLst>
                <a:path extrusionOk="0" h="4856" w="4856">
                  <a:moveTo>
                    <a:pt x="0" y="1"/>
                  </a:moveTo>
                  <a:lnTo>
                    <a:pt x="0" y="4856"/>
                  </a:lnTo>
                  <a:lnTo>
                    <a:pt x="4855" y="4856"/>
                  </a:lnTo>
                  <a:lnTo>
                    <a:pt x="4855"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81" name="Google Shape;5681;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4903950"/>
              <a:ext cx="121400" cy="121400"/>
            </a:xfrm>
            <a:custGeom>
              <a:ahLst/>
              <a:cxnLst/>
              <a:rect b="b" l="l" r="r" t="t"/>
              <a:pathLst>
                <a:path extrusionOk="0" h="4856" w="4856">
                  <a:moveTo>
                    <a:pt x="0" y="1"/>
                  </a:moveTo>
                  <a:lnTo>
                    <a:pt x="0" y="4856"/>
                  </a:lnTo>
                  <a:lnTo>
                    <a:pt x="4855" y="4856"/>
                  </a:lnTo>
                  <a:lnTo>
                    <a:pt x="4855"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82" name="Google Shape;5682;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5054450"/>
              <a:ext cx="121400" cy="121425"/>
            </a:xfrm>
            <a:custGeom>
              <a:ahLst/>
              <a:cxnLst/>
              <a:rect b="b" l="l" r="r" t="t"/>
              <a:pathLst>
                <a:path extrusionOk="0" h="4857" w="4856">
                  <a:moveTo>
                    <a:pt x="0" y="1"/>
                  </a:moveTo>
                  <a:lnTo>
                    <a:pt x="0" y="4856"/>
                  </a:lnTo>
                  <a:lnTo>
                    <a:pt x="4855" y="4856"/>
                  </a:lnTo>
                  <a:lnTo>
                    <a:pt x="4855"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83" name="Google Shape;5683;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5204975"/>
              <a:ext cx="121400" cy="121400"/>
            </a:xfrm>
            <a:custGeom>
              <a:ahLst/>
              <a:cxnLst/>
              <a:rect b="b" l="l" r="r" t="t"/>
              <a:pathLst>
                <a:path extrusionOk="0" h="4856" w="4856">
                  <a:moveTo>
                    <a:pt x="0" y="0"/>
                  </a:moveTo>
                  <a:lnTo>
                    <a:pt x="0" y="4856"/>
                  </a:lnTo>
                  <a:lnTo>
                    <a:pt x="4855" y="4856"/>
                  </a:lnTo>
                  <a:lnTo>
                    <a:pt x="4855"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84" name="Google Shape;5684;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5355475"/>
              <a:ext cx="121400" cy="121400"/>
            </a:xfrm>
            <a:custGeom>
              <a:ahLst/>
              <a:cxnLst/>
              <a:rect b="b" l="l" r="r" t="t"/>
              <a:pathLst>
                <a:path extrusionOk="0" h="4856" w="4856">
                  <a:moveTo>
                    <a:pt x="0" y="1"/>
                  </a:moveTo>
                  <a:lnTo>
                    <a:pt x="0" y="4856"/>
                  </a:lnTo>
                  <a:lnTo>
                    <a:pt x="4855" y="4856"/>
                  </a:lnTo>
                  <a:lnTo>
                    <a:pt x="4855"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85" name="Google Shape;5685;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539125"/>
              <a:ext cx="121400" cy="121425"/>
            </a:xfrm>
            <a:custGeom>
              <a:ahLst/>
              <a:cxnLst/>
              <a:rect b="b" l="l" r="r" t="t"/>
              <a:pathLst>
                <a:path extrusionOk="0" h="4857" w="4856">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86" name="Google Shape;5686;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990675"/>
              <a:ext cx="121400" cy="121400"/>
            </a:xfrm>
            <a:custGeom>
              <a:ahLst/>
              <a:cxnLst/>
              <a:rect b="b" l="l" r="r" t="t"/>
              <a:pathLst>
                <a:path extrusionOk="0" h="4856" w="4856">
                  <a:moveTo>
                    <a:pt x="1" y="0"/>
                  </a:moveTo>
                  <a:lnTo>
                    <a:pt x="1"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87" name="Google Shape;5687;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1141175"/>
              <a:ext cx="121400" cy="121400"/>
            </a:xfrm>
            <a:custGeom>
              <a:ahLst/>
              <a:cxnLst/>
              <a:rect b="b" l="l" r="r" t="t"/>
              <a:pathLst>
                <a:path extrusionOk="0" h="4856" w="4856">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88" name="Google Shape;5688;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1291700"/>
              <a:ext cx="121400" cy="121400"/>
            </a:xfrm>
            <a:custGeom>
              <a:ahLst/>
              <a:cxnLst/>
              <a:rect b="b" l="l" r="r" t="t"/>
              <a:pathLst>
                <a:path extrusionOk="0" h="4856" w="4856">
                  <a:moveTo>
                    <a:pt x="1" y="0"/>
                  </a:moveTo>
                  <a:lnTo>
                    <a:pt x="1"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89" name="Google Shape;5689;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1592700"/>
              <a:ext cx="121400" cy="121425"/>
            </a:xfrm>
            <a:custGeom>
              <a:ahLst/>
              <a:cxnLst/>
              <a:rect b="b" l="l" r="r" t="t"/>
              <a:pathLst>
                <a:path extrusionOk="0" h="4857" w="4856">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90" name="Google Shape;5690;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1893725"/>
              <a:ext cx="121400" cy="121400"/>
            </a:xfrm>
            <a:custGeom>
              <a:ahLst/>
              <a:cxnLst/>
              <a:rect b="b" l="l" r="r" t="t"/>
              <a:pathLst>
                <a:path extrusionOk="0" h="4856" w="4856">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91" name="Google Shape;5691;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2044250"/>
              <a:ext cx="121400" cy="121400"/>
            </a:xfrm>
            <a:custGeom>
              <a:ahLst/>
              <a:cxnLst/>
              <a:rect b="b" l="l" r="r" t="t"/>
              <a:pathLst>
                <a:path extrusionOk="0" h="4856" w="4856">
                  <a:moveTo>
                    <a:pt x="1" y="0"/>
                  </a:moveTo>
                  <a:lnTo>
                    <a:pt x="1"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92" name="Google Shape;5692;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2194750"/>
              <a:ext cx="121400" cy="121400"/>
            </a:xfrm>
            <a:custGeom>
              <a:ahLst/>
              <a:cxnLst/>
              <a:rect b="b" l="l" r="r" t="t"/>
              <a:pathLst>
                <a:path extrusionOk="0" h="4856" w="4856">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93" name="Google Shape;5693;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2495775"/>
              <a:ext cx="121400" cy="121400"/>
            </a:xfrm>
            <a:custGeom>
              <a:ahLst/>
              <a:cxnLst/>
              <a:rect b="b" l="l" r="r" t="t"/>
              <a:pathLst>
                <a:path extrusionOk="0" h="4856" w="4856">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94" name="Google Shape;5694;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2796800"/>
              <a:ext cx="121400" cy="121400"/>
            </a:xfrm>
            <a:custGeom>
              <a:ahLst/>
              <a:cxnLst/>
              <a:rect b="b" l="l" r="r" t="t"/>
              <a:pathLst>
                <a:path extrusionOk="0" h="4856" w="4856">
                  <a:moveTo>
                    <a:pt x="1" y="0"/>
                  </a:moveTo>
                  <a:lnTo>
                    <a:pt x="1" y="4856"/>
                  </a:lnTo>
                  <a:lnTo>
                    <a:pt x="4856" y="4856"/>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95" name="Google Shape;5695;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3097825"/>
              <a:ext cx="121400" cy="121400"/>
            </a:xfrm>
            <a:custGeom>
              <a:ahLst/>
              <a:cxnLst/>
              <a:rect b="b" l="l" r="r" t="t"/>
              <a:pathLst>
                <a:path extrusionOk="0" h="4856" w="4856">
                  <a:moveTo>
                    <a:pt x="1" y="0"/>
                  </a:moveTo>
                  <a:lnTo>
                    <a:pt x="1"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96" name="Google Shape;5696;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3398850"/>
              <a:ext cx="121400" cy="121400"/>
            </a:xfrm>
            <a:custGeom>
              <a:ahLst/>
              <a:cxnLst/>
              <a:rect b="b" l="l" r="r" t="t"/>
              <a:pathLst>
                <a:path extrusionOk="0" h="4856" w="4856">
                  <a:moveTo>
                    <a:pt x="1" y="0"/>
                  </a:moveTo>
                  <a:lnTo>
                    <a:pt x="1"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97" name="Google Shape;5697;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3549350"/>
              <a:ext cx="121400" cy="121400"/>
            </a:xfrm>
            <a:custGeom>
              <a:ahLst/>
              <a:cxnLst/>
              <a:rect b="b" l="l" r="r" t="t"/>
              <a:pathLst>
                <a:path extrusionOk="0" h="4856" w="4856">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98" name="Google Shape;5698;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4000875"/>
              <a:ext cx="121400" cy="121425"/>
            </a:xfrm>
            <a:custGeom>
              <a:ahLst/>
              <a:cxnLst/>
              <a:rect b="b" l="l" r="r" t="t"/>
              <a:pathLst>
                <a:path extrusionOk="0" h="4857" w="4856">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699" name="Google Shape;5699;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4151400"/>
              <a:ext cx="121400" cy="121400"/>
            </a:xfrm>
            <a:custGeom>
              <a:ahLst/>
              <a:cxnLst/>
              <a:rect b="b" l="l" r="r" t="t"/>
              <a:pathLst>
                <a:path extrusionOk="0" h="4856" w="4856">
                  <a:moveTo>
                    <a:pt x="1" y="0"/>
                  </a:moveTo>
                  <a:lnTo>
                    <a:pt x="1" y="4856"/>
                  </a:lnTo>
                  <a:lnTo>
                    <a:pt x="4856" y="4856"/>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00" name="Google Shape;5700;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4301900"/>
              <a:ext cx="121400" cy="121400"/>
            </a:xfrm>
            <a:custGeom>
              <a:ahLst/>
              <a:cxnLst/>
              <a:rect b="b" l="l" r="r" t="t"/>
              <a:pathLst>
                <a:path extrusionOk="0" h="4856" w="4856">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01" name="Google Shape;5701;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4452425"/>
              <a:ext cx="121400" cy="121400"/>
            </a:xfrm>
            <a:custGeom>
              <a:ahLst/>
              <a:cxnLst/>
              <a:rect b="b" l="l" r="r" t="t"/>
              <a:pathLst>
                <a:path extrusionOk="0" h="4856" w="4856">
                  <a:moveTo>
                    <a:pt x="1" y="0"/>
                  </a:moveTo>
                  <a:lnTo>
                    <a:pt x="1"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02" name="Google Shape;5702;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4602925"/>
              <a:ext cx="121400" cy="121400"/>
            </a:xfrm>
            <a:custGeom>
              <a:ahLst/>
              <a:cxnLst/>
              <a:rect b="b" l="l" r="r" t="t"/>
              <a:pathLst>
                <a:path extrusionOk="0" h="4856" w="4856">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03" name="Google Shape;5703;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4903950"/>
              <a:ext cx="121400" cy="121400"/>
            </a:xfrm>
            <a:custGeom>
              <a:ahLst/>
              <a:cxnLst/>
              <a:rect b="b" l="l" r="r" t="t"/>
              <a:pathLst>
                <a:path extrusionOk="0" h="4856" w="4856">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04" name="Google Shape;5704;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5054450"/>
              <a:ext cx="121400" cy="121425"/>
            </a:xfrm>
            <a:custGeom>
              <a:ahLst/>
              <a:cxnLst/>
              <a:rect b="b" l="l" r="r" t="t"/>
              <a:pathLst>
                <a:path extrusionOk="0" h="4857" w="4856">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05" name="Google Shape;5705;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61375" y="388625"/>
              <a:ext cx="121425" cy="121400"/>
            </a:xfrm>
            <a:custGeom>
              <a:ahLst/>
              <a:cxnLst/>
              <a:rect b="b" l="l" r="r" t="t"/>
              <a:pathLst>
                <a:path extrusionOk="0" h="4856" w="4857">
                  <a:moveTo>
                    <a:pt x="1" y="0"/>
                  </a:moveTo>
                  <a:lnTo>
                    <a:pt x="1" y="4856"/>
                  </a:lnTo>
                  <a:lnTo>
                    <a:pt x="4856" y="4856"/>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06" name="Google Shape;5706;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61375" y="539125"/>
              <a:ext cx="121425" cy="121425"/>
            </a:xfrm>
            <a:custGeom>
              <a:ahLst/>
              <a:cxnLst/>
              <a:rect b="b" l="l" r="r" t="t"/>
              <a:pathLst>
                <a:path extrusionOk="0" h="4857" w="4857">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07" name="Google Shape;5707;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61375" y="990675"/>
              <a:ext cx="121425" cy="121400"/>
            </a:xfrm>
            <a:custGeom>
              <a:ahLst/>
              <a:cxnLst/>
              <a:rect b="b" l="l" r="r" t="t"/>
              <a:pathLst>
                <a:path extrusionOk="0" h="4856" w="4857">
                  <a:moveTo>
                    <a:pt x="1" y="0"/>
                  </a:moveTo>
                  <a:lnTo>
                    <a:pt x="1"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08" name="Google Shape;5708;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61375" y="1291700"/>
              <a:ext cx="121425" cy="121400"/>
            </a:xfrm>
            <a:custGeom>
              <a:ahLst/>
              <a:cxnLst/>
              <a:rect b="b" l="l" r="r" t="t"/>
              <a:pathLst>
                <a:path extrusionOk="0" h="4856" w="4857">
                  <a:moveTo>
                    <a:pt x="1" y="0"/>
                  </a:moveTo>
                  <a:lnTo>
                    <a:pt x="1"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09" name="Google Shape;5709;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61375" y="1592700"/>
              <a:ext cx="121425" cy="121425"/>
            </a:xfrm>
            <a:custGeom>
              <a:ahLst/>
              <a:cxnLst/>
              <a:rect b="b" l="l" r="r" t="t"/>
              <a:pathLst>
                <a:path extrusionOk="0" h="4857" w="4857">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10" name="Google Shape;5710;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61375" y="2044250"/>
              <a:ext cx="121425" cy="121400"/>
            </a:xfrm>
            <a:custGeom>
              <a:ahLst/>
              <a:cxnLst/>
              <a:rect b="b" l="l" r="r" t="t"/>
              <a:pathLst>
                <a:path extrusionOk="0" h="4856" w="4857">
                  <a:moveTo>
                    <a:pt x="1" y="0"/>
                  </a:moveTo>
                  <a:lnTo>
                    <a:pt x="1"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11" name="Google Shape;5711;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61375" y="2345275"/>
              <a:ext cx="121425" cy="121400"/>
            </a:xfrm>
            <a:custGeom>
              <a:ahLst/>
              <a:cxnLst/>
              <a:rect b="b" l="l" r="r" t="t"/>
              <a:pathLst>
                <a:path extrusionOk="0" h="4856" w="4857">
                  <a:moveTo>
                    <a:pt x="1" y="0"/>
                  </a:moveTo>
                  <a:lnTo>
                    <a:pt x="1"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12" name="Google Shape;5712;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61375" y="2796800"/>
              <a:ext cx="121425" cy="121400"/>
            </a:xfrm>
            <a:custGeom>
              <a:ahLst/>
              <a:cxnLst/>
              <a:rect b="b" l="l" r="r" t="t"/>
              <a:pathLst>
                <a:path extrusionOk="0" h="4856" w="4857">
                  <a:moveTo>
                    <a:pt x="1" y="0"/>
                  </a:moveTo>
                  <a:lnTo>
                    <a:pt x="1" y="4856"/>
                  </a:lnTo>
                  <a:lnTo>
                    <a:pt x="4856" y="4856"/>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13" name="Google Shape;5713;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61375" y="3097825"/>
              <a:ext cx="121425" cy="121400"/>
            </a:xfrm>
            <a:custGeom>
              <a:ahLst/>
              <a:cxnLst/>
              <a:rect b="b" l="l" r="r" t="t"/>
              <a:pathLst>
                <a:path extrusionOk="0" h="4856" w="4857">
                  <a:moveTo>
                    <a:pt x="1" y="0"/>
                  </a:moveTo>
                  <a:lnTo>
                    <a:pt x="1"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14" name="Google Shape;5714;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61375" y="3248325"/>
              <a:ext cx="121425" cy="121400"/>
            </a:xfrm>
            <a:custGeom>
              <a:ahLst/>
              <a:cxnLst/>
              <a:rect b="b" l="l" r="r" t="t"/>
              <a:pathLst>
                <a:path extrusionOk="0" h="4856" w="4857">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15" name="Google Shape;5715;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61375" y="3549350"/>
              <a:ext cx="121425" cy="121400"/>
            </a:xfrm>
            <a:custGeom>
              <a:ahLst/>
              <a:cxnLst/>
              <a:rect b="b" l="l" r="r" t="t"/>
              <a:pathLst>
                <a:path extrusionOk="0" h="4856" w="4857">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16" name="Google Shape;5716;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61375" y="3699875"/>
              <a:ext cx="121425" cy="121400"/>
            </a:xfrm>
            <a:custGeom>
              <a:ahLst/>
              <a:cxnLst/>
              <a:rect b="b" l="l" r="r" t="t"/>
              <a:pathLst>
                <a:path extrusionOk="0" h="4856" w="4857">
                  <a:moveTo>
                    <a:pt x="1" y="0"/>
                  </a:moveTo>
                  <a:lnTo>
                    <a:pt x="1"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17" name="Google Shape;5717;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61375" y="3850375"/>
              <a:ext cx="121425" cy="121400"/>
            </a:xfrm>
            <a:custGeom>
              <a:ahLst/>
              <a:cxnLst/>
              <a:rect b="b" l="l" r="r" t="t"/>
              <a:pathLst>
                <a:path extrusionOk="0" h="4856" w="4857">
                  <a:moveTo>
                    <a:pt x="1" y="0"/>
                  </a:moveTo>
                  <a:lnTo>
                    <a:pt x="1" y="4856"/>
                  </a:lnTo>
                  <a:lnTo>
                    <a:pt x="4856" y="4856"/>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18" name="Google Shape;5718;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61375" y="4151400"/>
              <a:ext cx="121425" cy="121400"/>
            </a:xfrm>
            <a:custGeom>
              <a:ahLst/>
              <a:cxnLst/>
              <a:rect b="b" l="l" r="r" t="t"/>
              <a:pathLst>
                <a:path extrusionOk="0" h="4856" w="4857">
                  <a:moveTo>
                    <a:pt x="1" y="0"/>
                  </a:moveTo>
                  <a:lnTo>
                    <a:pt x="1" y="4856"/>
                  </a:lnTo>
                  <a:lnTo>
                    <a:pt x="4856" y="4856"/>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19" name="Google Shape;5719;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61375" y="4301900"/>
              <a:ext cx="121425" cy="121400"/>
            </a:xfrm>
            <a:custGeom>
              <a:ahLst/>
              <a:cxnLst/>
              <a:rect b="b" l="l" r="r" t="t"/>
              <a:pathLst>
                <a:path extrusionOk="0" h="4856" w="4857">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20" name="Google Shape;5720;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61375" y="4753450"/>
              <a:ext cx="121425" cy="121400"/>
            </a:xfrm>
            <a:custGeom>
              <a:ahLst/>
              <a:cxnLst/>
              <a:rect b="b" l="l" r="r" t="t"/>
              <a:pathLst>
                <a:path extrusionOk="0" h="4856" w="4857">
                  <a:moveTo>
                    <a:pt x="1" y="0"/>
                  </a:moveTo>
                  <a:lnTo>
                    <a:pt x="1"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21" name="Google Shape;5721;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61375" y="5054450"/>
              <a:ext cx="121425" cy="121425"/>
            </a:xfrm>
            <a:custGeom>
              <a:ahLst/>
              <a:cxnLst/>
              <a:rect b="b" l="l" r="r" t="t"/>
              <a:pathLst>
                <a:path extrusionOk="0" h="4857" w="4857">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22" name="Google Shape;5722;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61375" y="5204975"/>
              <a:ext cx="121425" cy="121400"/>
            </a:xfrm>
            <a:custGeom>
              <a:ahLst/>
              <a:cxnLst/>
              <a:rect b="b" l="l" r="r" t="t"/>
              <a:pathLst>
                <a:path extrusionOk="0" h="4856" w="4857">
                  <a:moveTo>
                    <a:pt x="1" y="0"/>
                  </a:moveTo>
                  <a:lnTo>
                    <a:pt x="1" y="4856"/>
                  </a:lnTo>
                  <a:lnTo>
                    <a:pt x="4856" y="4856"/>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23" name="Google Shape;5723;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511900" y="388625"/>
              <a:ext cx="121400" cy="121400"/>
            </a:xfrm>
            <a:custGeom>
              <a:ahLst/>
              <a:cxnLst/>
              <a:rect b="b" l="l" r="r" t="t"/>
              <a:pathLst>
                <a:path extrusionOk="0" h="4856" w="4856">
                  <a:moveTo>
                    <a:pt x="0" y="0"/>
                  </a:moveTo>
                  <a:lnTo>
                    <a:pt x="0" y="4856"/>
                  </a:lnTo>
                  <a:lnTo>
                    <a:pt x="4856" y="4856"/>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24" name="Google Shape;5724;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511900" y="1291700"/>
              <a:ext cx="121400" cy="121400"/>
            </a:xfrm>
            <a:custGeom>
              <a:ahLst/>
              <a:cxnLst/>
              <a:rect b="b" l="l" r="r" t="t"/>
              <a:pathLst>
                <a:path extrusionOk="0" h="4856" w="4856">
                  <a:moveTo>
                    <a:pt x="0" y="0"/>
                  </a:moveTo>
                  <a:lnTo>
                    <a:pt x="0"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25" name="Google Shape;5725;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511900" y="2044250"/>
              <a:ext cx="121400" cy="121400"/>
            </a:xfrm>
            <a:custGeom>
              <a:ahLst/>
              <a:cxnLst/>
              <a:rect b="b" l="l" r="r" t="t"/>
              <a:pathLst>
                <a:path extrusionOk="0" h="4856" w="4856">
                  <a:moveTo>
                    <a:pt x="0" y="0"/>
                  </a:moveTo>
                  <a:lnTo>
                    <a:pt x="0"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26" name="Google Shape;5726;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511900" y="2796800"/>
              <a:ext cx="121400" cy="121400"/>
            </a:xfrm>
            <a:custGeom>
              <a:ahLst/>
              <a:cxnLst/>
              <a:rect b="b" l="l" r="r" t="t"/>
              <a:pathLst>
                <a:path extrusionOk="0" h="4856" w="4856">
                  <a:moveTo>
                    <a:pt x="0" y="0"/>
                  </a:moveTo>
                  <a:lnTo>
                    <a:pt x="0" y="4856"/>
                  </a:lnTo>
                  <a:lnTo>
                    <a:pt x="4856" y="4856"/>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27" name="Google Shape;5727;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511900" y="3699875"/>
              <a:ext cx="121400" cy="121400"/>
            </a:xfrm>
            <a:custGeom>
              <a:ahLst/>
              <a:cxnLst/>
              <a:rect b="b" l="l" r="r" t="t"/>
              <a:pathLst>
                <a:path extrusionOk="0" h="4856" w="4856">
                  <a:moveTo>
                    <a:pt x="0" y="0"/>
                  </a:moveTo>
                  <a:lnTo>
                    <a:pt x="0"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28" name="Google Shape;5728;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511900" y="4452425"/>
              <a:ext cx="121400" cy="121400"/>
            </a:xfrm>
            <a:custGeom>
              <a:ahLst/>
              <a:cxnLst/>
              <a:rect b="b" l="l" r="r" t="t"/>
              <a:pathLst>
                <a:path extrusionOk="0" h="4856" w="4856">
                  <a:moveTo>
                    <a:pt x="0" y="0"/>
                  </a:moveTo>
                  <a:lnTo>
                    <a:pt x="0"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29" name="Google Shape;5729;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511900" y="4602925"/>
              <a:ext cx="121400" cy="121400"/>
            </a:xfrm>
            <a:custGeom>
              <a:ahLst/>
              <a:cxnLst/>
              <a:rect b="b" l="l" r="r" t="t"/>
              <a:pathLst>
                <a:path extrusionOk="0" h="4856" w="4856">
                  <a:moveTo>
                    <a:pt x="0" y="1"/>
                  </a:moveTo>
                  <a:lnTo>
                    <a:pt x="0"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30" name="Google Shape;5730;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511900" y="5204975"/>
              <a:ext cx="121400" cy="121400"/>
            </a:xfrm>
            <a:custGeom>
              <a:ahLst/>
              <a:cxnLst/>
              <a:rect b="b" l="l" r="r" t="t"/>
              <a:pathLst>
                <a:path extrusionOk="0" h="4856" w="4856">
                  <a:moveTo>
                    <a:pt x="0" y="0"/>
                  </a:moveTo>
                  <a:lnTo>
                    <a:pt x="0" y="4856"/>
                  </a:lnTo>
                  <a:lnTo>
                    <a:pt x="4856" y="4856"/>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31" name="Google Shape;5731;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662400" y="689650"/>
              <a:ext cx="121400" cy="121400"/>
            </a:xfrm>
            <a:custGeom>
              <a:ahLst/>
              <a:cxnLst/>
              <a:rect b="b" l="l" r="r" t="t"/>
              <a:pathLst>
                <a:path extrusionOk="0" h="4856" w="4856">
                  <a:moveTo>
                    <a:pt x="1" y="0"/>
                  </a:moveTo>
                  <a:lnTo>
                    <a:pt x="1"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32" name="Google Shape;5732;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662400" y="1592700"/>
              <a:ext cx="121400" cy="121425"/>
            </a:xfrm>
            <a:custGeom>
              <a:ahLst/>
              <a:cxnLst/>
              <a:rect b="b" l="l" r="r" t="t"/>
              <a:pathLst>
                <a:path extrusionOk="0" h="4857" w="4856">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33" name="Google Shape;5733;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662400" y="2646275"/>
              <a:ext cx="121400" cy="121425"/>
            </a:xfrm>
            <a:custGeom>
              <a:ahLst/>
              <a:cxnLst/>
              <a:rect b="b" l="l" r="r" t="t"/>
              <a:pathLst>
                <a:path extrusionOk="0" h="4857" w="4856">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grpSp>
      <p:grpSp>
        <p:nvGrpSpPr>
          <p:cNvPr xmlns:c="http://schemas.openxmlformats.org/drawingml/2006/chart" xmlns:pic="http://schemas.openxmlformats.org/drawingml/2006/picture" xmlns:dgm="http://schemas.openxmlformats.org/drawingml/2006/diagram" id="5734" name="Google Shape;5734;p45"/>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rot="10800000">
            <a:off x="7682451" y="28707"/>
            <a:ext cx="1140783" cy="5086302"/>
            <a:chOff x="5608825" y="238125"/>
            <a:chExt cx="1174975" cy="5238750"/>
          </a:xfrm>
        </p:grpSpPr>
        <p:sp>
          <p:nvSpPr>
            <p:cNvPr xmlns:c="http://schemas.openxmlformats.org/drawingml/2006/chart" xmlns:pic="http://schemas.openxmlformats.org/drawingml/2006/picture" xmlns:dgm="http://schemas.openxmlformats.org/drawingml/2006/diagram" id="5735" name="Google Shape;5735;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88625"/>
              <a:ext cx="121400" cy="121400"/>
            </a:xfrm>
            <a:custGeom>
              <a:ahLst/>
              <a:cxnLst/>
              <a:rect b="b" l="l" r="r" t="t"/>
              <a:pathLst>
                <a:path extrusionOk="0" h="4856" w="4856">
                  <a:moveTo>
                    <a:pt x="1" y="0"/>
                  </a:moveTo>
                  <a:lnTo>
                    <a:pt x="1" y="4856"/>
                  </a:lnTo>
                  <a:lnTo>
                    <a:pt x="4856" y="4856"/>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36" name="Google Shape;5736;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345275"/>
              <a:ext cx="121400" cy="121400"/>
            </a:xfrm>
            <a:custGeom>
              <a:ahLst/>
              <a:cxnLst/>
              <a:rect b="b" l="l" r="r" t="t"/>
              <a:pathLst>
                <a:path extrusionOk="0" h="4856" w="4856">
                  <a:moveTo>
                    <a:pt x="1" y="0"/>
                  </a:moveTo>
                  <a:lnTo>
                    <a:pt x="1"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37" name="Google Shape;5737;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796800"/>
              <a:ext cx="121400" cy="121400"/>
            </a:xfrm>
            <a:custGeom>
              <a:ahLst/>
              <a:cxnLst/>
              <a:rect b="b" l="l" r="r" t="t"/>
              <a:pathLst>
                <a:path extrusionOk="0" h="4856" w="4856">
                  <a:moveTo>
                    <a:pt x="1" y="0"/>
                  </a:moveTo>
                  <a:lnTo>
                    <a:pt x="1" y="4856"/>
                  </a:lnTo>
                  <a:lnTo>
                    <a:pt x="4856" y="4856"/>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38" name="Google Shape;5738;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151400"/>
              <a:ext cx="121400" cy="121400"/>
            </a:xfrm>
            <a:custGeom>
              <a:ahLst/>
              <a:cxnLst/>
              <a:rect b="b" l="l" r="r" t="t"/>
              <a:pathLst>
                <a:path extrusionOk="0" h="4856" w="4856">
                  <a:moveTo>
                    <a:pt x="1" y="0"/>
                  </a:moveTo>
                  <a:lnTo>
                    <a:pt x="1" y="4856"/>
                  </a:lnTo>
                  <a:lnTo>
                    <a:pt x="4856" y="4856"/>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39" name="Google Shape;5739;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388625"/>
              <a:ext cx="121400" cy="121400"/>
            </a:xfrm>
            <a:custGeom>
              <a:ahLst/>
              <a:cxnLst/>
              <a:rect b="b" l="l" r="r" t="t"/>
              <a:pathLst>
                <a:path extrusionOk="0" h="4856" w="4856">
                  <a:moveTo>
                    <a:pt x="0" y="0"/>
                  </a:moveTo>
                  <a:lnTo>
                    <a:pt x="0" y="4856"/>
                  </a:lnTo>
                  <a:lnTo>
                    <a:pt x="4855" y="4856"/>
                  </a:lnTo>
                  <a:lnTo>
                    <a:pt x="4855"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40" name="Google Shape;5740;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689650"/>
              <a:ext cx="121400" cy="121400"/>
            </a:xfrm>
            <a:custGeom>
              <a:ahLst/>
              <a:cxnLst/>
              <a:rect b="b" l="l" r="r" t="t"/>
              <a:pathLst>
                <a:path extrusionOk="0" h="4856" w="4856">
                  <a:moveTo>
                    <a:pt x="0" y="0"/>
                  </a:moveTo>
                  <a:lnTo>
                    <a:pt x="0" y="4855"/>
                  </a:lnTo>
                  <a:lnTo>
                    <a:pt x="4855" y="4855"/>
                  </a:lnTo>
                  <a:lnTo>
                    <a:pt x="4855"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41" name="Google Shape;5741;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990675"/>
              <a:ext cx="121400" cy="121400"/>
            </a:xfrm>
            <a:custGeom>
              <a:ahLst/>
              <a:cxnLst/>
              <a:rect b="b" l="l" r="r" t="t"/>
              <a:pathLst>
                <a:path extrusionOk="0" h="4856" w="4856">
                  <a:moveTo>
                    <a:pt x="0" y="0"/>
                  </a:moveTo>
                  <a:lnTo>
                    <a:pt x="0" y="4855"/>
                  </a:lnTo>
                  <a:lnTo>
                    <a:pt x="4855" y="4855"/>
                  </a:lnTo>
                  <a:lnTo>
                    <a:pt x="4855"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42" name="Google Shape;5742;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1592700"/>
              <a:ext cx="121400" cy="121425"/>
            </a:xfrm>
            <a:custGeom>
              <a:ahLst/>
              <a:cxnLst/>
              <a:rect b="b" l="l" r="r" t="t"/>
              <a:pathLst>
                <a:path extrusionOk="0" h="4857" w="4856">
                  <a:moveTo>
                    <a:pt x="0" y="1"/>
                  </a:moveTo>
                  <a:lnTo>
                    <a:pt x="0" y="4856"/>
                  </a:lnTo>
                  <a:lnTo>
                    <a:pt x="4855" y="4856"/>
                  </a:lnTo>
                  <a:lnTo>
                    <a:pt x="4855"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43" name="Google Shape;5743;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1743225"/>
              <a:ext cx="121400" cy="121400"/>
            </a:xfrm>
            <a:custGeom>
              <a:ahLst/>
              <a:cxnLst/>
              <a:rect b="b" l="l" r="r" t="t"/>
              <a:pathLst>
                <a:path extrusionOk="0" h="4856" w="4856">
                  <a:moveTo>
                    <a:pt x="0" y="0"/>
                  </a:moveTo>
                  <a:lnTo>
                    <a:pt x="0" y="4856"/>
                  </a:lnTo>
                  <a:lnTo>
                    <a:pt x="4855" y="4856"/>
                  </a:lnTo>
                  <a:lnTo>
                    <a:pt x="4855"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44" name="Google Shape;5744;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2044250"/>
              <a:ext cx="121400" cy="121400"/>
            </a:xfrm>
            <a:custGeom>
              <a:ahLst/>
              <a:cxnLst/>
              <a:rect b="b" l="l" r="r" t="t"/>
              <a:pathLst>
                <a:path extrusionOk="0" h="4856" w="4856">
                  <a:moveTo>
                    <a:pt x="0" y="0"/>
                  </a:moveTo>
                  <a:lnTo>
                    <a:pt x="0" y="4855"/>
                  </a:lnTo>
                  <a:lnTo>
                    <a:pt x="4855" y="4855"/>
                  </a:lnTo>
                  <a:lnTo>
                    <a:pt x="4855"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45" name="Google Shape;5745;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2194750"/>
              <a:ext cx="121400" cy="121400"/>
            </a:xfrm>
            <a:custGeom>
              <a:ahLst/>
              <a:cxnLst/>
              <a:rect b="b" l="l" r="r" t="t"/>
              <a:pathLst>
                <a:path extrusionOk="0" h="4856" w="4856">
                  <a:moveTo>
                    <a:pt x="0" y="1"/>
                  </a:moveTo>
                  <a:lnTo>
                    <a:pt x="0" y="4856"/>
                  </a:lnTo>
                  <a:lnTo>
                    <a:pt x="4855" y="4856"/>
                  </a:lnTo>
                  <a:lnTo>
                    <a:pt x="4855"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46" name="Google Shape;5746;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2345275"/>
              <a:ext cx="121400" cy="121400"/>
            </a:xfrm>
            <a:custGeom>
              <a:ahLst/>
              <a:cxnLst/>
              <a:rect b="b" l="l" r="r" t="t"/>
              <a:pathLst>
                <a:path extrusionOk="0" h="4856" w="4856">
                  <a:moveTo>
                    <a:pt x="0" y="0"/>
                  </a:moveTo>
                  <a:lnTo>
                    <a:pt x="0" y="4855"/>
                  </a:lnTo>
                  <a:lnTo>
                    <a:pt x="4855" y="4855"/>
                  </a:lnTo>
                  <a:lnTo>
                    <a:pt x="4855"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47" name="Google Shape;5747;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2947300"/>
              <a:ext cx="121400" cy="121425"/>
            </a:xfrm>
            <a:custGeom>
              <a:ahLst/>
              <a:cxnLst/>
              <a:rect b="b" l="l" r="r" t="t"/>
              <a:pathLst>
                <a:path extrusionOk="0" h="4857" w="4856">
                  <a:moveTo>
                    <a:pt x="0" y="1"/>
                  </a:moveTo>
                  <a:lnTo>
                    <a:pt x="0" y="4856"/>
                  </a:lnTo>
                  <a:lnTo>
                    <a:pt x="4855" y="4856"/>
                  </a:lnTo>
                  <a:lnTo>
                    <a:pt x="4855"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48" name="Google Shape;5748;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3097825"/>
              <a:ext cx="121400" cy="121400"/>
            </a:xfrm>
            <a:custGeom>
              <a:ahLst/>
              <a:cxnLst/>
              <a:rect b="b" l="l" r="r" t="t"/>
              <a:pathLst>
                <a:path extrusionOk="0" h="4856" w="4856">
                  <a:moveTo>
                    <a:pt x="0" y="0"/>
                  </a:moveTo>
                  <a:lnTo>
                    <a:pt x="0" y="4855"/>
                  </a:lnTo>
                  <a:lnTo>
                    <a:pt x="4855" y="4855"/>
                  </a:lnTo>
                  <a:lnTo>
                    <a:pt x="4855"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49" name="Google Shape;5749;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3248325"/>
              <a:ext cx="121400" cy="121400"/>
            </a:xfrm>
            <a:custGeom>
              <a:ahLst/>
              <a:cxnLst/>
              <a:rect b="b" l="l" r="r" t="t"/>
              <a:pathLst>
                <a:path extrusionOk="0" h="4856" w="4856">
                  <a:moveTo>
                    <a:pt x="0" y="1"/>
                  </a:moveTo>
                  <a:lnTo>
                    <a:pt x="0" y="4856"/>
                  </a:lnTo>
                  <a:lnTo>
                    <a:pt x="4855" y="4856"/>
                  </a:lnTo>
                  <a:lnTo>
                    <a:pt x="4855"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50" name="Google Shape;5750;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3850375"/>
              <a:ext cx="121400" cy="121400"/>
            </a:xfrm>
            <a:custGeom>
              <a:ahLst/>
              <a:cxnLst/>
              <a:rect b="b" l="l" r="r" t="t"/>
              <a:pathLst>
                <a:path extrusionOk="0" h="4856" w="4856">
                  <a:moveTo>
                    <a:pt x="0" y="0"/>
                  </a:moveTo>
                  <a:lnTo>
                    <a:pt x="0" y="4856"/>
                  </a:lnTo>
                  <a:lnTo>
                    <a:pt x="4855" y="4856"/>
                  </a:lnTo>
                  <a:lnTo>
                    <a:pt x="4855"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51" name="Google Shape;5751;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4000875"/>
              <a:ext cx="121400" cy="121425"/>
            </a:xfrm>
            <a:custGeom>
              <a:ahLst/>
              <a:cxnLst/>
              <a:rect b="b" l="l" r="r" t="t"/>
              <a:pathLst>
                <a:path extrusionOk="0" h="4857" w="4856">
                  <a:moveTo>
                    <a:pt x="0" y="1"/>
                  </a:moveTo>
                  <a:lnTo>
                    <a:pt x="0" y="4856"/>
                  </a:lnTo>
                  <a:lnTo>
                    <a:pt x="4855" y="4856"/>
                  </a:lnTo>
                  <a:lnTo>
                    <a:pt x="4855"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52" name="Google Shape;5752;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4452425"/>
              <a:ext cx="121400" cy="121400"/>
            </a:xfrm>
            <a:custGeom>
              <a:ahLst/>
              <a:cxnLst/>
              <a:rect b="b" l="l" r="r" t="t"/>
              <a:pathLst>
                <a:path extrusionOk="0" h="4856" w="4856">
                  <a:moveTo>
                    <a:pt x="0" y="0"/>
                  </a:moveTo>
                  <a:lnTo>
                    <a:pt x="0" y="4855"/>
                  </a:lnTo>
                  <a:lnTo>
                    <a:pt x="4855" y="4855"/>
                  </a:lnTo>
                  <a:lnTo>
                    <a:pt x="4855"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53" name="Google Shape;5753;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4602925"/>
              <a:ext cx="121400" cy="121400"/>
            </a:xfrm>
            <a:custGeom>
              <a:ahLst/>
              <a:cxnLst/>
              <a:rect b="b" l="l" r="r" t="t"/>
              <a:pathLst>
                <a:path extrusionOk="0" h="4856" w="4856">
                  <a:moveTo>
                    <a:pt x="0" y="1"/>
                  </a:moveTo>
                  <a:lnTo>
                    <a:pt x="0" y="4856"/>
                  </a:lnTo>
                  <a:lnTo>
                    <a:pt x="4855" y="4856"/>
                  </a:lnTo>
                  <a:lnTo>
                    <a:pt x="4855"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54" name="Google Shape;5754;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4753450"/>
              <a:ext cx="121400" cy="121400"/>
            </a:xfrm>
            <a:custGeom>
              <a:ahLst/>
              <a:cxnLst/>
              <a:rect b="b" l="l" r="r" t="t"/>
              <a:pathLst>
                <a:path extrusionOk="0" h="4856" w="4856">
                  <a:moveTo>
                    <a:pt x="0" y="0"/>
                  </a:moveTo>
                  <a:lnTo>
                    <a:pt x="0" y="4855"/>
                  </a:lnTo>
                  <a:lnTo>
                    <a:pt x="4855" y="4855"/>
                  </a:lnTo>
                  <a:lnTo>
                    <a:pt x="4855"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55" name="Google Shape;5755;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5054450"/>
              <a:ext cx="121400" cy="121425"/>
            </a:xfrm>
            <a:custGeom>
              <a:ahLst/>
              <a:cxnLst/>
              <a:rect b="b" l="l" r="r" t="t"/>
              <a:pathLst>
                <a:path extrusionOk="0" h="4857" w="4856">
                  <a:moveTo>
                    <a:pt x="0" y="1"/>
                  </a:moveTo>
                  <a:lnTo>
                    <a:pt x="0" y="4856"/>
                  </a:lnTo>
                  <a:lnTo>
                    <a:pt x="4855" y="4856"/>
                  </a:lnTo>
                  <a:lnTo>
                    <a:pt x="4855"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56" name="Google Shape;5756;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238125"/>
              <a:ext cx="121400" cy="121400"/>
            </a:xfrm>
            <a:custGeom>
              <a:ahLst/>
              <a:cxnLst/>
              <a:rect b="b" l="l" r="r" t="t"/>
              <a:pathLst>
                <a:path extrusionOk="0" h="4856" w="4856">
                  <a:moveTo>
                    <a:pt x="1" y="0"/>
                  </a:moveTo>
                  <a:lnTo>
                    <a:pt x="1"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57" name="Google Shape;5757;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539125"/>
              <a:ext cx="121400" cy="121425"/>
            </a:xfrm>
            <a:custGeom>
              <a:ahLst/>
              <a:cxnLst/>
              <a:rect b="b" l="l" r="r" t="t"/>
              <a:pathLst>
                <a:path extrusionOk="0" h="4857"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58" name="Google Shape;5758;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840150"/>
              <a:ext cx="121400" cy="121400"/>
            </a:xfrm>
            <a:custGeom>
              <a:ahLst/>
              <a:cxnLst/>
              <a:rect b="b" l="l" r="r" t="t"/>
              <a:pathLst>
                <a:path extrusionOk="0" h="4856"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59" name="Google Shape;5759;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990675"/>
              <a:ext cx="121400" cy="121400"/>
            </a:xfrm>
            <a:custGeom>
              <a:ahLst/>
              <a:cxnLst/>
              <a:rect b="b" l="l" r="r" t="t"/>
              <a:pathLst>
                <a:path extrusionOk="0" h="4856" w="4856">
                  <a:moveTo>
                    <a:pt x="1" y="0"/>
                  </a:moveTo>
                  <a:lnTo>
                    <a:pt x="1"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60" name="Google Shape;5760;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1592700"/>
              <a:ext cx="121400" cy="121425"/>
            </a:xfrm>
            <a:custGeom>
              <a:ahLst/>
              <a:cxnLst/>
              <a:rect b="b" l="l" r="r" t="t"/>
              <a:pathLst>
                <a:path extrusionOk="0" h="4857"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61" name="Google Shape;5761;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2194750"/>
              <a:ext cx="121400" cy="121400"/>
            </a:xfrm>
            <a:custGeom>
              <a:ahLst/>
              <a:cxnLst/>
              <a:rect b="b" l="l" r="r" t="t"/>
              <a:pathLst>
                <a:path extrusionOk="0" h="4856"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62" name="Google Shape;5762;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2345275"/>
              <a:ext cx="121400" cy="121400"/>
            </a:xfrm>
            <a:custGeom>
              <a:ahLst/>
              <a:cxnLst/>
              <a:rect b="b" l="l" r="r" t="t"/>
              <a:pathLst>
                <a:path extrusionOk="0" h="4856" w="4856">
                  <a:moveTo>
                    <a:pt x="1" y="0"/>
                  </a:moveTo>
                  <a:lnTo>
                    <a:pt x="1"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63" name="Google Shape;5763;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2495775"/>
              <a:ext cx="121400" cy="121400"/>
            </a:xfrm>
            <a:custGeom>
              <a:ahLst/>
              <a:cxnLst/>
              <a:rect b="b" l="l" r="r" t="t"/>
              <a:pathLst>
                <a:path extrusionOk="0" h="4856"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64" name="Google Shape;5764;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3398850"/>
              <a:ext cx="121400" cy="121400"/>
            </a:xfrm>
            <a:custGeom>
              <a:ahLst/>
              <a:cxnLst/>
              <a:rect b="b" l="l" r="r" t="t"/>
              <a:pathLst>
                <a:path extrusionOk="0" h="4856" w="4856">
                  <a:moveTo>
                    <a:pt x="1" y="0"/>
                  </a:moveTo>
                  <a:lnTo>
                    <a:pt x="1"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65" name="Google Shape;5765;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4151400"/>
              <a:ext cx="121400" cy="121400"/>
            </a:xfrm>
            <a:custGeom>
              <a:ahLst/>
              <a:cxnLst/>
              <a:rect b="b" l="l" r="r" t="t"/>
              <a:pathLst>
                <a:path extrusionOk="0" h="4856" w="4856">
                  <a:moveTo>
                    <a:pt x="1" y="0"/>
                  </a:moveTo>
                  <a:lnTo>
                    <a:pt x="1" y="4856"/>
                  </a:lnTo>
                  <a:lnTo>
                    <a:pt x="4856" y="4856"/>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66" name="Google Shape;5766;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4602925"/>
              <a:ext cx="121400" cy="121400"/>
            </a:xfrm>
            <a:custGeom>
              <a:ahLst/>
              <a:cxnLst/>
              <a:rect b="b" l="l" r="r" t="t"/>
              <a:pathLst>
                <a:path extrusionOk="0" h="4856"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67" name="Google Shape;5767;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4753450"/>
              <a:ext cx="121400" cy="121400"/>
            </a:xfrm>
            <a:custGeom>
              <a:ahLst/>
              <a:cxnLst/>
              <a:rect b="b" l="l" r="r" t="t"/>
              <a:pathLst>
                <a:path extrusionOk="0" h="4856" w="4856">
                  <a:moveTo>
                    <a:pt x="1" y="0"/>
                  </a:moveTo>
                  <a:lnTo>
                    <a:pt x="1"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68" name="Google Shape;5768;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5355475"/>
              <a:ext cx="121400" cy="121400"/>
            </a:xfrm>
            <a:custGeom>
              <a:ahLst/>
              <a:cxnLst/>
              <a:rect b="b" l="l" r="r" t="t"/>
              <a:pathLst>
                <a:path extrusionOk="0" h="4856"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69" name="Google Shape;5769;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238125"/>
              <a:ext cx="121400" cy="121400"/>
            </a:xfrm>
            <a:custGeom>
              <a:ahLst/>
              <a:cxnLst/>
              <a:rect b="b" l="l" r="r" t="t"/>
              <a:pathLst>
                <a:path extrusionOk="0" h="4856" w="4856">
                  <a:moveTo>
                    <a:pt x="0" y="0"/>
                  </a:moveTo>
                  <a:lnTo>
                    <a:pt x="0" y="4855"/>
                  </a:lnTo>
                  <a:lnTo>
                    <a:pt x="4855" y="4855"/>
                  </a:lnTo>
                  <a:lnTo>
                    <a:pt x="4855"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70" name="Google Shape;5770;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388625"/>
              <a:ext cx="121400" cy="121400"/>
            </a:xfrm>
            <a:custGeom>
              <a:ahLst/>
              <a:cxnLst/>
              <a:rect b="b" l="l" r="r" t="t"/>
              <a:pathLst>
                <a:path extrusionOk="0" h="4856" w="4856">
                  <a:moveTo>
                    <a:pt x="0" y="0"/>
                  </a:moveTo>
                  <a:lnTo>
                    <a:pt x="0" y="4856"/>
                  </a:lnTo>
                  <a:lnTo>
                    <a:pt x="4855" y="4856"/>
                  </a:lnTo>
                  <a:lnTo>
                    <a:pt x="4855"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71" name="Google Shape;5771;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840150"/>
              <a:ext cx="121400" cy="121400"/>
            </a:xfrm>
            <a:custGeom>
              <a:ahLst/>
              <a:cxnLst/>
              <a:rect b="b" l="l" r="r" t="t"/>
              <a:pathLst>
                <a:path extrusionOk="0" h="4856" w="4856">
                  <a:moveTo>
                    <a:pt x="0" y="1"/>
                  </a:moveTo>
                  <a:lnTo>
                    <a:pt x="0" y="4856"/>
                  </a:lnTo>
                  <a:lnTo>
                    <a:pt x="4855" y="4856"/>
                  </a:lnTo>
                  <a:lnTo>
                    <a:pt x="4855"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72" name="Google Shape;5772;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1141175"/>
              <a:ext cx="121400" cy="121400"/>
            </a:xfrm>
            <a:custGeom>
              <a:ahLst/>
              <a:cxnLst/>
              <a:rect b="b" l="l" r="r" t="t"/>
              <a:pathLst>
                <a:path extrusionOk="0" h="4856" w="4856">
                  <a:moveTo>
                    <a:pt x="0" y="1"/>
                  </a:moveTo>
                  <a:lnTo>
                    <a:pt x="0" y="4856"/>
                  </a:lnTo>
                  <a:lnTo>
                    <a:pt x="4855" y="4856"/>
                  </a:lnTo>
                  <a:lnTo>
                    <a:pt x="4855"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73" name="Google Shape;5773;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1893725"/>
              <a:ext cx="121400" cy="121400"/>
            </a:xfrm>
            <a:custGeom>
              <a:ahLst/>
              <a:cxnLst/>
              <a:rect b="b" l="l" r="r" t="t"/>
              <a:pathLst>
                <a:path extrusionOk="0" h="4856" w="4856">
                  <a:moveTo>
                    <a:pt x="0" y="1"/>
                  </a:moveTo>
                  <a:lnTo>
                    <a:pt x="0" y="4856"/>
                  </a:lnTo>
                  <a:lnTo>
                    <a:pt x="4855" y="4856"/>
                  </a:lnTo>
                  <a:lnTo>
                    <a:pt x="4855"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74" name="Google Shape;5774;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2044250"/>
              <a:ext cx="121400" cy="121400"/>
            </a:xfrm>
            <a:custGeom>
              <a:ahLst/>
              <a:cxnLst/>
              <a:rect b="b" l="l" r="r" t="t"/>
              <a:pathLst>
                <a:path extrusionOk="0" h="4856" w="4856">
                  <a:moveTo>
                    <a:pt x="0" y="0"/>
                  </a:moveTo>
                  <a:lnTo>
                    <a:pt x="0" y="4855"/>
                  </a:lnTo>
                  <a:lnTo>
                    <a:pt x="4855" y="4855"/>
                  </a:lnTo>
                  <a:lnTo>
                    <a:pt x="4855"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75" name="Google Shape;5775;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3699875"/>
              <a:ext cx="121400" cy="121400"/>
            </a:xfrm>
            <a:custGeom>
              <a:ahLst/>
              <a:cxnLst/>
              <a:rect b="b" l="l" r="r" t="t"/>
              <a:pathLst>
                <a:path extrusionOk="0" h="4856" w="4856">
                  <a:moveTo>
                    <a:pt x="0" y="0"/>
                  </a:moveTo>
                  <a:lnTo>
                    <a:pt x="0" y="4855"/>
                  </a:lnTo>
                  <a:lnTo>
                    <a:pt x="4855" y="4855"/>
                  </a:lnTo>
                  <a:lnTo>
                    <a:pt x="4855"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76" name="Google Shape;5776;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4000875"/>
              <a:ext cx="121400" cy="121425"/>
            </a:xfrm>
            <a:custGeom>
              <a:ahLst/>
              <a:cxnLst/>
              <a:rect b="b" l="l" r="r" t="t"/>
              <a:pathLst>
                <a:path extrusionOk="0" h="4857" w="4856">
                  <a:moveTo>
                    <a:pt x="0" y="1"/>
                  </a:moveTo>
                  <a:lnTo>
                    <a:pt x="0" y="4856"/>
                  </a:lnTo>
                  <a:lnTo>
                    <a:pt x="4855" y="4856"/>
                  </a:lnTo>
                  <a:lnTo>
                    <a:pt x="4855"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77" name="Google Shape;5777;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238125"/>
              <a:ext cx="121400" cy="121400"/>
            </a:xfrm>
            <a:custGeom>
              <a:ahLst/>
              <a:cxnLst/>
              <a:rect b="b" l="l" r="r" t="t"/>
              <a:pathLst>
                <a:path extrusionOk="0" h="4856" w="4856">
                  <a:moveTo>
                    <a:pt x="1" y="0"/>
                  </a:moveTo>
                  <a:lnTo>
                    <a:pt x="1"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78" name="Google Shape;5778;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689650"/>
              <a:ext cx="121400" cy="121400"/>
            </a:xfrm>
            <a:custGeom>
              <a:ahLst/>
              <a:cxnLst/>
              <a:rect b="b" l="l" r="r" t="t"/>
              <a:pathLst>
                <a:path extrusionOk="0" h="4856" w="4856">
                  <a:moveTo>
                    <a:pt x="1" y="0"/>
                  </a:moveTo>
                  <a:lnTo>
                    <a:pt x="1"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79" name="Google Shape;5779;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2345275"/>
              <a:ext cx="121400" cy="121400"/>
            </a:xfrm>
            <a:custGeom>
              <a:ahLst/>
              <a:cxnLst/>
              <a:rect b="b" l="l" r="r" t="t"/>
              <a:pathLst>
                <a:path extrusionOk="0" h="4856" w="4856">
                  <a:moveTo>
                    <a:pt x="1" y="0"/>
                  </a:moveTo>
                  <a:lnTo>
                    <a:pt x="1"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80" name="Google Shape;5780;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3248325"/>
              <a:ext cx="121400" cy="121400"/>
            </a:xfrm>
            <a:custGeom>
              <a:ahLst/>
              <a:cxnLst/>
              <a:rect b="b" l="l" r="r" t="t"/>
              <a:pathLst>
                <a:path extrusionOk="0" h="4856"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81" name="Google Shape;5781;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3699875"/>
              <a:ext cx="121400" cy="121400"/>
            </a:xfrm>
            <a:custGeom>
              <a:ahLst/>
              <a:cxnLst/>
              <a:rect b="b" l="l" r="r" t="t"/>
              <a:pathLst>
                <a:path extrusionOk="0" h="4856" w="4856">
                  <a:moveTo>
                    <a:pt x="1" y="0"/>
                  </a:moveTo>
                  <a:lnTo>
                    <a:pt x="1"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82" name="Google Shape;5782;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61375" y="1442200"/>
              <a:ext cx="121425" cy="121400"/>
            </a:xfrm>
            <a:custGeom>
              <a:ahLst/>
              <a:cxnLst/>
              <a:rect b="b" l="l" r="r" t="t"/>
              <a:pathLst>
                <a:path extrusionOk="0" h="4856" w="4857">
                  <a:moveTo>
                    <a:pt x="1" y="0"/>
                  </a:moveTo>
                  <a:lnTo>
                    <a:pt x="1" y="4856"/>
                  </a:lnTo>
                  <a:lnTo>
                    <a:pt x="4856" y="4856"/>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83" name="Google Shape;5783;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61375" y="2646275"/>
              <a:ext cx="121425" cy="121425"/>
            </a:xfrm>
            <a:custGeom>
              <a:ahLst/>
              <a:cxnLst/>
              <a:rect b="b" l="l" r="r" t="t"/>
              <a:pathLst>
                <a:path extrusionOk="0" h="4857" w="4857">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84" name="Google Shape;5784;p4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662400" y="4903950"/>
              <a:ext cx="121400" cy="121400"/>
            </a:xfrm>
            <a:custGeom>
              <a:ahLst/>
              <a:cxnLst/>
              <a:rect b="b" l="l" r="r" t="t"/>
              <a:pathLst>
                <a:path extrusionOk="0" h="4856"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grpSp>
      <p:sp>
        <p:nvSpPr>
          <p:cNvPr xmlns:c="http://schemas.openxmlformats.org/drawingml/2006/chart" xmlns:pic="http://schemas.openxmlformats.org/drawingml/2006/picture" xmlns:dgm="http://schemas.openxmlformats.org/drawingml/2006/diagram" id="5785" name="Google Shape;5785;p45"/>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91531" y="4720201"/>
            <a:ext cx="548700" cy="3936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lvl="0" rtl="0">
              <a:buNone/>
              <a:defRPr>
                <a:uFillTx/>
              </a:defRPr>
            </a:lvl1pPr>
            <a:lvl2pPr lvl="1" rtl="0">
              <a:buNone/>
              <a:defRPr>
                <a:uFillTx/>
              </a:defRPr>
            </a:lvl2pPr>
            <a:lvl3pPr lvl="2" rtl="0">
              <a:buNone/>
              <a:defRPr>
                <a:uFillTx/>
              </a:defRPr>
            </a:lvl3pPr>
            <a:lvl4pPr lvl="3" rtl="0">
              <a:buNone/>
              <a:defRPr>
                <a:uFillTx/>
              </a:defRPr>
            </a:lvl4pPr>
            <a:lvl5pPr lvl="4" rtl="0">
              <a:buNone/>
              <a:defRPr>
                <a:uFillTx/>
              </a:defRPr>
            </a:lvl5pPr>
            <a:lvl6pPr lvl="5" rtl="0">
              <a:buNone/>
              <a:defRPr>
                <a:uFillTx/>
              </a:defRPr>
            </a:lvl6pPr>
            <a:lvl7pPr lvl="6" rtl="0">
              <a:buNone/>
              <a:defRPr>
                <a:uFillTx/>
              </a:defRPr>
            </a:lvl7pPr>
            <a:lvl8pPr lvl="7" rtl="0">
              <a:buNone/>
              <a:defRPr>
                <a:uFillTx/>
              </a:defRPr>
            </a:lvl8pPr>
            <a:lvl9pPr lvl="8" rtl="0">
              <a:buNone/>
              <a:defRPr>
                <a:uFillTx/>
              </a:defRPr>
            </a:lvl9pPr>
          </a:lstStyle>
          <a:p>
            <a:pPr algn="l" indent="0" lvl="0" marL="0" rtl="0">
              <a:spcBef>
                <a:spcPts val="0"/>
              </a:spcBef>
              <a:spcAft>
                <a:spcPts val="0"/>
              </a:spcAft>
              <a:buNone/>
            </a:pPr>
            <a:fld id="{00000000-1234-1234-1234-123412341234}" type="slidenum">
              <a:rPr lang="en">
                <a:uFillTx/>
              </a:rPr>
              <a:t>‹#›</a:t>
            </a:fld>
            <a:endParaRPr>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44.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BLANK_1_2">
    <p:bg>
      <p:bgPr>
        <a:solidFill>
          <a:srgbClr val="003B55"/>
        </a:solidFill>
      </p:bgPr>
    </p:bg>
    <p:spTree>
      <p:nvGrpSpPr>
        <p:cNvPr xmlns:c="http://schemas.openxmlformats.org/drawingml/2006/chart" xmlns:pic="http://schemas.openxmlformats.org/drawingml/2006/picture" xmlns:dgm="http://schemas.openxmlformats.org/drawingml/2006/diagram" id="5786" name="Shape 5786"/>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grpSp>
        <p:nvGrpSpPr>
          <p:cNvPr xmlns:c="http://schemas.openxmlformats.org/drawingml/2006/chart" xmlns:pic="http://schemas.openxmlformats.org/drawingml/2006/picture" xmlns:dgm="http://schemas.openxmlformats.org/drawingml/2006/diagram" id="5787" name="Google Shape;5787;p46"/>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rot="10800000">
            <a:off x="8851487" y="28707"/>
            <a:ext cx="264012" cy="5086302"/>
            <a:chOff x="5307800" y="238125"/>
            <a:chExt cx="271925" cy="5238750"/>
          </a:xfrm>
        </p:grpSpPr>
        <p:sp>
          <p:nvSpPr>
            <p:cNvPr xmlns:c="http://schemas.openxmlformats.org/drawingml/2006/chart" xmlns:pic="http://schemas.openxmlformats.org/drawingml/2006/picture" xmlns:dgm="http://schemas.openxmlformats.org/drawingml/2006/diagram" id="5788" name="Google Shape;5788;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38125"/>
              <a:ext cx="121425" cy="121400"/>
            </a:xfrm>
            <a:custGeom>
              <a:ahLst/>
              <a:cxnLst/>
              <a:rect b="b" l="l" r="r" t="t"/>
              <a:pathLst>
                <a:path extrusionOk="0" h="4856" w="4857">
                  <a:moveTo>
                    <a:pt x="1" y="0"/>
                  </a:moveTo>
                  <a:lnTo>
                    <a:pt x="1"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89" name="Google Shape;5789;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88625"/>
              <a:ext cx="121425" cy="121400"/>
            </a:xfrm>
            <a:custGeom>
              <a:ahLst/>
              <a:cxnLst/>
              <a:rect b="b" l="l" r="r" t="t"/>
              <a:pathLst>
                <a:path extrusionOk="0" h="4856" w="4857">
                  <a:moveTo>
                    <a:pt x="1" y="0"/>
                  </a:moveTo>
                  <a:lnTo>
                    <a:pt x="1" y="4856"/>
                  </a:lnTo>
                  <a:lnTo>
                    <a:pt x="4856" y="4856"/>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90" name="Google Shape;5790;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539125"/>
              <a:ext cx="121425" cy="121425"/>
            </a:xfrm>
            <a:custGeom>
              <a:ahLst/>
              <a:cxnLst/>
              <a:rect b="b" l="l" r="r" t="t"/>
              <a:pathLst>
                <a:path extrusionOk="0" h="4857" w="4857">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91" name="Google Shape;5791;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689650"/>
              <a:ext cx="121425" cy="121400"/>
            </a:xfrm>
            <a:custGeom>
              <a:ahLst/>
              <a:cxnLst/>
              <a:rect b="b" l="l" r="r" t="t"/>
              <a:pathLst>
                <a:path extrusionOk="0" h="4856" w="4857">
                  <a:moveTo>
                    <a:pt x="1" y="0"/>
                  </a:moveTo>
                  <a:lnTo>
                    <a:pt x="1"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92" name="Google Shape;5792;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840150"/>
              <a:ext cx="121425" cy="121400"/>
            </a:xfrm>
            <a:custGeom>
              <a:ahLst/>
              <a:cxnLst/>
              <a:rect b="b" l="l" r="r" t="t"/>
              <a:pathLst>
                <a:path extrusionOk="0" h="4856" w="4857">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93" name="Google Shape;5793;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990675"/>
              <a:ext cx="121425" cy="121400"/>
            </a:xfrm>
            <a:custGeom>
              <a:ahLst/>
              <a:cxnLst/>
              <a:rect b="b" l="l" r="r" t="t"/>
              <a:pathLst>
                <a:path extrusionOk="0" h="4856" w="4857">
                  <a:moveTo>
                    <a:pt x="1" y="0"/>
                  </a:moveTo>
                  <a:lnTo>
                    <a:pt x="1"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94" name="Google Shape;5794;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1141175"/>
              <a:ext cx="121425" cy="121400"/>
            </a:xfrm>
            <a:custGeom>
              <a:ahLst/>
              <a:cxnLst/>
              <a:rect b="b" l="l" r="r" t="t"/>
              <a:pathLst>
                <a:path extrusionOk="0" h="4856" w="4857">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95" name="Google Shape;5795;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1291700"/>
              <a:ext cx="121425" cy="121400"/>
            </a:xfrm>
            <a:custGeom>
              <a:ahLst/>
              <a:cxnLst/>
              <a:rect b="b" l="l" r="r" t="t"/>
              <a:pathLst>
                <a:path extrusionOk="0" h="4856" w="4857">
                  <a:moveTo>
                    <a:pt x="1" y="0"/>
                  </a:moveTo>
                  <a:lnTo>
                    <a:pt x="1"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96" name="Google Shape;5796;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1442200"/>
              <a:ext cx="121425" cy="121400"/>
            </a:xfrm>
            <a:custGeom>
              <a:ahLst/>
              <a:cxnLst/>
              <a:rect b="b" l="l" r="r" t="t"/>
              <a:pathLst>
                <a:path extrusionOk="0" h="4856" w="4857">
                  <a:moveTo>
                    <a:pt x="1" y="0"/>
                  </a:moveTo>
                  <a:lnTo>
                    <a:pt x="1" y="4856"/>
                  </a:lnTo>
                  <a:lnTo>
                    <a:pt x="4856" y="4856"/>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97" name="Google Shape;5797;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1592700"/>
              <a:ext cx="121425" cy="121425"/>
            </a:xfrm>
            <a:custGeom>
              <a:ahLst/>
              <a:cxnLst/>
              <a:rect b="b" l="l" r="r" t="t"/>
              <a:pathLst>
                <a:path extrusionOk="0" h="4857" w="4857">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98" name="Google Shape;5798;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1743225"/>
              <a:ext cx="121425" cy="121400"/>
            </a:xfrm>
            <a:custGeom>
              <a:ahLst/>
              <a:cxnLst/>
              <a:rect b="b" l="l" r="r" t="t"/>
              <a:pathLst>
                <a:path extrusionOk="0" h="4856" w="4857">
                  <a:moveTo>
                    <a:pt x="1" y="0"/>
                  </a:moveTo>
                  <a:lnTo>
                    <a:pt x="1" y="4856"/>
                  </a:lnTo>
                  <a:lnTo>
                    <a:pt x="4856" y="4856"/>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799" name="Google Shape;5799;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1893725"/>
              <a:ext cx="121425" cy="121400"/>
            </a:xfrm>
            <a:custGeom>
              <a:ahLst/>
              <a:cxnLst/>
              <a:rect b="b" l="l" r="r" t="t"/>
              <a:pathLst>
                <a:path extrusionOk="0" h="4856" w="4857">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00" name="Google Shape;5800;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044250"/>
              <a:ext cx="121425" cy="121400"/>
            </a:xfrm>
            <a:custGeom>
              <a:ahLst/>
              <a:cxnLst/>
              <a:rect b="b" l="l" r="r" t="t"/>
              <a:pathLst>
                <a:path extrusionOk="0" h="4856" w="4857">
                  <a:moveTo>
                    <a:pt x="1" y="0"/>
                  </a:moveTo>
                  <a:lnTo>
                    <a:pt x="1"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01" name="Google Shape;5801;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194750"/>
              <a:ext cx="121425" cy="121400"/>
            </a:xfrm>
            <a:custGeom>
              <a:ahLst/>
              <a:cxnLst/>
              <a:rect b="b" l="l" r="r" t="t"/>
              <a:pathLst>
                <a:path extrusionOk="0" h="4856" w="4857">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02" name="Google Shape;5802;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345275"/>
              <a:ext cx="121425" cy="121400"/>
            </a:xfrm>
            <a:custGeom>
              <a:ahLst/>
              <a:cxnLst/>
              <a:rect b="b" l="l" r="r" t="t"/>
              <a:pathLst>
                <a:path extrusionOk="0" h="4856" w="4857">
                  <a:moveTo>
                    <a:pt x="1" y="0"/>
                  </a:moveTo>
                  <a:lnTo>
                    <a:pt x="1"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03" name="Google Shape;5803;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495775"/>
              <a:ext cx="121425" cy="121400"/>
            </a:xfrm>
            <a:custGeom>
              <a:ahLst/>
              <a:cxnLst/>
              <a:rect b="b" l="l" r="r" t="t"/>
              <a:pathLst>
                <a:path extrusionOk="0" h="4856" w="4857">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04" name="Google Shape;5804;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646275"/>
              <a:ext cx="121425" cy="121425"/>
            </a:xfrm>
            <a:custGeom>
              <a:ahLst/>
              <a:cxnLst/>
              <a:rect b="b" l="l" r="r" t="t"/>
              <a:pathLst>
                <a:path extrusionOk="0" h="4857" w="4857">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05" name="Google Shape;5805;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796800"/>
              <a:ext cx="121425" cy="121400"/>
            </a:xfrm>
            <a:custGeom>
              <a:ahLst/>
              <a:cxnLst/>
              <a:rect b="b" l="l" r="r" t="t"/>
              <a:pathLst>
                <a:path extrusionOk="0" h="4856" w="4857">
                  <a:moveTo>
                    <a:pt x="1" y="0"/>
                  </a:moveTo>
                  <a:lnTo>
                    <a:pt x="1" y="4856"/>
                  </a:lnTo>
                  <a:lnTo>
                    <a:pt x="4856" y="4856"/>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06" name="Google Shape;5806;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947300"/>
              <a:ext cx="121425" cy="121425"/>
            </a:xfrm>
            <a:custGeom>
              <a:ahLst/>
              <a:cxnLst/>
              <a:rect b="b" l="l" r="r" t="t"/>
              <a:pathLst>
                <a:path extrusionOk="0" h="4857" w="4857">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07" name="Google Shape;5807;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097825"/>
              <a:ext cx="121425" cy="121400"/>
            </a:xfrm>
            <a:custGeom>
              <a:ahLst/>
              <a:cxnLst/>
              <a:rect b="b" l="l" r="r" t="t"/>
              <a:pathLst>
                <a:path extrusionOk="0" h="4856" w="4857">
                  <a:moveTo>
                    <a:pt x="1" y="0"/>
                  </a:moveTo>
                  <a:lnTo>
                    <a:pt x="1"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08" name="Google Shape;5808;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248325"/>
              <a:ext cx="121425" cy="121400"/>
            </a:xfrm>
            <a:custGeom>
              <a:ahLst/>
              <a:cxnLst/>
              <a:rect b="b" l="l" r="r" t="t"/>
              <a:pathLst>
                <a:path extrusionOk="0" h="4856" w="4857">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09" name="Google Shape;5809;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398850"/>
              <a:ext cx="121425" cy="121400"/>
            </a:xfrm>
            <a:custGeom>
              <a:ahLst/>
              <a:cxnLst/>
              <a:rect b="b" l="l" r="r" t="t"/>
              <a:pathLst>
                <a:path extrusionOk="0" h="4856" w="4857">
                  <a:moveTo>
                    <a:pt x="1" y="0"/>
                  </a:moveTo>
                  <a:lnTo>
                    <a:pt x="1"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10" name="Google Shape;5810;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549350"/>
              <a:ext cx="121425" cy="121400"/>
            </a:xfrm>
            <a:custGeom>
              <a:ahLst/>
              <a:cxnLst/>
              <a:rect b="b" l="l" r="r" t="t"/>
              <a:pathLst>
                <a:path extrusionOk="0" h="4856" w="4857">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11" name="Google Shape;5811;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699875"/>
              <a:ext cx="121425" cy="121400"/>
            </a:xfrm>
            <a:custGeom>
              <a:ahLst/>
              <a:cxnLst/>
              <a:rect b="b" l="l" r="r" t="t"/>
              <a:pathLst>
                <a:path extrusionOk="0" h="4856" w="4857">
                  <a:moveTo>
                    <a:pt x="1" y="0"/>
                  </a:moveTo>
                  <a:lnTo>
                    <a:pt x="1"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12" name="Google Shape;5812;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850375"/>
              <a:ext cx="121425" cy="121400"/>
            </a:xfrm>
            <a:custGeom>
              <a:ahLst/>
              <a:cxnLst/>
              <a:rect b="b" l="l" r="r" t="t"/>
              <a:pathLst>
                <a:path extrusionOk="0" h="4856" w="4857">
                  <a:moveTo>
                    <a:pt x="1" y="0"/>
                  </a:moveTo>
                  <a:lnTo>
                    <a:pt x="1" y="4856"/>
                  </a:lnTo>
                  <a:lnTo>
                    <a:pt x="4856" y="4856"/>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13" name="Google Shape;5813;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000875"/>
              <a:ext cx="121425" cy="121425"/>
            </a:xfrm>
            <a:custGeom>
              <a:ahLst/>
              <a:cxnLst/>
              <a:rect b="b" l="l" r="r" t="t"/>
              <a:pathLst>
                <a:path extrusionOk="0" h="4857" w="4857">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14" name="Google Shape;5814;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151400"/>
              <a:ext cx="121425" cy="121400"/>
            </a:xfrm>
            <a:custGeom>
              <a:ahLst/>
              <a:cxnLst/>
              <a:rect b="b" l="l" r="r" t="t"/>
              <a:pathLst>
                <a:path extrusionOk="0" h="4856" w="4857">
                  <a:moveTo>
                    <a:pt x="1" y="0"/>
                  </a:moveTo>
                  <a:lnTo>
                    <a:pt x="1" y="4856"/>
                  </a:lnTo>
                  <a:lnTo>
                    <a:pt x="4856" y="4856"/>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15" name="Google Shape;5815;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301900"/>
              <a:ext cx="121425" cy="121400"/>
            </a:xfrm>
            <a:custGeom>
              <a:ahLst/>
              <a:cxnLst/>
              <a:rect b="b" l="l" r="r" t="t"/>
              <a:pathLst>
                <a:path extrusionOk="0" h="4856" w="4857">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16" name="Google Shape;5816;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452425"/>
              <a:ext cx="121425" cy="121400"/>
            </a:xfrm>
            <a:custGeom>
              <a:ahLst/>
              <a:cxnLst/>
              <a:rect b="b" l="l" r="r" t="t"/>
              <a:pathLst>
                <a:path extrusionOk="0" h="4856" w="4857">
                  <a:moveTo>
                    <a:pt x="1" y="0"/>
                  </a:moveTo>
                  <a:lnTo>
                    <a:pt x="1"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17" name="Google Shape;5817;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602925"/>
              <a:ext cx="121425" cy="121400"/>
            </a:xfrm>
            <a:custGeom>
              <a:ahLst/>
              <a:cxnLst/>
              <a:rect b="b" l="l" r="r" t="t"/>
              <a:pathLst>
                <a:path extrusionOk="0" h="4856" w="4857">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18" name="Google Shape;5818;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753450"/>
              <a:ext cx="121425" cy="121400"/>
            </a:xfrm>
            <a:custGeom>
              <a:ahLst/>
              <a:cxnLst/>
              <a:rect b="b" l="l" r="r" t="t"/>
              <a:pathLst>
                <a:path extrusionOk="0" h="4856" w="4857">
                  <a:moveTo>
                    <a:pt x="1" y="0"/>
                  </a:moveTo>
                  <a:lnTo>
                    <a:pt x="1"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19" name="Google Shape;5819;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903950"/>
              <a:ext cx="121425" cy="121400"/>
            </a:xfrm>
            <a:custGeom>
              <a:ahLst/>
              <a:cxnLst/>
              <a:rect b="b" l="l" r="r" t="t"/>
              <a:pathLst>
                <a:path extrusionOk="0" h="4856" w="4857">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20" name="Google Shape;5820;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5054450"/>
              <a:ext cx="121425" cy="121425"/>
            </a:xfrm>
            <a:custGeom>
              <a:ahLst/>
              <a:cxnLst/>
              <a:rect b="b" l="l" r="r" t="t"/>
              <a:pathLst>
                <a:path extrusionOk="0" h="4857" w="4857">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21" name="Google Shape;5821;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5204975"/>
              <a:ext cx="121425" cy="121400"/>
            </a:xfrm>
            <a:custGeom>
              <a:ahLst/>
              <a:cxnLst/>
              <a:rect b="b" l="l" r="r" t="t"/>
              <a:pathLst>
                <a:path extrusionOk="0" h="4856" w="4857">
                  <a:moveTo>
                    <a:pt x="1" y="0"/>
                  </a:moveTo>
                  <a:lnTo>
                    <a:pt x="1" y="4856"/>
                  </a:lnTo>
                  <a:lnTo>
                    <a:pt x="4856" y="4856"/>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22" name="Google Shape;5822;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5355475"/>
              <a:ext cx="121425" cy="121400"/>
            </a:xfrm>
            <a:custGeom>
              <a:ahLst/>
              <a:cxnLst/>
              <a:rect b="b" l="l" r="r" t="t"/>
              <a:pathLst>
                <a:path extrusionOk="0" h="4856" w="4857">
                  <a:moveTo>
                    <a:pt x="1" y="1"/>
                  </a:moveTo>
                  <a:lnTo>
                    <a:pt x="1"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23" name="Google Shape;5823;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38125"/>
              <a:ext cx="121400" cy="121400"/>
            </a:xfrm>
            <a:custGeom>
              <a:ahLst/>
              <a:cxnLst/>
              <a:rect b="b" l="l" r="r" t="t"/>
              <a:pathLst>
                <a:path extrusionOk="0" h="4856" w="4856">
                  <a:moveTo>
                    <a:pt x="0" y="0"/>
                  </a:moveTo>
                  <a:lnTo>
                    <a:pt x="0"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24" name="Google Shape;5824;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539125"/>
              <a:ext cx="121400" cy="121425"/>
            </a:xfrm>
            <a:custGeom>
              <a:ahLst/>
              <a:cxnLst/>
              <a:rect b="b" l="l" r="r" t="t"/>
              <a:pathLst>
                <a:path extrusionOk="0" h="4857" w="4856">
                  <a:moveTo>
                    <a:pt x="0" y="1"/>
                  </a:moveTo>
                  <a:lnTo>
                    <a:pt x="0"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25" name="Google Shape;5825;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990675"/>
              <a:ext cx="121400" cy="121400"/>
            </a:xfrm>
            <a:custGeom>
              <a:ahLst/>
              <a:cxnLst/>
              <a:rect b="b" l="l" r="r" t="t"/>
              <a:pathLst>
                <a:path extrusionOk="0" h="4856" w="4856">
                  <a:moveTo>
                    <a:pt x="0" y="0"/>
                  </a:moveTo>
                  <a:lnTo>
                    <a:pt x="0"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26" name="Google Shape;5826;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1141175"/>
              <a:ext cx="121400" cy="121400"/>
            </a:xfrm>
            <a:custGeom>
              <a:ahLst/>
              <a:cxnLst/>
              <a:rect b="b" l="l" r="r" t="t"/>
              <a:pathLst>
                <a:path extrusionOk="0" h="4856" w="4856">
                  <a:moveTo>
                    <a:pt x="0" y="1"/>
                  </a:moveTo>
                  <a:lnTo>
                    <a:pt x="0"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27" name="Google Shape;5827;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1442200"/>
              <a:ext cx="121400" cy="121400"/>
            </a:xfrm>
            <a:custGeom>
              <a:ahLst/>
              <a:cxnLst/>
              <a:rect b="b" l="l" r="r" t="t"/>
              <a:pathLst>
                <a:path extrusionOk="0" h="4856" w="4856">
                  <a:moveTo>
                    <a:pt x="0" y="0"/>
                  </a:moveTo>
                  <a:lnTo>
                    <a:pt x="0" y="4856"/>
                  </a:lnTo>
                  <a:lnTo>
                    <a:pt x="4856" y="4856"/>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28" name="Google Shape;5828;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1592700"/>
              <a:ext cx="121400" cy="121425"/>
            </a:xfrm>
            <a:custGeom>
              <a:ahLst/>
              <a:cxnLst/>
              <a:rect b="b" l="l" r="r" t="t"/>
              <a:pathLst>
                <a:path extrusionOk="0" h="4857" w="4856">
                  <a:moveTo>
                    <a:pt x="0" y="1"/>
                  </a:moveTo>
                  <a:lnTo>
                    <a:pt x="0"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29" name="Google Shape;5829;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194750"/>
              <a:ext cx="121400" cy="121400"/>
            </a:xfrm>
            <a:custGeom>
              <a:ahLst/>
              <a:cxnLst/>
              <a:rect b="b" l="l" r="r" t="t"/>
              <a:pathLst>
                <a:path extrusionOk="0" h="4856" w="4856">
                  <a:moveTo>
                    <a:pt x="0" y="1"/>
                  </a:moveTo>
                  <a:lnTo>
                    <a:pt x="0"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30" name="Google Shape;5830;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345275"/>
              <a:ext cx="121400" cy="121400"/>
            </a:xfrm>
            <a:custGeom>
              <a:ahLst/>
              <a:cxnLst/>
              <a:rect b="b" l="l" r="r" t="t"/>
              <a:pathLst>
                <a:path extrusionOk="0" h="4856" w="4856">
                  <a:moveTo>
                    <a:pt x="0" y="0"/>
                  </a:moveTo>
                  <a:lnTo>
                    <a:pt x="0"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31" name="Google Shape;5831;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495775"/>
              <a:ext cx="121400" cy="121400"/>
            </a:xfrm>
            <a:custGeom>
              <a:ahLst/>
              <a:cxnLst/>
              <a:rect b="b" l="l" r="r" t="t"/>
              <a:pathLst>
                <a:path extrusionOk="0" h="4856" w="4856">
                  <a:moveTo>
                    <a:pt x="0" y="1"/>
                  </a:moveTo>
                  <a:lnTo>
                    <a:pt x="0"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32" name="Google Shape;5832;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646275"/>
              <a:ext cx="121400" cy="121425"/>
            </a:xfrm>
            <a:custGeom>
              <a:ahLst/>
              <a:cxnLst/>
              <a:rect b="b" l="l" r="r" t="t"/>
              <a:pathLst>
                <a:path extrusionOk="0" h="4857" w="4856">
                  <a:moveTo>
                    <a:pt x="0" y="1"/>
                  </a:moveTo>
                  <a:lnTo>
                    <a:pt x="0"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33" name="Google Shape;5833;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947300"/>
              <a:ext cx="121400" cy="121425"/>
            </a:xfrm>
            <a:custGeom>
              <a:ahLst/>
              <a:cxnLst/>
              <a:rect b="b" l="l" r="r" t="t"/>
              <a:pathLst>
                <a:path extrusionOk="0" h="4857" w="4856">
                  <a:moveTo>
                    <a:pt x="0" y="1"/>
                  </a:moveTo>
                  <a:lnTo>
                    <a:pt x="0"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34" name="Google Shape;5834;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248325"/>
              <a:ext cx="121400" cy="121400"/>
            </a:xfrm>
            <a:custGeom>
              <a:ahLst/>
              <a:cxnLst/>
              <a:rect b="b" l="l" r="r" t="t"/>
              <a:pathLst>
                <a:path extrusionOk="0" h="4856" w="4856">
                  <a:moveTo>
                    <a:pt x="0" y="1"/>
                  </a:moveTo>
                  <a:lnTo>
                    <a:pt x="0"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35" name="Google Shape;5835;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398850"/>
              <a:ext cx="121400" cy="121400"/>
            </a:xfrm>
            <a:custGeom>
              <a:ahLst/>
              <a:cxnLst/>
              <a:rect b="b" l="l" r="r" t="t"/>
              <a:pathLst>
                <a:path extrusionOk="0" h="4856" w="4856">
                  <a:moveTo>
                    <a:pt x="0" y="0"/>
                  </a:moveTo>
                  <a:lnTo>
                    <a:pt x="0"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36" name="Google Shape;5836;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699875"/>
              <a:ext cx="121400" cy="121400"/>
            </a:xfrm>
            <a:custGeom>
              <a:ahLst/>
              <a:cxnLst/>
              <a:rect b="b" l="l" r="r" t="t"/>
              <a:pathLst>
                <a:path extrusionOk="0" h="4856" w="4856">
                  <a:moveTo>
                    <a:pt x="0" y="0"/>
                  </a:moveTo>
                  <a:lnTo>
                    <a:pt x="0"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37" name="Google Shape;5837;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850375"/>
              <a:ext cx="121400" cy="121400"/>
            </a:xfrm>
            <a:custGeom>
              <a:ahLst/>
              <a:cxnLst/>
              <a:rect b="b" l="l" r="r" t="t"/>
              <a:pathLst>
                <a:path extrusionOk="0" h="4856" w="4856">
                  <a:moveTo>
                    <a:pt x="0" y="0"/>
                  </a:moveTo>
                  <a:lnTo>
                    <a:pt x="0" y="4856"/>
                  </a:lnTo>
                  <a:lnTo>
                    <a:pt x="4856" y="4856"/>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38" name="Google Shape;5838;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000875"/>
              <a:ext cx="121400" cy="121425"/>
            </a:xfrm>
            <a:custGeom>
              <a:ahLst/>
              <a:cxnLst/>
              <a:rect b="b" l="l" r="r" t="t"/>
              <a:pathLst>
                <a:path extrusionOk="0" h="4857" w="4856">
                  <a:moveTo>
                    <a:pt x="0" y="1"/>
                  </a:moveTo>
                  <a:lnTo>
                    <a:pt x="0"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39" name="Google Shape;5839;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151400"/>
              <a:ext cx="121400" cy="121400"/>
            </a:xfrm>
            <a:custGeom>
              <a:ahLst/>
              <a:cxnLst/>
              <a:rect b="b" l="l" r="r" t="t"/>
              <a:pathLst>
                <a:path extrusionOk="0" h="4856" w="4856">
                  <a:moveTo>
                    <a:pt x="0" y="0"/>
                  </a:moveTo>
                  <a:lnTo>
                    <a:pt x="0" y="4856"/>
                  </a:lnTo>
                  <a:lnTo>
                    <a:pt x="4856" y="4856"/>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40" name="Google Shape;5840;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602925"/>
              <a:ext cx="121400" cy="121400"/>
            </a:xfrm>
            <a:custGeom>
              <a:ahLst/>
              <a:cxnLst/>
              <a:rect b="b" l="l" r="r" t="t"/>
              <a:pathLst>
                <a:path extrusionOk="0" h="4856" w="4856">
                  <a:moveTo>
                    <a:pt x="0" y="1"/>
                  </a:moveTo>
                  <a:lnTo>
                    <a:pt x="0"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41" name="Google Shape;5841;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753450"/>
              <a:ext cx="121400" cy="121400"/>
            </a:xfrm>
            <a:custGeom>
              <a:ahLst/>
              <a:cxnLst/>
              <a:rect b="b" l="l" r="r" t="t"/>
              <a:pathLst>
                <a:path extrusionOk="0" h="4856" w="4856">
                  <a:moveTo>
                    <a:pt x="0" y="0"/>
                  </a:moveTo>
                  <a:lnTo>
                    <a:pt x="0" y="4855"/>
                  </a:lnTo>
                  <a:lnTo>
                    <a:pt x="4856" y="4855"/>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42" name="Google Shape;5842;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5054450"/>
              <a:ext cx="121400" cy="121425"/>
            </a:xfrm>
            <a:custGeom>
              <a:ahLst/>
              <a:cxnLst/>
              <a:rect b="b" l="l" r="r" t="t"/>
              <a:pathLst>
                <a:path extrusionOk="0" h="4857" w="4856">
                  <a:moveTo>
                    <a:pt x="0" y="1"/>
                  </a:moveTo>
                  <a:lnTo>
                    <a:pt x="0"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43" name="Google Shape;5843;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5204975"/>
              <a:ext cx="121400" cy="121400"/>
            </a:xfrm>
            <a:custGeom>
              <a:ahLst/>
              <a:cxnLst/>
              <a:rect b="b" l="l" r="r" t="t"/>
              <a:pathLst>
                <a:path extrusionOk="0" h="4856" w="4856">
                  <a:moveTo>
                    <a:pt x="0" y="0"/>
                  </a:moveTo>
                  <a:lnTo>
                    <a:pt x="0" y="4856"/>
                  </a:lnTo>
                  <a:lnTo>
                    <a:pt x="4856" y="4856"/>
                  </a:lnTo>
                  <a:lnTo>
                    <a:pt x="4856" y="0"/>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44" name="Google Shape;5844;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5355475"/>
              <a:ext cx="121400" cy="121400"/>
            </a:xfrm>
            <a:custGeom>
              <a:ahLst/>
              <a:cxnLst/>
              <a:rect b="b" l="l" r="r" t="t"/>
              <a:pathLst>
                <a:path extrusionOk="0" h="4856" w="4856">
                  <a:moveTo>
                    <a:pt x="0" y="1"/>
                  </a:moveTo>
                  <a:lnTo>
                    <a:pt x="0" y="4856"/>
                  </a:lnTo>
                  <a:lnTo>
                    <a:pt x="4856" y="4856"/>
                  </a:lnTo>
                  <a:lnTo>
                    <a:pt x="4856" y="1"/>
                  </a:lnTo>
                  <a:close/>
                </a:path>
              </a:pathLst>
            </a:custGeom>
            <a:solidFill>
              <a:srgbClr val="D3EBD5"/>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grpSp>
      <p:grpSp>
        <p:nvGrpSpPr>
          <p:cNvPr xmlns:c="http://schemas.openxmlformats.org/drawingml/2006/chart" xmlns:pic="http://schemas.openxmlformats.org/drawingml/2006/picture" xmlns:dgm="http://schemas.openxmlformats.org/drawingml/2006/diagram" id="5845" name="Google Shape;5845;p46"/>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rot="10800000">
            <a:off x="7828571" y="28707"/>
            <a:ext cx="1140783" cy="5086302"/>
            <a:chOff x="5458325" y="238125"/>
            <a:chExt cx="1174975" cy="5238750"/>
          </a:xfrm>
        </p:grpSpPr>
        <p:sp>
          <p:nvSpPr>
            <p:cNvPr xmlns:c="http://schemas.openxmlformats.org/drawingml/2006/chart" xmlns:pic="http://schemas.openxmlformats.org/drawingml/2006/picture" xmlns:dgm="http://schemas.openxmlformats.org/drawingml/2006/diagram" id="5846" name="Google Shape;5846;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88625"/>
              <a:ext cx="121400" cy="121400"/>
            </a:xfrm>
            <a:custGeom>
              <a:ahLst/>
              <a:cxnLst/>
              <a:rect b="b" l="l" r="r" t="t"/>
              <a:pathLst>
                <a:path extrusionOk="0" h="4856" w="4856">
                  <a:moveTo>
                    <a:pt x="0" y="0"/>
                  </a:moveTo>
                  <a:lnTo>
                    <a:pt x="0" y="4856"/>
                  </a:lnTo>
                  <a:lnTo>
                    <a:pt x="4856" y="4856"/>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47" name="Google Shape;5847;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689650"/>
              <a:ext cx="121400" cy="121400"/>
            </a:xfrm>
            <a:custGeom>
              <a:ahLst/>
              <a:cxnLst/>
              <a:rect b="b" l="l" r="r" t="t"/>
              <a:pathLst>
                <a:path extrusionOk="0" h="4856" w="4856">
                  <a:moveTo>
                    <a:pt x="0" y="0"/>
                  </a:moveTo>
                  <a:lnTo>
                    <a:pt x="0"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48" name="Google Shape;5848;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840150"/>
              <a:ext cx="121400" cy="121400"/>
            </a:xfrm>
            <a:custGeom>
              <a:ahLst/>
              <a:cxnLst/>
              <a:rect b="b" l="l" r="r" t="t"/>
              <a:pathLst>
                <a:path extrusionOk="0" h="4856" w="4856">
                  <a:moveTo>
                    <a:pt x="0" y="1"/>
                  </a:moveTo>
                  <a:lnTo>
                    <a:pt x="0"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49" name="Google Shape;5849;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1291700"/>
              <a:ext cx="121400" cy="121400"/>
            </a:xfrm>
            <a:custGeom>
              <a:ahLst/>
              <a:cxnLst/>
              <a:rect b="b" l="l" r="r" t="t"/>
              <a:pathLst>
                <a:path extrusionOk="0" h="4856" w="4856">
                  <a:moveTo>
                    <a:pt x="0" y="0"/>
                  </a:moveTo>
                  <a:lnTo>
                    <a:pt x="0"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50" name="Google Shape;5850;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1743225"/>
              <a:ext cx="121400" cy="121400"/>
            </a:xfrm>
            <a:custGeom>
              <a:ahLst/>
              <a:cxnLst/>
              <a:rect b="b" l="l" r="r" t="t"/>
              <a:pathLst>
                <a:path extrusionOk="0" h="4856" w="4856">
                  <a:moveTo>
                    <a:pt x="0" y="0"/>
                  </a:moveTo>
                  <a:lnTo>
                    <a:pt x="0" y="4856"/>
                  </a:lnTo>
                  <a:lnTo>
                    <a:pt x="4856" y="4856"/>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51" name="Google Shape;5851;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1893725"/>
              <a:ext cx="121400" cy="121400"/>
            </a:xfrm>
            <a:custGeom>
              <a:ahLst/>
              <a:cxnLst/>
              <a:rect b="b" l="l" r="r" t="t"/>
              <a:pathLst>
                <a:path extrusionOk="0" h="4856" w="4856">
                  <a:moveTo>
                    <a:pt x="0" y="1"/>
                  </a:moveTo>
                  <a:lnTo>
                    <a:pt x="0"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52" name="Google Shape;5852;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044250"/>
              <a:ext cx="121400" cy="121400"/>
            </a:xfrm>
            <a:custGeom>
              <a:ahLst/>
              <a:cxnLst/>
              <a:rect b="b" l="l" r="r" t="t"/>
              <a:pathLst>
                <a:path extrusionOk="0" h="4856" w="4856">
                  <a:moveTo>
                    <a:pt x="0" y="0"/>
                  </a:moveTo>
                  <a:lnTo>
                    <a:pt x="0"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53" name="Google Shape;5853;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796800"/>
              <a:ext cx="121400" cy="121400"/>
            </a:xfrm>
            <a:custGeom>
              <a:ahLst/>
              <a:cxnLst/>
              <a:rect b="b" l="l" r="r" t="t"/>
              <a:pathLst>
                <a:path extrusionOk="0" h="4856" w="4856">
                  <a:moveTo>
                    <a:pt x="0" y="0"/>
                  </a:moveTo>
                  <a:lnTo>
                    <a:pt x="0" y="4856"/>
                  </a:lnTo>
                  <a:lnTo>
                    <a:pt x="4856" y="4856"/>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54" name="Google Shape;5854;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097825"/>
              <a:ext cx="121400" cy="121400"/>
            </a:xfrm>
            <a:custGeom>
              <a:ahLst/>
              <a:cxnLst/>
              <a:rect b="b" l="l" r="r" t="t"/>
              <a:pathLst>
                <a:path extrusionOk="0" h="4856" w="4856">
                  <a:moveTo>
                    <a:pt x="0" y="0"/>
                  </a:moveTo>
                  <a:lnTo>
                    <a:pt x="0"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55" name="Google Shape;5855;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549350"/>
              <a:ext cx="121400" cy="121400"/>
            </a:xfrm>
            <a:custGeom>
              <a:ahLst/>
              <a:cxnLst/>
              <a:rect b="b" l="l" r="r" t="t"/>
              <a:pathLst>
                <a:path extrusionOk="0" h="4856" w="4856">
                  <a:moveTo>
                    <a:pt x="0" y="1"/>
                  </a:moveTo>
                  <a:lnTo>
                    <a:pt x="0"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56" name="Google Shape;5856;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301900"/>
              <a:ext cx="121400" cy="121400"/>
            </a:xfrm>
            <a:custGeom>
              <a:ahLst/>
              <a:cxnLst/>
              <a:rect b="b" l="l" r="r" t="t"/>
              <a:pathLst>
                <a:path extrusionOk="0" h="4856" w="4856">
                  <a:moveTo>
                    <a:pt x="0" y="1"/>
                  </a:moveTo>
                  <a:lnTo>
                    <a:pt x="0"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57" name="Google Shape;5857;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452425"/>
              <a:ext cx="121400" cy="121400"/>
            </a:xfrm>
            <a:custGeom>
              <a:ahLst/>
              <a:cxnLst/>
              <a:rect b="b" l="l" r="r" t="t"/>
              <a:pathLst>
                <a:path extrusionOk="0" h="4856" w="4856">
                  <a:moveTo>
                    <a:pt x="0" y="0"/>
                  </a:moveTo>
                  <a:lnTo>
                    <a:pt x="0"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58" name="Google Shape;5858;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903950"/>
              <a:ext cx="121400" cy="121400"/>
            </a:xfrm>
            <a:custGeom>
              <a:ahLst/>
              <a:cxnLst/>
              <a:rect b="b" l="l" r="r" t="t"/>
              <a:pathLst>
                <a:path extrusionOk="0" h="4856" w="4856">
                  <a:moveTo>
                    <a:pt x="0" y="1"/>
                  </a:moveTo>
                  <a:lnTo>
                    <a:pt x="0"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59" name="Google Shape;5859;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38125"/>
              <a:ext cx="121400" cy="121400"/>
            </a:xfrm>
            <a:custGeom>
              <a:ahLst/>
              <a:cxnLst/>
              <a:rect b="b" l="l" r="r" t="t"/>
              <a:pathLst>
                <a:path extrusionOk="0" h="4856" w="4856">
                  <a:moveTo>
                    <a:pt x="1" y="0"/>
                  </a:moveTo>
                  <a:lnTo>
                    <a:pt x="1"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60" name="Google Shape;5860;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539125"/>
              <a:ext cx="121400" cy="121425"/>
            </a:xfrm>
            <a:custGeom>
              <a:ahLst/>
              <a:cxnLst/>
              <a:rect b="b" l="l" r="r" t="t"/>
              <a:pathLst>
                <a:path extrusionOk="0" h="4857"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61" name="Google Shape;5861;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689650"/>
              <a:ext cx="121400" cy="121400"/>
            </a:xfrm>
            <a:custGeom>
              <a:ahLst/>
              <a:cxnLst/>
              <a:rect b="b" l="l" r="r" t="t"/>
              <a:pathLst>
                <a:path extrusionOk="0" h="4856" w="4856">
                  <a:moveTo>
                    <a:pt x="1" y="0"/>
                  </a:moveTo>
                  <a:lnTo>
                    <a:pt x="1"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62" name="Google Shape;5862;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840150"/>
              <a:ext cx="121400" cy="121400"/>
            </a:xfrm>
            <a:custGeom>
              <a:ahLst/>
              <a:cxnLst/>
              <a:rect b="b" l="l" r="r" t="t"/>
              <a:pathLst>
                <a:path extrusionOk="0" h="4856"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63" name="Google Shape;5863;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990675"/>
              <a:ext cx="121400" cy="121400"/>
            </a:xfrm>
            <a:custGeom>
              <a:ahLst/>
              <a:cxnLst/>
              <a:rect b="b" l="l" r="r" t="t"/>
              <a:pathLst>
                <a:path extrusionOk="0" h="4856" w="4856">
                  <a:moveTo>
                    <a:pt x="1" y="0"/>
                  </a:moveTo>
                  <a:lnTo>
                    <a:pt x="1"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64" name="Google Shape;5864;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1141175"/>
              <a:ext cx="121400" cy="121400"/>
            </a:xfrm>
            <a:custGeom>
              <a:ahLst/>
              <a:cxnLst/>
              <a:rect b="b" l="l" r="r" t="t"/>
              <a:pathLst>
                <a:path extrusionOk="0" h="4856"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65" name="Google Shape;5865;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1291700"/>
              <a:ext cx="121400" cy="121400"/>
            </a:xfrm>
            <a:custGeom>
              <a:ahLst/>
              <a:cxnLst/>
              <a:rect b="b" l="l" r="r" t="t"/>
              <a:pathLst>
                <a:path extrusionOk="0" h="4856" w="4856">
                  <a:moveTo>
                    <a:pt x="1" y="0"/>
                  </a:moveTo>
                  <a:lnTo>
                    <a:pt x="1"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66" name="Google Shape;5866;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1442200"/>
              <a:ext cx="121400" cy="121400"/>
            </a:xfrm>
            <a:custGeom>
              <a:ahLst/>
              <a:cxnLst/>
              <a:rect b="b" l="l" r="r" t="t"/>
              <a:pathLst>
                <a:path extrusionOk="0" h="4856" w="4856">
                  <a:moveTo>
                    <a:pt x="1" y="0"/>
                  </a:moveTo>
                  <a:lnTo>
                    <a:pt x="1" y="4856"/>
                  </a:lnTo>
                  <a:lnTo>
                    <a:pt x="4856" y="4856"/>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67" name="Google Shape;5867;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1592700"/>
              <a:ext cx="121400" cy="121425"/>
            </a:xfrm>
            <a:custGeom>
              <a:ahLst/>
              <a:cxnLst/>
              <a:rect b="b" l="l" r="r" t="t"/>
              <a:pathLst>
                <a:path extrusionOk="0" h="4857"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68" name="Google Shape;5868;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1743225"/>
              <a:ext cx="121400" cy="121400"/>
            </a:xfrm>
            <a:custGeom>
              <a:ahLst/>
              <a:cxnLst/>
              <a:rect b="b" l="l" r="r" t="t"/>
              <a:pathLst>
                <a:path extrusionOk="0" h="4856" w="4856">
                  <a:moveTo>
                    <a:pt x="1" y="0"/>
                  </a:moveTo>
                  <a:lnTo>
                    <a:pt x="1" y="4856"/>
                  </a:lnTo>
                  <a:lnTo>
                    <a:pt x="4856" y="4856"/>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69" name="Google Shape;5869;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1893725"/>
              <a:ext cx="121400" cy="121400"/>
            </a:xfrm>
            <a:custGeom>
              <a:ahLst/>
              <a:cxnLst/>
              <a:rect b="b" l="l" r="r" t="t"/>
              <a:pathLst>
                <a:path extrusionOk="0" h="4856"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70" name="Google Shape;5870;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044250"/>
              <a:ext cx="121400" cy="121400"/>
            </a:xfrm>
            <a:custGeom>
              <a:ahLst/>
              <a:cxnLst/>
              <a:rect b="b" l="l" r="r" t="t"/>
              <a:pathLst>
                <a:path extrusionOk="0" h="4856" w="4856">
                  <a:moveTo>
                    <a:pt x="1" y="0"/>
                  </a:moveTo>
                  <a:lnTo>
                    <a:pt x="1"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71" name="Google Shape;5871;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194750"/>
              <a:ext cx="121400" cy="121400"/>
            </a:xfrm>
            <a:custGeom>
              <a:ahLst/>
              <a:cxnLst/>
              <a:rect b="b" l="l" r="r" t="t"/>
              <a:pathLst>
                <a:path extrusionOk="0" h="4856"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72" name="Google Shape;5872;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495775"/>
              <a:ext cx="121400" cy="121400"/>
            </a:xfrm>
            <a:custGeom>
              <a:ahLst/>
              <a:cxnLst/>
              <a:rect b="b" l="l" r="r" t="t"/>
              <a:pathLst>
                <a:path extrusionOk="0" h="4856"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73" name="Google Shape;5873;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646275"/>
              <a:ext cx="121400" cy="121425"/>
            </a:xfrm>
            <a:custGeom>
              <a:ahLst/>
              <a:cxnLst/>
              <a:rect b="b" l="l" r="r" t="t"/>
              <a:pathLst>
                <a:path extrusionOk="0" h="4857"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74" name="Google Shape;5874;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947300"/>
              <a:ext cx="121400" cy="121425"/>
            </a:xfrm>
            <a:custGeom>
              <a:ahLst/>
              <a:cxnLst/>
              <a:rect b="b" l="l" r="r" t="t"/>
              <a:pathLst>
                <a:path extrusionOk="0" h="4857"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75" name="Google Shape;5875;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097825"/>
              <a:ext cx="121400" cy="121400"/>
            </a:xfrm>
            <a:custGeom>
              <a:ahLst/>
              <a:cxnLst/>
              <a:rect b="b" l="l" r="r" t="t"/>
              <a:pathLst>
                <a:path extrusionOk="0" h="4856" w="4856">
                  <a:moveTo>
                    <a:pt x="1" y="0"/>
                  </a:moveTo>
                  <a:lnTo>
                    <a:pt x="1"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76" name="Google Shape;5876;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248325"/>
              <a:ext cx="121400" cy="121400"/>
            </a:xfrm>
            <a:custGeom>
              <a:ahLst/>
              <a:cxnLst/>
              <a:rect b="b" l="l" r="r" t="t"/>
              <a:pathLst>
                <a:path extrusionOk="0" h="4856"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77" name="Google Shape;5877;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398850"/>
              <a:ext cx="121400" cy="121400"/>
            </a:xfrm>
            <a:custGeom>
              <a:ahLst/>
              <a:cxnLst/>
              <a:rect b="b" l="l" r="r" t="t"/>
              <a:pathLst>
                <a:path extrusionOk="0" h="4856" w="4856">
                  <a:moveTo>
                    <a:pt x="1" y="0"/>
                  </a:moveTo>
                  <a:lnTo>
                    <a:pt x="1"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78" name="Google Shape;5878;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549350"/>
              <a:ext cx="121400" cy="121400"/>
            </a:xfrm>
            <a:custGeom>
              <a:ahLst/>
              <a:cxnLst/>
              <a:rect b="b" l="l" r="r" t="t"/>
              <a:pathLst>
                <a:path extrusionOk="0" h="4856"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79" name="Google Shape;5879;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699875"/>
              <a:ext cx="121400" cy="121400"/>
            </a:xfrm>
            <a:custGeom>
              <a:ahLst/>
              <a:cxnLst/>
              <a:rect b="b" l="l" r="r" t="t"/>
              <a:pathLst>
                <a:path extrusionOk="0" h="4856" w="4856">
                  <a:moveTo>
                    <a:pt x="1" y="0"/>
                  </a:moveTo>
                  <a:lnTo>
                    <a:pt x="1"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80" name="Google Shape;5880;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850375"/>
              <a:ext cx="121400" cy="121400"/>
            </a:xfrm>
            <a:custGeom>
              <a:ahLst/>
              <a:cxnLst/>
              <a:rect b="b" l="l" r="r" t="t"/>
              <a:pathLst>
                <a:path extrusionOk="0" h="4856" w="4856">
                  <a:moveTo>
                    <a:pt x="1" y="0"/>
                  </a:moveTo>
                  <a:lnTo>
                    <a:pt x="1" y="4856"/>
                  </a:lnTo>
                  <a:lnTo>
                    <a:pt x="4856" y="4856"/>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81" name="Google Shape;5881;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000875"/>
              <a:ext cx="121400" cy="121425"/>
            </a:xfrm>
            <a:custGeom>
              <a:ahLst/>
              <a:cxnLst/>
              <a:rect b="b" l="l" r="r" t="t"/>
              <a:pathLst>
                <a:path extrusionOk="0" h="4857"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82" name="Google Shape;5882;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301900"/>
              <a:ext cx="121400" cy="121400"/>
            </a:xfrm>
            <a:custGeom>
              <a:ahLst/>
              <a:cxnLst/>
              <a:rect b="b" l="l" r="r" t="t"/>
              <a:pathLst>
                <a:path extrusionOk="0" h="4856"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83" name="Google Shape;5883;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452425"/>
              <a:ext cx="121400" cy="121400"/>
            </a:xfrm>
            <a:custGeom>
              <a:ahLst/>
              <a:cxnLst/>
              <a:rect b="b" l="l" r="r" t="t"/>
              <a:pathLst>
                <a:path extrusionOk="0" h="4856" w="4856">
                  <a:moveTo>
                    <a:pt x="1" y="0"/>
                  </a:moveTo>
                  <a:lnTo>
                    <a:pt x="1"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84" name="Google Shape;5884;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602925"/>
              <a:ext cx="121400" cy="121400"/>
            </a:xfrm>
            <a:custGeom>
              <a:ahLst/>
              <a:cxnLst/>
              <a:rect b="b" l="l" r="r" t="t"/>
              <a:pathLst>
                <a:path extrusionOk="0" h="4856"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85" name="Google Shape;5885;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753450"/>
              <a:ext cx="121400" cy="121400"/>
            </a:xfrm>
            <a:custGeom>
              <a:ahLst/>
              <a:cxnLst/>
              <a:rect b="b" l="l" r="r" t="t"/>
              <a:pathLst>
                <a:path extrusionOk="0" h="4856" w="4856">
                  <a:moveTo>
                    <a:pt x="1" y="0"/>
                  </a:moveTo>
                  <a:lnTo>
                    <a:pt x="1"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86" name="Google Shape;5886;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903950"/>
              <a:ext cx="121400" cy="121400"/>
            </a:xfrm>
            <a:custGeom>
              <a:ahLst/>
              <a:cxnLst/>
              <a:rect b="b" l="l" r="r" t="t"/>
              <a:pathLst>
                <a:path extrusionOk="0" h="4856"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87" name="Google Shape;5887;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5054450"/>
              <a:ext cx="121400" cy="121425"/>
            </a:xfrm>
            <a:custGeom>
              <a:ahLst/>
              <a:cxnLst/>
              <a:rect b="b" l="l" r="r" t="t"/>
              <a:pathLst>
                <a:path extrusionOk="0" h="4857"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88" name="Google Shape;5888;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5204975"/>
              <a:ext cx="121400" cy="121400"/>
            </a:xfrm>
            <a:custGeom>
              <a:ahLst/>
              <a:cxnLst/>
              <a:rect b="b" l="l" r="r" t="t"/>
              <a:pathLst>
                <a:path extrusionOk="0" h="4856" w="4856">
                  <a:moveTo>
                    <a:pt x="1" y="0"/>
                  </a:moveTo>
                  <a:lnTo>
                    <a:pt x="1" y="4856"/>
                  </a:lnTo>
                  <a:lnTo>
                    <a:pt x="4856" y="4856"/>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89" name="Google Shape;5889;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5355475"/>
              <a:ext cx="121400" cy="121400"/>
            </a:xfrm>
            <a:custGeom>
              <a:ahLst/>
              <a:cxnLst/>
              <a:rect b="b" l="l" r="r" t="t"/>
              <a:pathLst>
                <a:path extrusionOk="0" h="4856"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90" name="Google Shape;5890;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238125"/>
              <a:ext cx="121400" cy="121400"/>
            </a:xfrm>
            <a:custGeom>
              <a:ahLst/>
              <a:cxnLst/>
              <a:rect b="b" l="l" r="r" t="t"/>
              <a:pathLst>
                <a:path extrusionOk="0" h="4856" w="4856">
                  <a:moveTo>
                    <a:pt x="0" y="0"/>
                  </a:moveTo>
                  <a:lnTo>
                    <a:pt x="0" y="4855"/>
                  </a:lnTo>
                  <a:lnTo>
                    <a:pt x="4855" y="4855"/>
                  </a:lnTo>
                  <a:lnTo>
                    <a:pt x="4855"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91" name="Google Shape;5891;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840150"/>
              <a:ext cx="121400" cy="121400"/>
            </a:xfrm>
            <a:custGeom>
              <a:ahLst/>
              <a:cxnLst/>
              <a:rect b="b" l="l" r="r" t="t"/>
              <a:pathLst>
                <a:path extrusionOk="0" h="4856" w="4856">
                  <a:moveTo>
                    <a:pt x="0" y="1"/>
                  </a:moveTo>
                  <a:lnTo>
                    <a:pt x="0" y="4856"/>
                  </a:lnTo>
                  <a:lnTo>
                    <a:pt x="4855" y="4856"/>
                  </a:lnTo>
                  <a:lnTo>
                    <a:pt x="4855"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92" name="Google Shape;5892;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1141175"/>
              <a:ext cx="121400" cy="121400"/>
            </a:xfrm>
            <a:custGeom>
              <a:ahLst/>
              <a:cxnLst/>
              <a:rect b="b" l="l" r="r" t="t"/>
              <a:pathLst>
                <a:path extrusionOk="0" h="4856" w="4856">
                  <a:moveTo>
                    <a:pt x="0" y="1"/>
                  </a:moveTo>
                  <a:lnTo>
                    <a:pt x="0" y="4856"/>
                  </a:lnTo>
                  <a:lnTo>
                    <a:pt x="4855" y="4856"/>
                  </a:lnTo>
                  <a:lnTo>
                    <a:pt x="4855"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93" name="Google Shape;5893;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1442200"/>
              <a:ext cx="121400" cy="121400"/>
            </a:xfrm>
            <a:custGeom>
              <a:ahLst/>
              <a:cxnLst/>
              <a:rect b="b" l="l" r="r" t="t"/>
              <a:pathLst>
                <a:path extrusionOk="0" h="4856" w="4856">
                  <a:moveTo>
                    <a:pt x="0" y="0"/>
                  </a:moveTo>
                  <a:lnTo>
                    <a:pt x="0" y="4856"/>
                  </a:lnTo>
                  <a:lnTo>
                    <a:pt x="4855" y="4856"/>
                  </a:lnTo>
                  <a:lnTo>
                    <a:pt x="4855"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94" name="Google Shape;5894;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1893725"/>
              <a:ext cx="121400" cy="121400"/>
            </a:xfrm>
            <a:custGeom>
              <a:ahLst/>
              <a:cxnLst/>
              <a:rect b="b" l="l" r="r" t="t"/>
              <a:pathLst>
                <a:path extrusionOk="0" h="4856" w="4856">
                  <a:moveTo>
                    <a:pt x="0" y="1"/>
                  </a:moveTo>
                  <a:lnTo>
                    <a:pt x="0" y="4856"/>
                  </a:lnTo>
                  <a:lnTo>
                    <a:pt x="4855" y="4856"/>
                  </a:lnTo>
                  <a:lnTo>
                    <a:pt x="4855"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95" name="Google Shape;5895;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2495775"/>
              <a:ext cx="121400" cy="121400"/>
            </a:xfrm>
            <a:custGeom>
              <a:ahLst/>
              <a:cxnLst/>
              <a:rect b="b" l="l" r="r" t="t"/>
              <a:pathLst>
                <a:path extrusionOk="0" h="4856" w="4856">
                  <a:moveTo>
                    <a:pt x="0" y="1"/>
                  </a:moveTo>
                  <a:lnTo>
                    <a:pt x="0" y="4856"/>
                  </a:lnTo>
                  <a:lnTo>
                    <a:pt x="4855" y="4856"/>
                  </a:lnTo>
                  <a:lnTo>
                    <a:pt x="4855"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96" name="Google Shape;5896;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2646275"/>
              <a:ext cx="121400" cy="121425"/>
            </a:xfrm>
            <a:custGeom>
              <a:ahLst/>
              <a:cxnLst/>
              <a:rect b="b" l="l" r="r" t="t"/>
              <a:pathLst>
                <a:path extrusionOk="0" h="4857" w="4856">
                  <a:moveTo>
                    <a:pt x="0" y="1"/>
                  </a:moveTo>
                  <a:lnTo>
                    <a:pt x="0" y="4856"/>
                  </a:lnTo>
                  <a:lnTo>
                    <a:pt x="4855" y="4856"/>
                  </a:lnTo>
                  <a:lnTo>
                    <a:pt x="4855"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97" name="Google Shape;5897;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3699875"/>
              <a:ext cx="121400" cy="121400"/>
            </a:xfrm>
            <a:custGeom>
              <a:ahLst/>
              <a:cxnLst/>
              <a:rect b="b" l="l" r="r" t="t"/>
              <a:pathLst>
                <a:path extrusionOk="0" h="4856" w="4856">
                  <a:moveTo>
                    <a:pt x="0" y="0"/>
                  </a:moveTo>
                  <a:lnTo>
                    <a:pt x="0" y="4855"/>
                  </a:lnTo>
                  <a:lnTo>
                    <a:pt x="4855" y="4855"/>
                  </a:lnTo>
                  <a:lnTo>
                    <a:pt x="4855"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98" name="Google Shape;5898;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4151400"/>
              <a:ext cx="121400" cy="121400"/>
            </a:xfrm>
            <a:custGeom>
              <a:ahLst/>
              <a:cxnLst/>
              <a:rect b="b" l="l" r="r" t="t"/>
              <a:pathLst>
                <a:path extrusionOk="0" h="4856" w="4856">
                  <a:moveTo>
                    <a:pt x="0" y="0"/>
                  </a:moveTo>
                  <a:lnTo>
                    <a:pt x="0" y="4856"/>
                  </a:lnTo>
                  <a:lnTo>
                    <a:pt x="4855" y="4856"/>
                  </a:lnTo>
                  <a:lnTo>
                    <a:pt x="4855"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899" name="Google Shape;5899;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4903950"/>
              <a:ext cx="121400" cy="121400"/>
            </a:xfrm>
            <a:custGeom>
              <a:ahLst/>
              <a:cxnLst/>
              <a:rect b="b" l="l" r="r" t="t"/>
              <a:pathLst>
                <a:path extrusionOk="0" h="4856" w="4856">
                  <a:moveTo>
                    <a:pt x="0" y="1"/>
                  </a:moveTo>
                  <a:lnTo>
                    <a:pt x="0" y="4856"/>
                  </a:lnTo>
                  <a:lnTo>
                    <a:pt x="4855" y="4856"/>
                  </a:lnTo>
                  <a:lnTo>
                    <a:pt x="4855"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00" name="Google Shape;5900;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5355475"/>
              <a:ext cx="121400" cy="121400"/>
            </a:xfrm>
            <a:custGeom>
              <a:ahLst/>
              <a:cxnLst/>
              <a:rect b="b" l="l" r="r" t="t"/>
              <a:pathLst>
                <a:path extrusionOk="0" h="4856" w="4856">
                  <a:moveTo>
                    <a:pt x="0" y="1"/>
                  </a:moveTo>
                  <a:lnTo>
                    <a:pt x="0" y="4856"/>
                  </a:lnTo>
                  <a:lnTo>
                    <a:pt x="4855" y="4856"/>
                  </a:lnTo>
                  <a:lnTo>
                    <a:pt x="4855"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01" name="Google Shape;5901;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689650"/>
              <a:ext cx="121400" cy="121400"/>
            </a:xfrm>
            <a:custGeom>
              <a:ahLst/>
              <a:cxnLst/>
              <a:rect b="b" l="l" r="r" t="t"/>
              <a:pathLst>
                <a:path extrusionOk="0" h="4856" w="4856">
                  <a:moveTo>
                    <a:pt x="1" y="0"/>
                  </a:moveTo>
                  <a:lnTo>
                    <a:pt x="1"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02" name="Google Shape;5902;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1893725"/>
              <a:ext cx="121400" cy="121400"/>
            </a:xfrm>
            <a:custGeom>
              <a:ahLst/>
              <a:cxnLst/>
              <a:rect b="b" l="l" r="r" t="t"/>
              <a:pathLst>
                <a:path extrusionOk="0" h="4856"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03" name="Google Shape;5903;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2796800"/>
              <a:ext cx="121400" cy="121400"/>
            </a:xfrm>
            <a:custGeom>
              <a:ahLst/>
              <a:cxnLst/>
              <a:rect b="b" l="l" r="r" t="t"/>
              <a:pathLst>
                <a:path extrusionOk="0" h="4856" w="4856">
                  <a:moveTo>
                    <a:pt x="1" y="0"/>
                  </a:moveTo>
                  <a:lnTo>
                    <a:pt x="1" y="4856"/>
                  </a:lnTo>
                  <a:lnTo>
                    <a:pt x="4856" y="4856"/>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04" name="Google Shape;5904;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4753450"/>
              <a:ext cx="121400" cy="121400"/>
            </a:xfrm>
            <a:custGeom>
              <a:ahLst/>
              <a:cxnLst/>
              <a:rect b="b" l="l" r="r" t="t"/>
              <a:pathLst>
                <a:path extrusionOk="0" h="4856" w="4856">
                  <a:moveTo>
                    <a:pt x="0" y="0"/>
                  </a:moveTo>
                  <a:lnTo>
                    <a:pt x="0" y="4855"/>
                  </a:lnTo>
                  <a:lnTo>
                    <a:pt x="4855" y="4855"/>
                  </a:lnTo>
                  <a:lnTo>
                    <a:pt x="4855"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05" name="Google Shape;5905;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2646275"/>
              <a:ext cx="121400" cy="121425"/>
            </a:xfrm>
            <a:custGeom>
              <a:ahLst/>
              <a:cxnLst/>
              <a:rect b="b" l="l" r="r" t="t"/>
              <a:pathLst>
                <a:path extrusionOk="0" h="4857" w="4856">
                  <a:moveTo>
                    <a:pt x="1" y="1"/>
                  </a:moveTo>
                  <a:lnTo>
                    <a:pt x="1" y="4856"/>
                  </a:lnTo>
                  <a:lnTo>
                    <a:pt x="4856" y="4856"/>
                  </a:lnTo>
                  <a:lnTo>
                    <a:pt x="4856" y="1"/>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06" name="Google Shape;5906;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5204975"/>
              <a:ext cx="121400" cy="121400"/>
            </a:xfrm>
            <a:custGeom>
              <a:ahLst/>
              <a:cxnLst/>
              <a:rect b="b" l="l" r="r" t="t"/>
              <a:pathLst>
                <a:path extrusionOk="0" h="4856" w="4856">
                  <a:moveTo>
                    <a:pt x="1" y="0"/>
                  </a:moveTo>
                  <a:lnTo>
                    <a:pt x="1" y="4856"/>
                  </a:lnTo>
                  <a:lnTo>
                    <a:pt x="4856" y="4856"/>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07" name="Google Shape;5907;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511900" y="990675"/>
              <a:ext cx="121400" cy="121400"/>
            </a:xfrm>
            <a:custGeom>
              <a:ahLst/>
              <a:cxnLst/>
              <a:rect b="b" l="l" r="r" t="t"/>
              <a:pathLst>
                <a:path extrusionOk="0" h="4856" w="4856">
                  <a:moveTo>
                    <a:pt x="0" y="0"/>
                  </a:moveTo>
                  <a:lnTo>
                    <a:pt x="0" y="4855"/>
                  </a:lnTo>
                  <a:lnTo>
                    <a:pt x="4856" y="4855"/>
                  </a:lnTo>
                  <a:lnTo>
                    <a:pt x="4856" y="0"/>
                  </a:lnTo>
                  <a:close/>
                </a:path>
              </a:pathLst>
            </a:custGeom>
            <a:solidFill>
              <a:srgbClr val="80BFB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grpSp>
      <p:grpSp>
        <p:nvGrpSpPr>
          <p:cNvPr xmlns:c="http://schemas.openxmlformats.org/drawingml/2006/chart" xmlns:pic="http://schemas.openxmlformats.org/drawingml/2006/picture" xmlns:dgm="http://schemas.openxmlformats.org/drawingml/2006/diagram" id="5908" name="Google Shape;5908;p46"/>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rot="10800000">
            <a:off x="7682451" y="28707"/>
            <a:ext cx="994639" cy="4940182"/>
            <a:chOff x="5759350" y="388625"/>
            <a:chExt cx="1024450" cy="5088250"/>
          </a:xfrm>
        </p:grpSpPr>
        <p:sp>
          <p:nvSpPr>
            <p:cNvPr xmlns:c="http://schemas.openxmlformats.org/drawingml/2006/chart" xmlns:pic="http://schemas.openxmlformats.org/drawingml/2006/picture" xmlns:dgm="http://schemas.openxmlformats.org/drawingml/2006/diagram" id="5909" name="Google Shape;5909;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539125"/>
              <a:ext cx="121400" cy="121425"/>
            </a:xfrm>
            <a:custGeom>
              <a:ahLst/>
              <a:cxnLst/>
              <a:rect b="b" l="l" r="r" t="t"/>
              <a:pathLst>
                <a:path extrusionOk="0" h="4857"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10" name="Google Shape;5910;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1291700"/>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11" name="Google Shape;5911;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2796800"/>
              <a:ext cx="121400" cy="121400"/>
            </a:xfrm>
            <a:custGeom>
              <a:ahLst/>
              <a:cxnLst/>
              <a:rect b="b" l="l" r="r" t="t"/>
              <a:pathLst>
                <a:path extrusionOk="0" h="4856" w="4856">
                  <a:moveTo>
                    <a:pt x="0" y="0"/>
                  </a:moveTo>
                  <a:lnTo>
                    <a:pt x="0" y="4856"/>
                  </a:lnTo>
                  <a:lnTo>
                    <a:pt x="4855" y="4856"/>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12" name="Google Shape;5912;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3398850"/>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13" name="Google Shape;5913;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3549350"/>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14" name="Google Shape;5914;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4301900"/>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15" name="Google Shape;5915;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5204975"/>
              <a:ext cx="121400" cy="121400"/>
            </a:xfrm>
            <a:custGeom>
              <a:ahLst/>
              <a:cxnLst/>
              <a:rect b="b" l="l" r="r" t="t"/>
              <a:pathLst>
                <a:path extrusionOk="0" h="4856" w="4856">
                  <a:moveTo>
                    <a:pt x="0" y="0"/>
                  </a:moveTo>
                  <a:lnTo>
                    <a:pt x="0" y="4856"/>
                  </a:lnTo>
                  <a:lnTo>
                    <a:pt x="4855" y="4856"/>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16" name="Google Shape;5916;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388625"/>
              <a:ext cx="121400" cy="121400"/>
            </a:xfrm>
            <a:custGeom>
              <a:ahLst/>
              <a:cxnLst/>
              <a:rect b="b" l="l" r="r" t="t"/>
              <a:pathLst>
                <a:path extrusionOk="0" h="4856" w="4856">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17" name="Google Shape;5917;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1141175"/>
              <a:ext cx="121400" cy="121400"/>
            </a:xfrm>
            <a:custGeom>
              <a:ahLst/>
              <a:cxnLst/>
              <a:rect b="b" l="l" r="r" t="t"/>
              <a:pathLst>
                <a:path extrusionOk="0" h="4856"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18" name="Google Shape;5918;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1291700"/>
              <a:ext cx="121400" cy="121400"/>
            </a:xfrm>
            <a:custGeom>
              <a:ahLst/>
              <a:cxnLst/>
              <a:rect b="b" l="l" r="r" t="t"/>
              <a:pathLst>
                <a:path extrusionOk="0" h="4856" w="4856">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19" name="Google Shape;5919;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1442200"/>
              <a:ext cx="121400" cy="121400"/>
            </a:xfrm>
            <a:custGeom>
              <a:ahLst/>
              <a:cxnLst/>
              <a:rect b="b" l="l" r="r" t="t"/>
              <a:pathLst>
                <a:path extrusionOk="0" h="4856" w="4856">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20" name="Google Shape;5920;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1743225"/>
              <a:ext cx="121400" cy="121400"/>
            </a:xfrm>
            <a:custGeom>
              <a:ahLst/>
              <a:cxnLst/>
              <a:rect b="b" l="l" r="r" t="t"/>
              <a:pathLst>
                <a:path extrusionOk="0" h="4856" w="4856">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21" name="Google Shape;5921;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2044250"/>
              <a:ext cx="121400" cy="121400"/>
            </a:xfrm>
            <a:custGeom>
              <a:ahLst/>
              <a:cxnLst/>
              <a:rect b="b" l="l" r="r" t="t"/>
              <a:pathLst>
                <a:path extrusionOk="0" h="4856" w="4856">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22" name="Google Shape;5922;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2646275"/>
              <a:ext cx="121400" cy="121425"/>
            </a:xfrm>
            <a:custGeom>
              <a:ahLst/>
              <a:cxnLst/>
              <a:rect b="b" l="l" r="r" t="t"/>
              <a:pathLst>
                <a:path extrusionOk="0" h="4857"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23" name="Google Shape;5923;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2947300"/>
              <a:ext cx="121400" cy="121425"/>
            </a:xfrm>
            <a:custGeom>
              <a:ahLst/>
              <a:cxnLst/>
              <a:rect b="b" l="l" r="r" t="t"/>
              <a:pathLst>
                <a:path extrusionOk="0" h="4857"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24" name="Google Shape;5924;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3097825"/>
              <a:ext cx="121400" cy="121400"/>
            </a:xfrm>
            <a:custGeom>
              <a:ahLst/>
              <a:cxnLst/>
              <a:rect b="b" l="l" r="r" t="t"/>
              <a:pathLst>
                <a:path extrusionOk="0" h="4856" w="4856">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25" name="Google Shape;5925;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3248325"/>
              <a:ext cx="121400" cy="121400"/>
            </a:xfrm>
            <a:custGeom>
              <a:ahLst/>
              <a:cxnLst/>
              <a:rect b="b" l="l" r="r" t="t"/>
              <a:pathLst>
                <a:path extrusionOk="0" h="4856"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26" name="Google Shape;5926;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3549350"/>
              <a:ext cx="121400" cy="121400"/>
            </a:xfrm>
            <a:custGeom>
              <a:ahLst/>
              <a:cxnLst/>
              <a:rect b="b" l="l" r="r" t="t"/>
              <a:pathLst>
                <a:path extrusionOk="0" h="4856"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27" name="Google Shape;5927;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3699875"/>
              <a:ext cx="121400" cy="121400"/>
            </a:xfrm>
            <a:custGeom>
              <a:ahLst/>
              <a:cxnLst/>
              <a:rect b="b" l="l" r="r" t="t"/>
              <a:pathLst>
                <a:path extrusionOk="0" h="4856" w="4856">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28" name="Google Shape;5928;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3850375"/>
              <a:ext cx="121400" cy="121400"/>
            </a:xfrm>
            <a:custGeom>
              <a:ahLst/>
              <a:cxnLst/>
              <a:rect b="b" l="l" r="r" t="t"/>
              <a:pathLst>
                <a:path extrusionOk="0" h="4856" w="4856">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29" name="Google Shape;5929;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4000875"/>
              <a:ext cx="121400" cy="121425"/>
            </a:xfrm>
            <a:custGeom>
              <a:ahLst/>
              <a:cxnLst/>
              <a:rect b="b" l="l" r="r" t="t"/>
              <a:pathLst>
                <a:path extrusionOk="0" h="4857"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30" name="Google Shape;5930;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4301900"/>
              <a:ext cx="121400" cy="121400"/>
            </a:xfrm>
            <a:custGeom>
              <a:ahLst/>
              <a:cxnLst/>
              <a:rect b="b" l="l" r="r" t="t"/>
              <a:pathLst>
                <a:path extrusionOk="0" h="4856"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31" name="Google Shape;5931;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4452425"/>
              <a:ext cx="121400" cy="121400"/>
            </a:xfrm>
            <a:custGeom>
              <a:ahLst/>
              <a:cxnLst/>
              <a:rect b="b" l="l" r="r" t="t"/>
              <a:pathLst>
                <a:path extrusionOk="0" h="4856" w="4856">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32" name="Google Shape;5932;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4903950"/>
              <a:ext cx="121400" cy="121400"/>
            </a:xfrm>
            <a:custGeom>
              <a:ahLst/>
              <a:cxnLst/>
              <a:rect b="b" l="l" r="r" t="t"/>
              <a:pathLst>
                <a:path extrusionOk="0" h="4856"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33" name="Google Shape;5933;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5054450"/>
              <a:ext cx="121400" cy="121425"/>
            </a:xfrm>
            <a:custGeom>
              <a:ahLst/>
              <a:cxnLst/>
              <a:rect b="b" l="l" r="r" t="t"/>
              <a:pathLst>
                <a:path extrusionOk="0" h="4857"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34" name="Google Shape;5934;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5204975"/>
              <a:ext cx="121400" cy="121400"/>
            </a:xfrm>
            <a:custGeom>
              <a:ahLst/>
              <a:cxnLst/>
              <a:rect b="b" l="l" r="r" t="t"/>
              <a:pathLst>
                <a:path extrusionOk="0" h="4856" w="4856">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35" name="Google Shape;5935;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539125"/>
              <a:ext cx="121400" cy="121425"/>
            </a:xfrm>
            <a:custGeom>
              <a:ahLst/>
              <a:cxnLst/>
              <a:rect b="b" l="l" r="r" t="t"/>
              <a:pathLst>
                <a:path extrusionOk="0" h="4857"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36" name="Google Shape;5936;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689650"/>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37" name="Google Shape;5937;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990675"/>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38" name="Google Shape;5938;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1291700"/>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39" name="Google Shape;5939;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1442200"/>
              <a:ext cx="121400" cy="121400"/>
            </a:xfrm>
            <a:custGeom>
              <a:ahLst/>
              <a:cxnLst/>
              <a:rect b="b" l="l" r="r" t="t"/>
              <a:pathLst>
                <a:path extrusionOk="0" h="4856" w="4856">
                  <a:moveTo>
                    <a:pt x="0" y="0"/>
                  </a:moveTo>
                  <a:lnTo>
                    <a:pt x="0" y="4856"/>
                  </a:lnTo>
                  <a:lnTo>
                    <a:pt x="4855" y="4856"/>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40" name="Google Shape;5940;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1592700"/>
              <a:ext cx="121400" cy="121425"/>
            </a:xfrm>
            <a:custGeom>
              <a:ahLst/>
              <a:cxnLst/>
              <a:rect b="b" l="l" r="r" t="t"/>
              <a:pathLst>
                <a:path extrusionOk="0" h="4857"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41" name="Google Shape;5941;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1743225"/>
              <a:ext cx="121400" cy="121400"/>
            </a:xfrm>
            <a:custGeom>
              <a:ahLst/>
              <a:cxnLst/>
              <a:rect b="b" l="l" r="r" t="t"/>
              <a:pathLst>
                <a:path extrusionOk="0" h="4856" w="4856">
                  <a:moveTo>
                    <a:pt x="0" y="0"/>
                  </a:moveTo>
                  <a:lnTo>
                    <a:pt x="0" y="4856"/>
                  </a:lnTo>
                  <a:lnTo>
                    <a:pt x="4855" y="4856"/>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42" name="Google Shape;5942;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2194750"/>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43" name="Google Shape;5943;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2345275"/>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44" name="Google Shape;5944;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2495775"/>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45" name="Google Shape;5945;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2646275"/>
              <a:ext cx="121400" cy="121425"/>
            </a:xfrm>
            <a:custGeom>
              <a:ahLst/>
              <a:cxnLst/>
              <a:rect b="b" l="l" r="r" t="t"/>
              <a:pathLst>
                <a:path extrusionOk="0" h="4857"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46" name="Google Shape;5946;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2796800"/>
              <a:ext cx="121400" cy="121400"/>
            </a:xfrm>
            <a:custGeom>
              <a:ahLst/>
              <a:cxnLst/>
              <a:rect b="b" l="l" r="r" t="t"/>
              <a:pathLst>
                <a:path extrusionOk="0" h="4856" w="4856">
                  <a:moveTo>
                    <a:pt x="0" y="0"/>
                  </a:moveTo>
                  <a:lnTo>
                    <a:pt x="0" y="4856"/>
                  </a:lnTo>
                  <a:lnTo>
                    <a:pt x="4855" y="4856"/>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47" name="Google Shape;5947;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2947300"/>
              <a:ext cx="121400" cy="121425"/>
            </a:xfrm>
            <a:custGeom>
              <a:ahLst/>
              <a:cxnLst/>
              <a:rect b="b" l="l" r="r" t="t"/>
              <a:pathLst>
                <a:path extrusionOk="0" h="4857"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48" name="Google Shape;5948;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3097825"/>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49" name="Google Shape;5949;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3248325"/>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50" name="Google Shape;5950;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3398850"/>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51" name="Google Shape;5951;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3549350"/>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52" name="Google Shape;5952;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3850375"/>
              <a:ext cx="121400" cy="121400"/>
            </a:xfrm>
            <a:custGeom>
              <a:ahLst/>
              <a:cxnLst/>
              <a:rect b="b" l="l" r="r" t="t"/>
              <a:pathLst>
                <a:path extrusionOk="0" h="4856" w="4856">
                  <a:moveTo>
                    <a:pt x="0" y="0"/>
                  </a:moveTo>
                  <a:lnTo>
                    <a:pt x="0" y="4856"/>
                  </a:lnTo>
                  <a:lnTo>
                    <a:pt x="4855" y="4856"/>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53" name="Google Shape;5953;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4151400"/>
              <a:ext cx="121400" cy="121400"/>
            </a:xfrm>
            <a:custGeom>
              <a:ahLst/>
              <a:cxnLst/>
              <a:rect b="b" l="l" r="r" t="t"/>
              <a:pathLst>
                <a:path extrusionOk="0" h="4856" w="4856">
                  <a:moveTo>
                    <a:pt x="0" y="0"/>
                  </a:moveTo>
                  <a:lnTo>
                    <a:pt x="0" y="4856"/>
                  </a:lnTo>
                  <a:lnTo>
                    <a:pt x="4855" y="4856"/>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54" name="Google Shape;5954;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4301900"/>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55" name="Google Shape;5955;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4452425"/>
              <a:ext cx="121400" cy="121400"/>
            </a:xfrm>
            <a:custGeom>
              <a:ahLst/>
              <a:cxnLst/>
              <a:rect b="b" l="l" r="r" t="t"/>
              <a:pathLst>
                <a:path extrusionOk="0" h="4856" w="4856">
                  <a:moveTo>
                    <a:pt x="0" y="0"/>
                  </a:moveTo>
                  <a:lnTo>
                    <a:pt x="0" y="4855"/>
                  </a:lnTo>
                  <a:lnTo>
                    <a:pt x="4855" y="4855"/>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56" name="Google Shape;5956;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4602925"/>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57" name="Google Shape;5957;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4903950"/>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58" name="Google Shape;5958;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5054450"/>
              <a:ext cx="121400" cy="121425"/>
            </a:xfrm>
            <a:custGeom>
              <a:ahLst/>
              <a:cxnLst/>
              <a:rect b="b" l="l" r="r" t="t"/>
              <a:pathLst>
                <a:path extrusionOk="0" h="4857"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59" name="Google Shape;5959;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5204975"/>
              <a:ext cx="121400" cy="121400"/>
            </a:xfrm>
            <a:custGeom>
              <a:ahLst/>
              <a:cxnLst/>
              <a:rect b="b" l="l" r="r" t="t"/>
              <a:pathLst>
                <a:path extrusionOk="0" h="4856" w="4856">
                  <a:moveTo>
                    <a:pt x="0" y="0"/>
                  </a:moveTo>
                  <a:lnTo>
                    <a:pt x="0" y="4856"/>
                  </a:lnTo>
                  <a:lnTo>
                    <a:pt x="4855" y="4856"/>
                  </a:lnTo>
                  <a:lnTo>
                    <a:pt x="4855"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60" name="Google Shape;5960;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5355475"/>
              <a:ext cx="121400" cy="121400"/>
            </a:xfrm>
            <a:custGeom>
              <a:ahLst/>
              <a:cxnLst/>
              <a:rect b="b" l="l" r="r" t="t"/>
              <a:pathLst>
                <a:path extrusionOk="0" h="4856" w="4856">
                  <a:moveTo>
                    <a:pt x="0" y="1"/>
                  </a:moveTo>
                  <a:lnTo>
                    <a:pt x="0" y="4856"/>
                  </a:lnTo>
                  <a:lnTo>
                    <a:pt x="4855" y="4856"/>
                  </a:lnTo>
                  <a:lnTo>
                    <a:pt x="4855"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61" name="Google Shape;5961;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539125"/>
              <a:ext cx="121400" cy="121425"/>
            </a:xfrm>
            <a:custGeom>
              <a:ahLst/>
              <a:cxnLst/>
              <a:rect b="b" l="l" r="r" t="t"/>
              <a:pathLst>
                <a:path extrusionOk="0" h="4857"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62" name="Google Shape;5962;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990675"/>
              <a:ext cx="121400" cy="121400"/>
            </a:xfrm>
            <a:custGeom>
              <a:ahLst/>
              <a:cxnLst/>
              <a:rect b="b" l="l" r="r" t="t"/>
              <a:pathLst>
                <a:path extrusionOk="0" h="4856" w="4856">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63" name="Google Shape;5963;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1141175"/>
              <a:ext cx="121400" cy="121400"/>
            </a:xfrm>
            <a:custGeom>
              <a:ahLst/>
              <a:cxnLst/>
              <a:rect b="b" l="l" r="r" t="t"/>
              <a:pathLst>
                <a:path extrusionOk="0" h="4856"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64" name="Google Shape;5964;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1291700"/>
              <a:ext cx="121400" cy="121400"/>
            </a:xfrm>
            <a:custGeom>
              <a:ahLst/>
              <a:cxnLst/>
              <a:rect b="b" l="l" r="r" t="t"/>
              <a:pathLst>
                <a:path extrusionOk="0" h="4856" w="4856">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65" name="Google Shape;5965;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1592700"/>
              <a:ext cx="121400" cy="121425"/>
            </a:xfrm>
            <a:custGeom>
              <a:ahLst/>
              <a:cxnLst/>
              <a:rect b="b" l="l" r="r" t="t"/>
              <a:pathLst>
                <a:path extrusionOk="0" h="4857"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66" name="Google Shape;5966;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1893725"/>
              <a:ext cx="121400" cy="121400"/>
            </a:xfrm>
            <a:custGeom>
              <a:ahLst/>
              <a:cxnLst/>
              <a:rect b="b" l="l" r="r" t="t"/>
              <a:pathLst>
                <a:path extrusionOk="0" h="4856"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67" name="Google Shape;5967;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2044250"/>
              <a:ext cx="121400" cy="121400"/>
            </a:xfrm>
            <a:custGeom>
              <a:ahLst/>
              <a:cxnLst/>
              <a:rect b="b" l="l" r="r" t="t"/>
              <a:pathLst>
                <a:path extrusionOk="0" h="4856" w="4856">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68" name="Google Shape;5968;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2194750"/>
              <a:ext cx="121400" cy="121400"/>
            </a:xfrm>
            <a:custGeom>
              <a:ahLst/>
              <a:cxnLst/>
              <a:rect b="b" l="l" r="r" t="t"/>
              <a:pathLst>
                <a:path extrusionOk="0" h="4856"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69" name="Google Shape;5969;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2495775"/>
              <a:ext cx="121400" cy="121400"/>
            </a:xfrm>
            <a:custGeom>
              <a:ahLst/>
              <a:cxnLst/>
              <a:rect b="b" l="l" r="r" t="t"/>
              <a:pathLst>
                <a:path extrusionOk="0" h="4856"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70" name="Google Shape;5970;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2796800"/>
              <a:ext cx="121400" cy="121400"/>
            </a:xfrm>
            <a:custGeom>
              <a:ahLst/>
              <a:cxnLst/>
              <a:rect b="b" l="l" r="r" t="t"/>
              <a:pathLst>
                <a:path extrusionOk="0" h="4856" w="4856">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71" name="Google Shape;5971;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3097825"/>
              <a:ext cx="121400" cy="121400"/>
            </a:xfrm>
            <a:custGeom>
              <a:ahLst/>
              <a:cxnLst/>
              <a:rect b="b" l="l" r="r" t="t"/>
              <a:pathLst>
                <a:path extrusionOk="0" h="4856" w="4856">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72" name="Google Shape;5972;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3398850"/>
              <a:ext cx="121400" cy="121400"/>
            </a:xfrm>
            <a:custGeom>
              <a:ahLst/>
              <a:cxnLst/>
              <a:rect b="b" l="l" r="r" t="t"/>
              <a:pathLst>
                <a:path extrusionOk="0" h="4856" w="4856">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73" name="Google Shape;5973;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3549350"/>
              <a:ext cx="121400" cy="121400"/>
            </a:xfrm>
            <a:custGeom>
              <a:ahLst/>
              <a:cxnLst/>
              <a:rect b="b" l="l" r="r" t="t"/>
              <a:pathLst>
                <a:path extrusionOk="0" h="4856"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74" name="Google Shape;5974;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4000875"/>
              <a:ext cx="121400" cy="121425"/>
            </a:xfrm>
            <a:custGeom>
              <a:ahLst/>
              <a:cxnLst/>
              <a:rect b="b" l="l" r="r" t="t"/>
              <a:pathLst>
                <a:path extrusionOk="0" h="4857"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75" name="Google Shape;5975;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4151400"/>
              <a:ext cx="121400" cy="121400"/>
            </a:xfrm>
            <a:custGeom>
              <a:ahLst/>
              <a:cxnLst/>
              <a:rect b="b" l="l" r="r" t="t"/>
              <a:pathLst>
                <a:path extrusionOk="0" h="4856" w="4856">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76" name="Google Shape;5976;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4301900"/>
              <a:ext cx="121400" cy="121400"/>
            </a:xfrm>
            <a:custGeom>
              <a:ahLst/>
              <a:cxnLst/>
              <a:rect b="b" l="l" r="r" t="t"/>
              <a:pathLst>
                <a:path extrusionOk="0" h="4856"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77" name="Google Shape;5977;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4452425"/>
              <a:ext cx="121400" cy="121400"/>
            </a:xfrm>
            <a:custGeom>
              <a:ahLst/>
              <a:cxnLst/>
              <a:rect b="b" l="l" r="r" t="t"/>
              <a:pathLst>
                <a:path extrusionOk="0" h="4856" w="4856">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78" name="Google Shape;5978;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4602925"/>
              <a:ext cx="121400" cy="121400"/>
            </a:xfrm>
            <a:custGeom>
              <a:ahLst/>
              <a:cxnLst/>
              <a:rect b="b" l="l" r="r" t="t"/>
              <a:pathLst>
                <a:path extrusionOk="0" h="4856"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79" name="Google Shape;5979;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4903950"/>
              <a:ext cx="121400" cy="121400"/>
            </a:xfrm>
            <a:custGeom>
              <a:ahLst/>
              <a:cxnLst/>
              <a:rect b="b" l="l" r="r" t="t"/>
              <a:pathLst>
                <a:path extrusionOk="0" h="4856"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80" name="Google Shape;5980;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5054450"/>
              <a:ext cx="121400" cy="121425"/>
            </a:xfrm>
            <a:custGeom>
              <a:ahLst/>
              <a:cxnLst/>
              <a:rect b="b" l="l" r="r" t="t"/>
              <a:pathLst>
                <a:path extrusionOk="0" h="4857"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81" name="Google Shape;5981;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61375" y="38862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82" name="Google Shape;5982;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61375" y="539125"/>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83" name="Google Shape;5983;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61375" y="99067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84" name="Google Shape;5984;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61375" y="129170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85" name="Google Shape;5985;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61375" y="1592700"/>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86" name="Google Shape;5986;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61375" y="20442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87" name="Google Shape;5987;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61375" y="234527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88" name="Google Shape;5988;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61375" y="2796800"/>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89" name="Google Shape;5989;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61375" y="309782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90" name="Google Shape;5990;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61375" y="324832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91" name="Google Shape;5991;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61375" y="354935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92" name="Google Shape;5992;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61375" y="369987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93" name="Google Shape;5993;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61375" y="385037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94" name="Google Shape;5994;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61375" y="4151400"/>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95" name="Google Shape;5995;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61375" y="430190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96" name="Google Shape;5996;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61375" y="47534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97" name="Google Shape;5997;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61375" y="5054450"/>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98" name="Google Shape;5998;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61375" y="520497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999" name="Google Shape;5999;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511900" y="388625"/>
              <a:ext cx="121400" cy="121400"/>
            </a:xfrm>
            <a:custGeom>
              <a:ahLst/>
              <a:cxnLst/>
              <a:rect b="b" l="l" r="r" t="t"/>
              <a:pathLst>
                <a:path extrusionOk="0" h="4856" w="4856">
                  <a:moveTo>
                    <a:pt x="0" y="0"/>
                  </a:moveTo>
                  <a:lnTo>
                    <a:pt x="0"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00" name="Google Shape;6000;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511900" y="1291700"/>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01" name="Google Shape;6001;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511900" y="2044250"/>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02" name="Google Shape;6002;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511900" y="2796800"/>
              <a:ext cx="121400" cy="121400"/>
            </a:xfrm>
            <a:custGeom>
              <a:ahLst/>
              <a:cxnLst/>
              <a:rect b="b" l="l" r="r" t="t"/>
              <a:pathLst>
                <a:path extrusionOk="0" h="4856" w="4856">
                  <a:moveTo>
                    <a:pt x="0" y="0"/>
                  </a:moveTo>
                  <a:lnTo>
                    <a:pt x="0"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03" name="Google Shape;6003;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511900" y="3699875"/>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04" name="Google Shape;6004;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511900" y="4452425"/>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05" name="Google Shape;6005;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511900" y="460292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06" name="Google Shape;6006;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511900" y="5204975"/>
              <a:ext cx="121400" cy="121400"/>
            </a:xfrm>
            <a:custGeom>
              <a:ahLst/>
              <a:cxnLst/>
              <a:rect b="b" l="l" r="r" t="t"/>
              <a:pathLst>
                <a:path extrusionOk="0" h="4856" w="4856">
                  <a:moveTo>
                    <a:pt x="0" y="0"/>
                  </a:moveTo>
                  <a:lnTo>
                    <a:pt x="0"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07" name="Google Shape;6007;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662400" y="689650"/>
              <a:ext cx="121400" cy="121400"/>
            </a:xfrm>
            <a:custGeom>
              <a:ahLst/>
              <a:cxnLst/>
              <a:rect b="b" l="l" r="r" t="t"/>
              <a:pathLst>
                <a:path extrusionOk="0" h="4856" w="4856">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08" name="Google Shape;6008;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662400" y="1592700"/>
              <a:ext cx="121400" cy="121425"/>
            </a:xfrm>
            <a:custGeom>
              <a:ahLst/>
              <a:cxnLst/>
              <a:rect b="b" l="l" r="r" t="t"/>
              <a:pathLst>
                <a:path extrusionOk="0" h="4857"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09" name="Google Shape;6009;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662400" y="2646275"/>
              <a:ext cx="121400" cy="121425"/>
            </a:xfrm>
            <a:custGeom>
              <a:ahLst/>
              <a:cxnLst/>
              <a:rect b="b" l="l" r="r" t="t"/>
              <a:pathLst>
                <a:path extrusionOk="0" h="4857" w="4856">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grpSp>
      <p:grpSp>
        <p:nvGrpSpPr>
          <p:cNvPr xmlns:c="http://schemas.openxmlformats.org/drawingml/2006/chart" xmlns:pic="http://schemas.openxmlformats.org/drawingml/2006/picture" xmlns:dgm="http://schemas.openxmlformats.org/drawingml/2006/diagram" id="6010" name="Google Shape;6010;p46"/>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rot="10800000">
            <a:off x="7682451" y="28707"/>
            <a:ext cx="1140783" cy="5086302"/>
            <a:chOff x="5608825" y="238125"/>
            <a:chExt cx="1174975" cy="5238750"/>
          </a:xfrm>
        </p:grpSpPr>
        <p:sp>
          <p:nvSpPr>
            <p:cNvPr xmlns:c="http://schemas.openxmlformats.org/drawingml/2006/chart" xmlns:pic="http://schemas.openxmlformats.org/drawingml/2006/picture" xmlns:dgm="http://schemas.openxmlformats.org/drawingml/2006/diagram" id="6011" name="Google Shape;6011;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88625"/>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12" name="Google Shape;6012;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34527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13" name="Google Shape;6013;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796800"/>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14" name="Google Shape;6014;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151400"/>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15" name="Google Shape;6015;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388625"/>
              <a:ext cx="121400" cy="121400"/>
            </a:xfrm>
            <a:custGeom>
              <a:ahLst/>
              <a:cxnLst/>
              <a:rect b="b" l="l" r="r" t="t"/>
              <a:pathLst>
                <a:path extrusionOk="0" h="4856" w="4856">
                  <a:moveTo>
                    <a:pt x="0" y="0"/>
                  </a:moveTo>
                  <a:lnTo>
                    <a:pt x="0" y="4856"/>
                  </a:lnTo>
                  <a:lnTo>
                    <a:pt x="4855" y="4856"/>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16" name="Google Shape;6016;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689650"/>
              <a:ext cx="121400" cy="121400"/>
            </a:xfrm>
            <a:custGeom>
              <a:ahLst/>
              <a:cxnLst/>
              <a:rect b="b" l="l" r="r" t="t"/>
              <a:pathLst>
                <a:path extrusionOk="0" h="4856" w="4856">
                  <a:moveTo>
                    <a:pt x="0" y="0"/>
                  </a:moveTo>
                  <a:lnTo>
                    <a:pt x="0" y="4855"/>
                  </a:lnTo>
                  <a:lnTo>
                    <a:pt x="4855" y="4855"/>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17" name="Google Shape;6017;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990675"/>
              <a:ext cx="121400" cy="121400"/>
            </a:xfrm>
            <a:custGeom>
              <a:ahLst/>
              <a:cxnLst/>
              <a:rect b="b" l="l" r="r" t="t"/>
              <a:pathLst>
                <a:path extrusionOk="0" h="4856" w="4856">
                  <a:moveTo>
                    <a:pt x="0" y="0"/>
                  </a:moveTo>
                  <a:lnTo>
                    <a:pt x="0" y="4855"/>
                  </a:lnTo>
                  <a:lnTo>
                    <a:pt x="4855" y="4855"/>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18" name="Google Shape;6018;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1592700"/>
              <a:ext cx="121400" cy="121425"/>
            </a:xfrm>
            <a:custGeom>
              <a:ahLst/>
              <a:cxnLst/>
              <a:rect b="b" l="l" r="r" t="t"/>
              <a:pathLst>
                <a:path extrusionOk="0" h="4857"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19" name="Google Shape;6019;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1743225"/>
              <a:ext cx="121400" cy="121400"/>
            </a:xfrm>
            <a:custGeom>
              <a:ahLst/>
              <a:cxnLst/>
              <a:rect b="b" l="l" r="r" t="t"/>
              <a:pathLst>
                <a:path extrusionOk="0" h="4856" w="4856">
                  <a:moveTo>
                    <a:pt x="0" y="0"/>
                  </a:moveTo>
                  <a:lnTo>
                    <a:pt x="0" y="4856"/>
                  </a:lnTo>
                  <a:lnTo>
                    <a:pt x="4855" y="4856"/>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20" name="Google Shape;6020;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2044250"/>
              <a:ext cx="121400" cy="121400"/>
            </a:xfrm>
            <a:custGeom>
              <a:ahLst/>
              <a:cxnLst/>
              <a:rect b="b" l="l" r="r" t="t"/>
              <a:pathLst>
                <a:path extrusionOk="0" h="4856" w="4856">
                  <a:moveTo>
                    <a:pt x="0" y="0"/>
                  </a:moveTo>
                  <a:lnTo>
                    <a:pt x="0" y="4855"/>
                  </a:lnTo>
                  <a:lnTo>
                    <a:pt x="4855" y="4855"/>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21" name="Google Shape;6021;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2194750"/>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22" name="Google Shape;6022;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2345275"/>
              <a:ext cx="121400" cy="121400"/>
            </a:xfrm>
            <a:custGeom>
              <a:ahLst/>
              <a:cxnLst/>
              <a:rect b="b" l="l" r="r" t="t"/>
              <a:pathLst>
                <a:path extrusionOk="0" h="4856" w="4856">
                  <a:moveTo>
                    <a:pt x="0" y="0"/>
                  </a:moveTo>
                  <a:lnTo>
                    <a:pt x="0" y="4855"/>
                  </a:lnTo>
                  <a:lnTo>
                    <a:pt x="4855" y="4855"/>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23" name="Google Shape;6023;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2947300"/>
              <a:ext cx="121400" cy="121425"/>
            </a:xfrm>
            <a:custGeom>
              <a:ahLst/>
              <a:cxnLst/>
              <a:rect b="b" l="l" r="r" t="t"/>
              <a:pathLst>
                <a:path extrusionOk="0" h="4857"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24" name="Google Shape;6024;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3097825"/>
              <a:ext cx="121400" cy="121400"/>
            </a:xfrm>
            <a:custGeom>
              <a:ahLst/>
              <a:cxnLst/>
              <a:rect b="b" l="l" r="r" t="t"/>
              <a:pathLst>
                <a:path extrusionOk="0" h="4856" w="4856">
                  <a:moveTo>
                    <a:pt x="0" y="0"/>
                  </a:moveTo>
                  <a:lnTo>
                    <a:pt x="0" y="4855"/>
                  </a:lnTo>
                  <a:lnTo>
                    <a:pt x="4855" y="4855"/>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25" name="Google Shape;6025;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3248325"/>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26" name="Google Shape;6026;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3850375"/>
              <a:ext cx="121400" cy="121400"/>
            </a:xfrm>
            <a:custGeom>
              <a:ahLst/>
              <a:cxnLst/>
              <a:rect b="b" l="l" r="r" t="t"/>
              <a:pathLst>
                <a:path extrusionOk="0" h="4856" w="4856">
                  <a:moveTo>
                    <a:pt x="0" y="0"/>
                  </a:moveTo>
                  <a:lnTo>
                    <a:pt x="0" y="4856"/>
                  </a:lnTo>
                  <a:lnTo>
                    <a:pt x="4855" y="4856"/>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27" name="Google Shape;6027;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4000875"/>
              <a:ext cx="121400" cy="121425"/>
            </a:xfrm>
            <a:custGeom>
              <a:ahLst/>
              <a:cxnLst/>
              <a:rect b="b" l="l" r="r" t="t"/>
              <a:pathLst>
                <a:path extrusionOk="0" h="4857"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28" name="Google Shape;6028;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4452425"/>
              <a:ext cx="121400" cy="121400"/>
            </a:xfrm>
            <a:custGeom>
              <a:ahLst/>
              <a:cxnLst/>
              <a:rect b="b" l="l" r="r" t="t"/>
              <a:pathLst>
                <a:path extrusionOk="0" h="4856" w="4856">
                  <a:moveTo>
                    <a:pt x="0" y="0"/>
                  </a:moveTo>
                  <a:lnTo>
                    <a:pt x="0" y="4855"/>
                  </a:lnTo>
                  <a:lnTo>
                    <a:pt x="4855" y="4855"/>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29" name="Google Shape;6029;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4602925"/>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30" name="Google Shape;6030;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4753450"/>
              <a:ext cx="121400" cy="121400"/>
            </a:xfrm>
            <a:custGeom>
              <a:ahLst/>
              <a:cxnLst/>
              <a:rect b="b" l="l" r="r" t="t"/>
              <a:pathLst>
                <a:path extrusionOk="0" h="4856" w="4856">
                  <a:moveTo>
                    <a:pt x="0" y="0"/>
                  </a:moveTo>
                  <a:lnTo>
                    <a:pt x="0" y="4855"/>
                  </a:lnTo>
                  <a:lnTo>
                    <a:pt x="4855" y="4855"/>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31" name="Google Shape;6031;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5054450"/>
              <a:ext cx="121400" cy="121425"/>
            </a:xfrm>
            <a:custGeom>
              <a:ahLst/>
              <a:cxnLst/>
              <a:rect b="b" l="l" r="r" t="t"/>
              <a:pathLst>
                <a:path extrusionOk="0" h="4857"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32" name="Google Shape;6032;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23812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33" name="Google Shape;6033;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539125"/>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34" name="Google Shape;6034;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840150"/>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35" name="Google Shape;6035;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99067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36" name="Google Shape;6036;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1592700"/>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37" name="Google Shape;6037;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2194750"/>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38" name="Google Shape;6038;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234527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39" name="Google Shape;6039;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249577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40" name="Google Shape;6040;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339885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41" name="Google Shape;6041;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4151400"/>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42" name="Google Shape;6042;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460292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43" name="Google Shape;6043;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475345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44" name="Google Shape;6044;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535547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45" name="Google Shape;6045;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238125"/>
              <a:ext cx="121400" cy="121400"/>
            </a:xfrm>
            <a:custGeom>
              <a:ahLst/>
              <a:cxnLst/>
              <a:rect b="b" l="l" r="r" t="t"/>
              <a:pathLst>
                <a:path extrusionOk="0" h="4856" w="4856">
                  <a:moveTo>
                    <a:pt x="0" y="0"/>
                  </a:moveTo>
                  <a:lnTo>
                    <a:pt x="0" y="4855"/>
                  </a:lnTo>
                  <a:lnTo>
                    <a:pt x="4855" y="4855"/>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46" name="Google Shape;6046;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388625"/>
              <a:ext cx="121400" cy="121400"/>
            </a:xfrm>
            <a:custGeom>
              <a:ahLst/>
              <a:cxnLst/>
              <a:rect b="b" l="l" r="r" t="t"/>
              <a:pathLst>
                <a:path extrusionOk="0" h="4856" w="4856">
                  <a:moveTo>
                    <a:pt x="0" y="0"/>
                  </a:moveTo>
                  <a:lnTo>
                    <a:pt x="0" y="4856"/>
                  </a:lnTo>
                  <a:lnTo>
                    <a:pt x="4855" y="4856"/>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47" name="Google Shape;6047;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840150"/>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48" name="Google Shape;6048;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1141175"/>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49" name="Google Shape;6049;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1893725"/>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50" name="Google Shape;6050;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2044250"/>
              <a:ext cx="121400" cy="121400"/>
            </a:xfrm>
            <a:custGeom>
              <a:ahLst/>
              <a:cxnLst/>
              <a:rect b="b" l="l" r="r" t="t"/>
              <a:pathLst>
                <a:path extrusionOk="0" h="4856" w="4856">
                  <a:moveTo>
                    <a:pt x="0" y="0"/>
                  </a:moveTo>
                  <a:lnTo>
                    <a:pt x="0" y="4855"/>
                  </a:lnTo>
                  <a:lnTo>
                    <a:pt x="4855" y="4855"/>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51" name="Google Shape;6051;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3699875"/>
              <a:ext cx="121400" cy="121400"/>
            </a:xfrm>
            <a:custGeom>
              <a:ahLst/>
              <a:cxnLst/>
              <a:rect b="b" l="l" r="r" t="t"/>
              <a:pathLst>
                <a:path extrusionOk="0" h="4856" w="4856">
                  <a:moveTo>
                    <a:pt x="0" y="0"/>
                  </a:moveTo>
                  <a:lnTo>
                    <a:pt x="0" y="4855"/>
                  </a:lnTo>
                  <a:lnTo>
                    <a:pt x="4855" y="4855"/>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52" name="Google Shape;6052;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4000875"/>
              <a:ext cx="121400" cy="121425"/>
            </a:xfrm>
            <a:custGeom>
              <a:ahLst/>
              <a:cxnLst/>
              <a:rect b="b" l="l" r="r" t="t"/>
              <a:pathLst>
                <a:path extrusionOk="0" h="4857"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53" name="Google Shape;6053;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23812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54" name="Google Shape;6054;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68965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55" name="Google Shape;6055;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234527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56" name="Google Shape;6056;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324832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57" name="Google Shape;6057;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369987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58" name="Google Shape;6058;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61375" y="1442200"/>
              <a:ext cx="121425" cy="121400"/>
            </a:xfrm>
            <a:custGeom>
              <a:ahLst/>
              <a:cxnLst/>
              <a:rect b="b" l="l" r="r" t="t"/>
              <a:pathLst>
                <a:path extrusionOk="0" h="4856" w="4857">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59" name="Google Shape;6059;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61375" y="2646275"/>
              <a:ext cx="121425" cy="121425"/>
            </a:xfrm>
            <a:custGeom>
              <a:ahLst/>
              <a:cxnLst/>
              <a:rect b="b" l="l" r="r" t="t"/>
              <a:pathLst>
                <a:path extrusionOk="0" h="4857" w="4857">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60" name="Google Shape;6060;p4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662400" y="4903950"/>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grpSp>
      <p:sp>
        <p:nvSpPr>
          <p:cNvPr xmlns:c="http://schemas.openxmlformats.org/drawingml/2006/chart" xmlns:pic="http://schemas.openxmlformats.org/drawingml/2006/picture" xmlns:dgm="http://schemas.openxmlformats.org/drawingml/2006/diagram" id="6061" name="Google Shape;6061;p46"/>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91531" y="4720201"/>
            <a:ext cx="548700" cy="3936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lvl="0" rtl="0">
              <a:buNone/>
              <a:defRPr>
                <a:solidFill>
                  <a:srgbClr val="80BFB7"/>
                </a:solidFill>
                <a:uFillTx/>
              </a:defRPr>
            </a:lvl1pPr>
            <a:lvl2pPr lvl="1" rtl="0">
              <a:buNone/>
              <a:defRPr>
                <a:solidFill>
                  <a:srgbClr val="80BFB7"/>
                </a:solidFill>
                <a:uFillTx/>
              </a:defRPr>
            </a:lvl2pPr>
            <a:lvl3pPr lvl="2" rtl="0">
              <a:buNone/>
              <a:defRPr>
                <a:solidFill>
                  <a:srgbClr val="80BFB7"/>
                </a:solidFill>
                <a:uFillTx/>
              </a:defRPr>
            </a:lvl3pPr>
            <a:lvl4pPr lvl="3" rtl="0">
              <a:buNone/>
              <a:defRPr>
                <a:solidFill>
                  <a:srgbClr val="80BFB7"/>
                </a:solidFill>
                <a:uFillTx/>
              </a:defRPr>
            </a:lvl4pPr>
            <a:lvl5pPr lvl="4" rtl="0">
              <a:buNone/>
              <a:defRPr>
                <a:solidFill>
                  <a:srgbClr val="80BFB7"/>
                </a:solidFill>
                <a:uFillTx/>
              </a:defRPr>
            </a:lvl5pPr>
            <a:lvl6pPr lvl="5" rtl="0">
              <a:buNone/>
              <a:defRPr>
                <a:solidFill>
                  <a:srgbClr val="80BFB7"/>
                </a:solidFill>
                <a:uFillTx/>
              </a:defRPr>
            </a:lvl6pPr>
            <a:lvl7pPr lvl="6" rtl="0">
              <a:buNone/>
              <a:defRPr>
                <a:solidFill>
                  <a:srgbClr val="80BFB7"/>
                </a:solidFill>
                <a:uFillTx/>
              </a:defRPr>
            </a:lvl7pPr>
            <a:lvl8pPr lvl="7" rtl="0">
              <a:buNone/>
              <a:defRPr>
                <a:solidFill>
                  <a:srgbClr val="80BFB7"/>
                </a:solidFill>
                <a:uFillTx/>
              </a:defRPr>
            </a:lvl8pPr>
            <a:lvl9pPr lvl="8" rtl="0">
              <a:buNone/>
              <a:defRPr>
                <a:solidFill>
                  <a:srgbClr val="80BFB7"/>
                </a:solidFill>
                <a:uFillTx/>
              </a:defRPr>
            </a:lvl9pPr>
          </a:lstStyle>
          <a:p>
            <a:pPr algn="l" indent="0" lvl="0" marL="0" rtl="0">
              <a:spcBef>
                <a:spcPts val="0"/>
              </a:spcBef>
              <a:spcAft>
                <a:spcPts val="0"/>
              </a:spcAft>
              <a:buNone/>
            </a:pPr>
            <a:fld id="{00000000-1234-1234-1234-123412341234}" type="slidenum">
              <a:rPr lang="en">
                <a:uFillTx/>
              </a:rPr>
              <a:t>‹#›</a:t>
            </a:fld>
            <a:endParaRPr>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45.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title">
  <p:cSld name="TITLE">
    <p:spTree>
      <p:nvGrpSpPr>
        <p:cNvPr xmlns:c="http://schemas.openxmlformats.org/drawingml/2006/chart" xmlns:pic="http://schemas.openxmlformats.org/drawingml/2006/picture" xmlns:dgm="http://schemas.openxmlformats.org/drawingml/2006/diagram" id="6066" name="Shape 6066"/>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067" name="Google Shape;6067;p48"/>
          <p:cNvSpPr xmlns:c="http://schemas.openxmlformats.org/drawingml/2006/chart" xmlns:pic="http://schemas.openxmlformats.org/drawingml/2006/picture" xmlns:dgm="http://schemas.openxmlformats.org/drawingml/2006/diagram" txBox="1">
            <a:spLocks/>
          </p:cNvSpPr>
          <p:nvPr>
            <p:ph type="ctrTitle"/>
          </p:nvPr>
        </p:nvSpPr>
        <p:spPr xmlns:c="http://schemas.openxmlformats.org/drawingml/2006/chart" xmlns:pic="http://schemas.openxmlformats.org/drawingml/2006/picture" xmlns:dgm="http://schemas.openxmlformats.org/drawingml/2006/diagram">
          <a:xfrm>
            <a:off x="311708" y="744575"/>
            <a:ext cx="8520600" cy="2052600"/>
          </a:xfrm>
          <a:prstGeom prst="rect">
            <a:avLst/>
          </a:prstGeom>
        </p:spPr>
        <p:txBody xmlns:c="http://schemas.openxmlformats.org/drawingml/2006/chart" xmlns:pic="http://schemas.openxmlformats.org/drawingml/2006/picture" xmlns:dgm="http://schemas.openxmlformats.org/drawingml/2006/diagram">
          <a:bodyPr anchor="b" anchorCtr="0" bIns="91425" lIns="91425" rIns="91425" spcFirstLastPara="1" tIns="91425" wrap="square"/>
          <a:lstStyle>
            <a:lvl1pPr algn="ctr" lvl="0" rtl="0">
              <a:spcBef>
                <a:spcPts val="0"/>
              </a:spcBef>
              <a:spcAft>
                <a:spcPts val="0"/>
              </a:spcAft>
              <a:buSzPts val="5200"/>
              <a:buNone/>
              <a:defRPr sz="5200">
                <a:uFillTx/>
              </a:defRPr>
            </a:lvl1pPr>
            <a:lvl2pPr algn="ctr" lvl="1" rtl="0">
              <a:spcBef>
                <a:spcPts val="0"/>
              </a:spcBef>
              <a:spcAft>
                <a:spcPts val="0"/>
              </a:spcAft>
              <a:buSzPts val="5200"/>
              <a:buNone/>
              <a:defRPr sz="5200">
                <a:uFillTx/>
              </a:defRPr>
            </a:lvl2pPr>
            <a:lvl3pPr algn="ctr" lvl="2" rtl="0">
              <a:spcBef>
                <a:spcPts val="0"/>
              </a:spcBef>
              <a:spcAft>
                <a:spcPts val="0"/>
              </a:spcAft>
              <a:buSzPts val="5200"/>
              <a:buNone/>
              <a:defRPr sz="5200">
                <a:uFillTx/>
              </a:defRPr>
            </a:lvl3pPr>
            <a:lvl4pPr algn="ctr" lvl="3" rtl="0">
              <a:spcBef>
                <a:spcPts val="0"/>
              </a:spcBef>
              <a:spcAft>
                <a:spcPts val="0"/>
              </a:spcAft>
              <a:buSzPts val="5200"/>
              <a:buNone/>
              <a:defRPr sz="5200">
                <a:uFillTx/>
              </a:defRPr>
            </a:lvl4pPr>
            <a:lvl5pPr algn="ctr" lvl="4" rtl="0">
              <a:spcBef>
                <a:spcPts val="0"/>
              </a:spcBef>
              <a:spcAft>
                <a:spcPts val="0"/>
              </a:spcAft>
              <a:buSzPts val="5200"/>
              <a:buNone/>
              <a:defRPr sz="5200">
                <a:uFillTx/>
              </a:defRPr>
            </a:lvl5pPr>
            <a:lvl6pPr algn="ctr" lvl="5" rtl="0">
              <a:spcBef>
                <a:spcPts val="0"/>
              </a:spcBef>
              <a:spcAft>
                <a:spcPts val="0"/>
              </a:spcAft>
              <a:buSzPts val="5200"/>
              <a:buNone/>
              <a:defRPr sz="5200">
                <a:uFillTx/>
              </a:defRPr>
            </a:lvl6pPr>
            <a:lvl7pPr algn="ctr" lvl="6" rtl="0">
              <a:spcBef>
                <a:spcPts val="0"/>
              </a:spcBef>
              <a:spcAft>
                <a:spcPts val="0"/>
              </a:spcAft>
              <a:buSzPts val="5200"/>
              <a:buNone/>
              <a:defRPr sz="5200">
                <a:uFillTx/>
              </a:defRPr>
            </a:lvl7pPr>
            <a:lvl8pPr algn="ctr" lvl="7" rtl="0">
              <a:spcBef>
                <a:spcPts val="0"/>
              </a:spcBef>
              <a:spcAft>
                <a:spcPts val="0"/>
              </a:spcAft>
              <a:buSzPts val="5200"/>
              <a:buNone/>
              <a:defRPr sz="5200">
                <a:uFillTx/>
              </a:defRPr>
            </a:lvl8pPr>
            <a:lvl9pPr algn="ctr" lvl="8" rtl="0">
              <a:spcBef>
                <a:spcPts val="0"/>
              </a:spcBef>
              <a:spcAft>
                <a:spcPts val="0"/>
              </a:spcAft>
              <a:buSzPts val="5200"/>
              <a:buNone/>
              <a:defRPr sz="5200">
                <a:uFillTx/>
              </a:defRPr>
            </a:lvl9pPr>
          </a:lstStyle>
          <a:p/>
        </p:txBody>
      </p:sp>
      <p:sp>
        <p:nvSpPr>
          <p:cNvPr xmlns:c="http://schemas.openxmlformats.org/drawingml/2006/chart" xmlns:pic="http://schemas.openxmlformats.org/drawingml/2006/picture" xmlns:dgm="http://schemas.openxmlformats.org/drawingml/2006/diagram" id="6068" name="Google Shape;6068;p48"/>
          <p:cNvSpPr xmlns:c="http://schemas.openxmlformats.org/drawingml/2006/chart" xmlns:pic="http://schemas.openxmlformats.org/drawingml/2006/picture" xmlns:dgm="http://schemas.openxmlformats.org/drawingml/2006/diagram" txBox="1">
            <a:spLocks/>
          </p:cNvSpPr>
          <p:nvPr>
            <p:ph idx="1" type="subTitle"/>
          </p:nvPr>
        </p:nvSpPr>
        <p:spPr xmlns:c="http://schemas.openxmlformats.org/drawingml/2006/chart" xmlns:pic="http://schemas.openxmlformats.org/drawingml/2006/picture" xmlns:dgm="http://schemas.openxmlformats.org/drawingml/2006/diagram">
          <a:xfrm>
            <a:off x="311700" y="2834125"/>
            <a:ext cx="8520600" cy="7926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algn="ctr" lvl="0" rtl="0">
              <a:lnSpc>
                <a:spcPct val="100000"/>
              </a:lnSpc>
              <a:spcBef>
                <a:spcPts val="0"/>
              </a:spcBef>
              <a:spcAft>
                <a:spcPts val="0"/>
              </a:spcAft>
              <a:buSzPts val="2800"/>
              <a:buNone/>
              <a:defRPr sz="2800">
                <a:uFillTx/>
              </a:defRPr>
            </a:lvl1pPr>
            <a:lvl2pPr algn="ctr" lvl="1" rtl="0">
              <a:lnSpc>
                <a:spcPct val="100000"/>
              </a:lnSpc>
              <a:spcBef>
                <a:spcPts val="0"/>
              </a:spcBef>
              <a:spcAft>
                <a:spcPts val="0"/>
              </a:spcAft>
              <a:buSzPts val="2800"/>
              <a:buNone/>
              <a:defRPr sz="2800">
                <a:uFillTx/>
              </a:defRPr>
            </a:lvl2pPr>
            <a:lvl3pPr algn="ctr" lvl="2" rtl="0">
              <a:lnSpc>
                <a:spcPct val="100000"/>
              </a:lnSpc>
              <a:spcBef>
                <a:spcPts val="0"/>
              </a:spcBef>
              <a:spcAft>
                <a:spcPts val="0"/>
              </a:spcAft>
              <a:buSzPts val="2800"/>
              <a:buNone/>
              <a:defRPr sz="2800">
                <a:uFillTx/>
              </a:defRPr>
            </a:lvl3pPr>
            <a:lvl4pPr algn="ctr" lvl="3" rtl="0">
              <a:lnSpc>
                <a:spcPct val="100000"/>
              </a:lnSpc>
              <a:spcBef>
                <a:spcPts val="0"/>
              </a:spcBef>
              <a:spcAft>
                <a:spcPts val="0"/>
              </a:spcAft>
              <a:buSzPts val="2800"/>
              <a:buNone/>
              <a:defRPr sz="2800">
                <a:uFillTx/>
              </a:defRPr>
            </a:lvl4pPr>
            <a:lvl5pPr algn="ctr" lvl="4" rtl="0">
              <a:lnSpc>
                <a:spcPct val="100000"/>
              </a:lnSpc>
              <a:spcBef>
                <a:spcPts val="0"/>
              </a:spcBef>
              <a:spcAft>
                <a:spcPts val="0"/>
              </a:spcAft>
              <a:buSzPts val="2800"/>
              <a:buNone/>
              <a:defRPr sz="2800">
                <a:uFillTx/>
              </a:defRPr>
            </a:lvl5pPr>
            <a:lvl6pPr algn="ctr" lvl="5" rtl="0">
              <a:lnSpc>
                <a:spcPct val="100000"/>
              </a:lnSpc>
              <a:spcBef>
                <a:spcPts val="0"/>
              </a:spcBef>
              <a:spcAft>
                <a:spcPts val="0"/>
              </a:spcAft>
              <a:buSzPts val="2800"/>
              <a:buNone/>
              <a:defRPr sz="2800">
                <a:uFillTx/>
              </a:defRPr>
            </a:lvl6pPr>
            <a:lvl7pPr algn="ctr" lvl="6" rtl="0">
              <a:lnSpc>
                <a:spcPct val="100000"/>
              </a:lnSpc>
              <a:spcBef>
                <a:spcPts val="0"/>
              </a:spcBef>
              <a:spcAft>
                <a:spcPts val="0"/>
              </a:spcAft>
              <a:buSzPts val="2800"/>
              <a:buNone/>
              <a:defRPr sz="2800">
                <a:uFillTx/>
              </a:defRPr>
            </a:lvl7pPr>
            <a:lvl8pPr algn="ctr" lvl="7" rtl="0">
              <a:lnSpc>
                <a:spcPct val="100000"/>
              </a:lnSpc>
              <a:spcBef>
                <a:spcPts val="0"/>
              </a:spcBef>
              <a:spcAft>
                <a:spcPts val="0"/>
              </a:spcAft>
              <a:buSzPts val="2800"/>
              <a:buNone/>
              <a:defRPr sz="2800">
                <a:uFillTx/>
              </a:defRPr>
            </a:lvl8pPr>
            <a:lvl9pPr algn="ctr" lvl="8" rtl="0">
              <a:lnSpc>
                <a:spcPct val="100000"/>
              </a:lnSpc>
              <a:spcBef>
                <a:spcPts val="0"/>
              </a:spcBef>
              <a:spcAft>
                <a:spcPts val="0"/>
              </a:spcAft>
              <a:buSzPts val="2800"/>
              <a:buNone/>
              <a:defRPr sz="2800">
                <a:uFillTx/>
              </a:defRPr>
            </a:lvl9pPr>
          </a:lstStyle>
          <a:p/>
        </p:txBody>
      </p:sp>
      <p:sp>
        <p:nvSpPr>
          <p:cNvPr xmlns:c="http://schemas.openxmlformats.org/drawingml/2006/chart" xmlns:pic="http://schemas.openxmlformats.org/drawingml/2006/picture" xmlns:dgm="http://schemas.openxmlformats.org/drawingml/2006/diagram" id="6069" name="Google Shape;6069;p48"/>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8472458" y="4663217"/>
            <a:ext cx="548700" cy="3936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lvl="0" rtl="0">
              <a:buNone/>
              <a:defRPr>
                <a:uFillTx/>
              </a:defRPr>
            </a:lvl1pPr>
            <a:lvl2pPr lvl="1" rtl="0">
              <a:buNone/>
              <a:defRPr>
                <a:uFillTx/>
              </a:defRPr>
            </a:lvl2pPr>
            <a:lvl3pPr lvl="2" rtl="0">
              <a:buNone/>
              <a:defRPr>
                <a:uFillTx/>
              </a:defRPr>
            </a:lvl3pPr>
            <a:lvl4pPr lvl="3" rtl="0">
              <a:buNone/>
              <a:defRPr>
                <a:uFillTx/>
              </a:defRPr>
            </a:lvl4pPr>
            <a:lvl5pPr lvl="4" rtl="0">
              <a:buNone/>
              <a:defRPr>
                <a:uFillTx/>
              </a:defRPr>
            </a:lvl5pPr>
            <a:lvl6pPr lvl="5" rtl="0">
              <a:buNone/>
              <a:defRPr>
                <a:uFillTx/>
              </a:defRPr>
            </a:lvl6pPr>
            <a:lvl7pPr lvl="6" rtl="0">
              <a:buNone/>
              <a:defRPr>
                <a:uFillTx/>
              </a:defRPr>
            </a:lvl7pPr>
            <a:lvl8pPr lvl="7" rtl="0">
              <a:buNone/>
              <a:defRPr>
                <a:uFillTx/>
              </a:defRPr>
            </a:lvl8pPr>
            <a:lvl9pPr lvl="8" rtl="0">
              <a:buNone/>
              <a:defRPr>
                <a:uFillTx/>
              </a:defRPr>
            </a:lvl9pPr>
          </a:lstStyle>
          <a:p>
            <a:pPr algn="r" indent="0" lvl="0" marL="0" rtl="0">
              <a:spcBef>
                <a:spcPts val="0"/>
              </a:spcBef>
              <a:spcAft>
                <a:spcPts val="0"/>
              </a:spcAft>
              <a:buNone/>
            </a:pPr>
            <a:fld id="{00000000-1234-1234-1234-123412341234}" type="slidenum">
              <a:rPr lang="en">
                <a:uFillTx/>
              </a:rPr>
              <a:t>‹#›</a:t>
            </a:fld>
            <a:endParaRPr>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46.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secHead">
  <p:cSld name="SECTION_HEADER">
    <p:spTree>
      <p:nvGrpSpPr>
        <p:cNvPr xmlns:c="http://schemas.openxmlformats.org/drawingml/2006/chart" xmlns:pic="http://schemas.openxmlformats.org/drawingml/2006/picture" xmlns:dgm="http://schemas.openxmlformats.org/drawingml/2006/diagram" id="6070" name="Shape 6070"/>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071" name="Google Shape;6071;p49"/>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2150850"/>
            <a:ext cx="8520600" cy="8418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lstStyle>
            <a:lvl1pPr algn="ctr" lvl="0" rtl="0">
              <a:spcBef>
                <a:spcPts val="0"/>
              </a:spcBef>
              <a:spcAft>
                <a:spcPts val="0"/>
              </a:spcAft>
              <a:buSzPts val="3600"/>
              <a:buNone/>
              <a:defRPr sz="3600">
                <a:uFillTx/>
              </a:defRPr>
            </a:lvl1pPr>
            <a:lvl2pPr algn="ctr" lvl="1" rtl="0">
              <a:spcBef>
                <a:spcPts val="0"/>
              </a:spcBef>
              <a:spcAft>
                <a:spcPts val="0"/>
              </a:spcAft>
              <a:buSzPts val="3600"/>
              <a:buNone/>
              <a:defRPr sz="3600">
                <a:uFillTx/>
              </a:defRPr>
            </a:lvl2pPr>
            <a:lvl3pPr algn="ctr" lvl="2" rtl="0">
              <a:spcBef>
                <a:spcPts val="0"/>
              </a:spcBef>
              <a:spcAft>
                <a:spcPts val="0"/>
              </a:spcAft>
              <a:buSzPts val="3600"/>
              <a:buNone/>
              <a:defRPr sz="3600">
                <a:uFillTx/>
              </a:defRPr>
            </a:lvl3pPr>
            <a:lvl4pPr algn="ctr" lvl="3" rtl="0">
              <a:spcBef>
                <a:spcPts val="0"/>
              </a:spcBef>
              <a:spcAft>
                <a:spcPts val="0"/>
              </a:spcAft>
              <a:buSzPts val="3600"/>
              <a:buNone/>
              <a:defRPr sz="3600">
                <a:uFillTx/>
              </a:defRPr>
            </a:lvl4pPr>
            <a:lvl5pPr algn="ctr" lvl="4" rtl="0">
              <a:spcBef>
                <a:spcPts val="0"/>
              </a:spcBef>
              <a:spcAft>
                <a:spcPts val="0"/>
              </a:spcAft>
              <a:buSzPts val="3600"/>
              <a:buNone/>
              <a:defRPr sz="3600">
                <a:uFillTx/>
              </a:defRPr>
            </a:lvl5pPr>
            <a:lvl6pPr algn="ctr" lvl="5" rtl="0">
              <a:spcBef>
                <a:spcPts val="0"/>
              </a:spcBef>
              <a:spcAft>
                <a:spcPts val="0"/>
              </a:spcAft>
              <a:buSzPts val="3600"/>
              <a:buNone/>
              <a:defRPr sz="3600">
                <a:uFillTx/>
              </a:defRPr>
            </a:lvl6pPr>
            <a:lvl7pPr algn="ctr" lvl="6" rtl="0">
              <a:spcBef>
                <a:spcPts val="0"/>
              </a:spcBef>
              <a:spcAft>
                <a:spcPts val="0"/>
              </a:spcAft>
              <a:buSzPts val="3600"/>
              <a:buNone/>
              <a:defRPr sz="3600">
                <a:uFillTx/>
              </a:defRPr>
            </a:lvl7pPr>
            <a:lvl8pPr algn="ctr" lvl="7" rtl="0">
              <a:spcBef>
                <a:spcPts val="0"/>
              </a:spcBef>
              <a:spcAft>
                <a:spcPts val="0"/>
              </a:spcAft>
              <a:buSzPts val="3600"/>
              <a:buNone/>
              <a:defRPr sz="3600">
                <a:uFillTx/>
              </a:defRPr>
            </a:lvl8pPr>
            <a:lvl9pPr algn="ctr" lvl="8" rtl="0">
              <a:spcBef>
                <a:spcPts val="0"/>
              </a:spcBef>
              <a:spcAft>
                <a:spcPts val="0"/>
              </a:spcAft>
              <a:buSzPts val="3600"/>
              <a:buNone/>
              <a:defRPr sz="3600">
                <a:uFillTx/>
              </a:defRPr>
            </a:lvl9pPr>
          </a:lstStyle>
          <a:p/>
        </p:txBody>
      </p:sp>
      <p:sp>
        <p:nvSpPr>
          <p:cNvPr xmlns:c="http://schemas.openxmlformats.org/drawingml/2006/chart" xmlns:pic="http://schemas.openxmlformats.org/drawingml/2006/picture" xmlns:dgm="http://schemas.openxmlformats.org/drawingml/2006/diagram" id="6072" name="Google Shape;6072;p49"/>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8472458" y="4663217"/>
            <a:ext cx="548700" cy="3936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lvl="0" rtl="0">
              <a:buNone/>
              <a:defRPr>
                <a:uFillTx/>
              </a:defRPr>
            </a:lvl1pPr>
            <a:lvl2pPr lvl="1" rtl="0">
              <a:buNone/>
              <a:defRPr>
                <a:uFillTx/>
              </a:defRPr>
            </a:lvl2pPr>
            <a:lvl3pPr lvl="2" rtl="0">
              <a:buNone/>
              <a:defRPr>
                <a:uFillTx/>
              </a:defRPr>
            </a:lvl3pPr>
            <a:lvl4pPr lvl="3" rtl="0">
              <a:buNone/>
              <a:defRPr>
                <a:uFillTx/>
              </a:defRPr>
            </a:lvl4pPr>
            <a:lvl5pPr lvl="4" rtl="0">
              <a:buNone/>
              <a:defRPr>
                <a:uFillTx/>
              </a:defRPr>
            </a:lvl5pPr>
            <a:lvl6pPr lvl="5" rtl="0">
              <a:buNone/>
              <a:defRPr>
                <a:uFillTx/>
              </a:defRPr>
            </a:lvl6pPr>
            <a:lvl7pPr lvl="6" rtl="0">
              <a:buNone/>
              <a:defRPr>
                <a:uFillTx/>
              </a:defRPr>
            </a:lvl7pPr>
            <a:lvl8pPr lvl="7" rtl="0">
              <a:buNone/>
              <a:defRPr>
                <a:uFillTx/>
              </a:defRPr>
            </a:lvl8pPr>
            <a:lvl9pPr lvl="8" rtl="0">
              <a:buNone/>
              <a:defRPr>
                <a:uFillTx/>
              </a:defRPr>
            </a:lvl9pPr>
          </a:lstStyle>
          <a:p>
            <a:pPr algn="r" indent="0" lvl="0" marL="0" rtl="0">
              <a:spcBef>
                <a:spcPts val="0"/>
              </a:spcBef>
              <a:spcAft>
                <a:spcPts val="0"/>
              </a:spcAft>
              <a:buNone/>
            </a:pPr>
            <a:fld id="{00000000-1234-1234-1234-123412341234}" type="slidenum">
              <a:rPr lang="en">
                <a:uFillTx/>
              </a:rPr>
              <a:t>‹#›</a:t>
            </a:fld>
            <a:endParaRPr>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47.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tx">
  <p:cSld name="TITLE_AND_BODY">
    <p:spTree>
      <p:nvGrpSpPr>
        <p:cNvPr xmlns:c="http://schemas.openxmlformats.org/drawingml/2006/chart" xmlns:pic="http://schemas.openxmlformats.org/drawingml/2006/picture" xmlns:dgm="http://schemas.openxmlformats.org/drawingml/2006/diagram" id="6073" name="Shape 6073"/>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074" name="Google Shape;6074;p50"/>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lvl="0" rtl="0">
              <a:spcBef>
                <a:spcPts val="0"/>
              </a:spcBef>
              <a:spcAft>
                <a:spcPts val="0"/>
              </a:spcAft>
              <a:buSzPts val="2800"/>
              <a:buNone/>
              <a:defRPr>
                <a:uFillTx/>
              </a:defRPr>
            </a:lvl1pPr>
            <a:lvl2pPr lvl="1" rtl="0">
              <a:spcBef>
                <a:spcPts val="0"/>
              </a:spcBef>
              <a:spcAft>
                <a:spcPts val="0"/>
              </a:spcAft>
              <a:buSzPts val="2800"/>
              <a:buNone/>
              <a:defRPr>
                <a:uFillTx/>
              </a:defRPr>
            </a:lvl2pPr>
            <a:lvl3pPr lvl="2" rtl="0">
              <a:spcBef>
                <a:spcPts val="0"/>
              </a:spcBef>
              <a:spcAft>
                <a:spcPts val="0"/>
              </a:spcAft>
              <a:buSzPts val="2800"/>
              <a:buNone/>
              <a:defRPr>
                <a:uFillTx/>
              </a:defRPr>
            </a:lvl3pPr>
            <a:lvl4pPr lvl="3" rtl="0">
              <a:spcBef>
                <a:spcPts val="0"/>
              </a:spcBef>
              <a:spcAft>
                <a:spcPts val="0"/>
              </a:spcAft>
              <a:buSzPts val="2800"/>
              <a:buNone/>
              <a:defRPr>
                <a:uFillTx/>
              </a:defRPr>
            </a:lvl4pPr>
            <a:lvl5pPr lvl="4" rtl="0">
              <a:spcBef>
                <a:spcPts val="0"/>
              </a:spcBef>
              <a:spcAft>
                <a:spcPts val="0"/>
              </a:spcAft>
              <a:buSzPts val="2800"/>
              <a:buNone/>
              <a:defRPr>
                <a:uFillTx/>
              </a:defRPr>
            </a:lvl5pPr>
            <a:lvl6pPr lvl="5" rtl="0">
              <a:spcBef>
                <a:spcPts val="0"/>
              </a:spcBef>
              <a:spcAft>
                <a:spcPts val="0"/>
              </a:spcAft>
              <a:buSzPts val="2800"/>
              <a:buNone/>
              <a:defRPr>
                <a:uFillTx/>
              </a:defRPr>
            </a:lvl6pPr>
            <a:lvl7pPr lvl="6" rtl="0">
              <a:spcBef>
                <a:spcPts val="0"/>
              </a:spcBef>
              <a:spcAft>
                <a:spcPts val="0"/>
              </a:spcAft>
              <a:buSzPts val="2800"/>
              <a:buNone/>
              <a:defRPr>
                <a:uFillTx/>
              </a:defRPr>
            </a:lvl7pPr>
            <a:lvl8pPr lvl="7" rtl="0">
              <a:spcBef>
                <a:spcPts val="0"/>
              </a:spcBef>
              <a:spcAft>
                <a:spcPts val="0"/>
              </a:spcAft>
              <a:buSzPts val="2800"/>
              <a:buNone/>
              <a:defRPr>
                <a:uFillTx/>
              </a:defRPr>
            </a:lvl8pPr>
            <a:lvl9pPr lvl="8" rtl="0">
              <a:spcBef>
                <a:spcPts val="0"/>
              </a:spcBef>
              <a:spcAft>
                <a:spcPts val="0"/>
              </a:spcAft>
              <a:buSzPts val="2800"/>
              <a:buNone/>
              <a:defRPr>
                <a:uFillTx/>
              </a:defRPr>
            </a:lvl9pPr>
          </a:lstStyle>
          <a:p/>
        </p:txBody>
      </p:sp>
      <p:sp>
        <p:nvSpPr>
          <p:cNvPr xmlns:c="http://schemas.openxmlformats.org/drawingml/2006/chart" xmlns:pic="http://schemas.openxmlformats.org/drawingml/2006/picture" xmlns:dgm="http://schemas.openxmlformats.org/drawingml/2006/diagram" id="6075" name="Google Shape;6075;p50"/>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indent="-342900" lvl="0" marL="457200" rtl="0">
              <a:spcBef>
                <a:spcPts val="0"/>
              </a:spcBef>
              <a:spcAft>
                <a:spcPts val="0"/>
              </a:spcAft>
              <a:buSzPts val="1800"/>
              <a:buChar char="●"/>
              <a:defRPr>
                <a:uFillTx/>
              </a:defRPr>
            </a:lvl1pPr>
            <a:lvl2pPr indent="-317500" lvl="1" marL="914400" rtl="0">
              <a:spcBef>
                <a:spcPts val="1600"/>
              </a:spcBef>
              <a:spcAft>
                <a:spcPts val="0"/>
              </a:spcAft>
              <a:buSzPts val="1400"/>
              <a:buChar char="○"/>
              <a:defRPr>
                <a:uFillTx/>
              </a:defRPr>
            </a:lvl2pPr>
            <a:lvl3pPr indent="-317500" lvl="2" marL="1371600" rtl="0">
              <a:spcBef>
                <a:spcPts val="1600"/>
              </a:spcBef>
              <a:spcAft>
                <a:spcPts val="0"/>
              </a:spcAft>
              <a:buSzPts val="1400"/>
              <a:buChar char="■"/>
              <a:defRPr>
                <a:uFillTx/>
              </a:defRPr>
            </a:lvl3pPr>
            <a:lvl4pPr indent="-317500" lvl="3" marL="1828800" rtl="0">
              <a:spcBef>
                <a:spcPts val="1600"/>
              </a:spcBef>
              <a:spcAft>
                <a:spcPts val="0"/>
              </a:spcAft>
              <a:buSzPts val="1400"/>
              <a:buChar char="●"/>
              <a:defRPr>
                <a:uFillTx/>
              </a:defRPr>
            </a:lvl4pPr>
            <a:lvl5pPr indent="-317500" lvl="4" marL="2286000" rtl="0">
              <a:spcBef>
                <a:spcPts val="1600"/>
              </a:spcBef>
              <a:spcAft>
                <a:spcPts val="0"/>
              </a:spcAft>
              <a:buSzPts val="1400"/>
              <a:buChar char="○"/>
              <a:defRPr>
                <a:uFillTx/>
              </a:defRPr>
            </a:lvl5pPr>
            <a:lvl6pPr indent="-317500" lvl="5" marL="2743200" rtl="0">
              <a:spcBef>
                <a:spcPts val="1600"/>
              </a:spcBef>
              <a:spcAft>
                <a:spcPts val="0"/>
              </a:spcAft>
              <a:buSzPts val="1400"/>
              <a:buChar char="■"/>
              <a:defRPr>
                <a:uFillTx/>
              </a:defRPr>
            </a:lvl6pPr>
            <a:lvl7pPr indent="-317500" lvl="6" marL="3200400" rtl="0">
              <a:spcBef>
                <a:spcPts val="1600"/>
              </a:spcBef>
              <a:spcAft>
                <a:spcPts val="0"/>
              </a:spcAft>
              <a:buSzPts val="1400"/>
              <a:buChar char="●"/>
              <a:defRPr>
                <a:uFillTx/>
              </a:defRPr>
            </a:lvl7pPr>
            <a:lvl8pPr indent="-317500" lvl="7" marL="3657600" rtl="0">
              <a:spcBef>
                <a:spcPts val="1600"/>
              </a:spcBef>
              <a:spcAft>
                <a:spcPts val="0"/>
              </a:spcAft>
              <a:buSzPts val="1400"/>
              <a:buChar char="○"/>
              <a:defRPr>
                <a:uFillTx/>
              </a:defRPr>
            </a:lvl8pPr>
            <a:lvl9pPr indent="-317500" lvl="8" marL="4114800" rtl="0">
              <a:spcBef>
                <a:spcPts val="1600"/>
              </a:spcBef>
              <a:spcAft>
                <a:spcPts val="1600"/>
              </a:spcAft>
              <a:buSzPts val="1400"/>
              <a:buChar char="■"/>
              <a:defRPr>
                <a:uFillTx/>
              </a:defRPr>
            </a:lvl9pPr>
          </a:lstStyle>
          <a:p/>
        </p:txBody>
      </p:sp>
      <p:sp>
        <p:nvSpPr>
          <p:cNvPr xmlns:c="http://schemas.openxmlformats.org/drawingml/2006/chart" xmlns:pic="http://schemas.openxmlformats.org/drawingml/2006/picture" xmlns:dgm="http://schemas.openxmlformats.org/drawingml/2006/diagram" id="6076" name="Google Shape;6076;p50"/>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8472458" y="4663217"/>
            <a:ext cx="548700" cy="3936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lvl="0" rtl="0">
              <a:buNone/>
              <a:defRPr>
                <a:uFillTx/>
              </a:defRPr>
            </a:lvl1pPr>
            <a:lvl2pPr lvl="1" rtl="0">
              <a:buNone/>
              <a:defRPr>
                <a:uFillTx/>
              </a:defRPr>
            </a:lvl2pPr>
            <a:lvl3pPr lvl="2" rtl="0">
              <a:buNone/>
              <a:defRPr>
                <a:uFillTx/>
              </a:defRPr>
            </a:lvl3pPr>
            <a:lvl4pPr lvl="3" rtl="0">
              <a:buNone/>
              <a:defRPr>
                <a:uFillTx/>
              </a:defRPr>
            </a:lvl4pPr>
            <a:lvl5pPr lvl="4" rtl="0">
              <a:buNone/>
              <a:defRPr>
                <a:uFillTx/>
              </a:defRPr>
            </a:lvl5pPr>
            <a:lvl6pPr lvl="5" rtl="0">
              <a:buNone/>
              <a:defRPr>
                <a:uFillTx/>
              </a:defRPr>
            </a:lvl6pPr>
            <a:lvl7pPr lvl="6" rtl="0">
              <a:buNone/>
              <a:defRPr>
                <a:uFillTx/>
              </a:defRPr>
            </a:lvl7pPr>
            <a:lvl8pPr lvl="7" rtl="0">
              <a:buNone/>
              <a:defRPr>
                <a:uFillTx/>
              </a:defRPr>
            </a:lvl8pPr>
            <a:lvl9pPr lvl="8" rtl="0">
              <a:buNone/>
              <a:defRPr>
                <a:uFillTx/>
              </a:defRPr>
            </a:lvl9pPr>
          </a:lstStyle>
          <a:p>
            <a:pPr algn="r" indent="0" lvl="0" marL="0" rtl="0">
              <a:spcBef>
                <a:spcPts val="0"/>
              </a:spcBef>
              <a:spcAft>
                <a:spcPts val="0"/>
              </a:spcAft>
              <a:buNone/>
            </a:pPr>
            <a:fld id="{00000000-1234-1234-1234-123412341234}" type="slidenum">
              <a:rPr lang="en">
                <a:uFillTx/>
              </a:rPr>
              <a:t>‹#›</a:t>
            </a:fld>
            <a:endParaRPr>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48.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twoColTx">
  <p:cSld name="TITLE_AND_TWO_COLUMNS">
    <p:spTree>
      <p:nvGrpSpPr>
        <p:cNvPr xmlns:c="http://schemas.openxmlformats.org/drawingml/2006/chart" xmlns:pic="http://schemas.openxmlformats.org/drawingml/2006/picture" xmlns:dgm="http://schemas.openxmlformats.org/drawingml/2006/diagram" id="6077" name="Shape 6077"/>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078" name="Google Shape;6078;p51"/>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lvl="0" rtl="0">
              <a:spcBef>
                <a:spcPts val="0"/>
              </a:spcBef>
              <a:spcAft>
                <a:spcPts val="0"/>
              </a:spcAft>
              <a:buSzPts val="2800"/>
              <a:buNone/>
              <a:defRPr>
                <a:uFillTx/>
              </a:defRPr>
            </a:lvl1pPr>
            <a:lvl2pPr lvl="1" rtl="0">
              <a:spcBef>
                <a:spcPts val="0"/>
              </a:spcBef>
              <a:spcAft>
                <a:spcPts val="0"/>
              </a:spcAft>
              <a:buSzPts val="2800"/>
              <a:buNone/>
              <a:defRPr>
                <a:uFillTx/>
              </a:defRPr>
            </a:lvl2pPr>
            <a:lvl3pPr lvl="2" rtl="0">
              <a:spcBef>
                <a:spcPts val="0"/>
              </a:spcBef>
              <a:spcAft>
                <a:spcPts val="0"/>
              </a:spcAft>
              <a:buSzPts val="2800"/>
              <a:buNone/>
              <a:defRPr>
                <a:uFillTx/>
              </a:defRPr>
            </a:lvl3pPr>
            <a:lvl4pPr lvl="3" rtl="0">
              <a:spcBef>
                <a:spcPts val="0"/>
              </a:spcBef>
              <a:spcAft>
                <a:spcPts val="0"/>
              </a:spcAft>
              <a:buSzPts val="2800"/>
              <a:buNone/>
              <a:defRPr>
                <a:uFillTx/>
              </a:defRPr>
            </a:lvl4pPr>
            <a:lvl5pPr lvl="4" rtl="0">
              <a:spcBef>
                <a:spcPts val="0"/>
              </a:spcBef>
              <a:spcAft>
                <a:spcPts val="0"/>
              </a:spcAft>
              <a:buSzPts val="2800"/>
              <a:buNone/>
              <a:defRPr>
                <a:uFillTx/>
              </a:defRPr>
            </a:lvl5pPr>
            <a:lvl6pPr lvl="5" rtl="0">
              <a:spcBef>
                <a:spcPts val="0"/>
              </a:spcBef>
              <a:spcAft>
                <a:spcPts val="0"/>
              </a:spcAft>
              <a:buSzPts val="2800"/>
              <a:buNone/>
              <a:defRPr>
                <a:uFillTx/>
              </a:defRPr>
            </a:lvl6pPr>
            <a:lvl7pPr lvl="6" rtl="0">
              <a:spcBef>
                <a:spcPts val="0"/>
              </a:spcBef>
              <a:spcAft>
                <a:spcPts val="0"/>
              </a:spcAft>
              <a:buSzPts val="2800"/>
              <a:buNone/>
              <a:defRPr>
                <a:uFillTx/>
              </a:defRPr>
            </a:lvl7pPr>
            <a:lvl8pPr lvl="7" rtl="0">
              <a:spcBef>
                <a:spcPts val="0"/>
              </a:spcBef>
              <a:spcAft>
                <a:spcPts val="0"/>
              </a:spcAft>
              <a:buSzPts val="2800"/>
              <a:buNone/>
              <a:defRPr>
                <a:uFillTx/>
              </a:defRPr>
            </a:lvl8pPr>
            <a:lvl9pPr lvl="8" rtl="0">
              <a:spcBef>
                <a:spcPts val="0"/>
              </a:spcBef>
              <a:spcAft>
                <a:spcPts val="0"/>
              </a:spcAft>
              <a:buSzPts val="2800"/>
              <a:buNone/>
              <a:defRPr>
                <a:uFillTx/>
              </a:defRPr>
            </a:lvl9pPr>
          </a:lstStyle>
          <a:p/>
        </p:txBody>
      </p:sp>
      <p:sp>
        <p:nvSpPr>
          <p:cNvPr xmlns:c="http://schemas.openxmlformats.org/drawingml/2006/chart" xmlns:pic="http://schemas.openxmlformats.org/drawingml/2006/picture" xmlns:dgm="http://schemas.openxmlformats.org/drawingml/2006/diagram" id="6079" name="Google Shape;6079;p51"/>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39999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indent="-317500" lvl="0" marL="457200" rtl="0">
              <a:spcBef>
                <a:spcPts val="0"/>
              </a:spcBef>
              <a:spcAft>
                <a:spcPts val="0"/>
              </a:spcAft>
              <a:buSzPts val="1400"/>
              <a:buChar char="●"/>
              <a:defRPr sz="1400">
                <a:uFillTx/>
              </a:defRPr>
            </a:lvl1pPr>
            <a:lvl2pPr indent="-304800" lvl="1" marL="914400" rtl="0">
              <a:spcBef>
                <a:spcPts val="1600"/>
              </a:spcBef>
              <a:spcAft>
                <a:spcPts val="0"/>
              </a:spcAft>
              <a:buSzPts val="1200"/>
              <a:buChar char="○"/>
              <a:defRPr sz="1200">
                <a:uFillTx/>
              </a:defRPr>
            </a:lvl2pPr>
            <a:lvl3pPr indent="-304800" lvl="2" marL="1371600" rtl="0">
              <a:spcBef>
                <a:spcPts val="1600"/>
              </a:spcBef>
              <a:spcAft>
                <a:spcPts val="0"/>
              </a:spcAft>
              <a:buSzPts val="1200"/>
              <a:buChar char="■"/>
              <a:defRPr sz="1200">
                <a:uFillTx/>
              </a:defRPr>
            </a:lvl3pPr>
            <a:lvl4pPr indent="-304800" lvl="3" marL="1828800" rtl="0">
              <a:spcBef>
                <a:spcPts val="1600"/>
              </a:spcBef>
              <a:spcAft>
                <a:spcPts val="0"/>
              </a:spcAft>
              <a:buSzPts val="1200"/>
              <a:buChar char="●"/>
              <a:defRPr sz="1200">
                <a:uFillTx/>
              </a:defRPr>
            </a:lvl4pPr>
            <a:lvl5pPr indent="-304800" lvl="4" marL="2286000" rtl="0">
              <a:spcBef>
                <a:spcPts val="1600"/>
              </a:spcBef>
              <a:spcAft>
                <a:spcPts val="0"/>
              </a:spcAft>
              <a:buSzPts val="1200"/>
              <a:buChar char="○"/>
              <a:defRPr sz="1200">
                <a:uFillTx/>
              </a:defRPr>
            </a:lvl5pPr>
            <a:lvl6pPr indent="-304800" lvl="5" marL="2743200" rtl="0">
              <a:spcBef>
                <a:spcPts val="1600"/>
              </a:spcBef>
              <a:spcAft>
                <a:spcPts val="0"/>
              </a:spcAft>
              <a:buSzPts val="1200"/>
              <a:buChar char="■"/>
              <a:defRPr sz="1200">
                <a:uFillTx/>
              </a:defRPr>
            </a:lvl6pPr>
            <a:lvl7pPr indent="-304800" lvl="6" marL="3200400" rtl="0">
              <a:spcBef>
                <a:spcPts val="1600"/>
              </a:spcBef>
              <a:spcAft>
                <a:spcPts val="0"/>
              </a:spcAft>
              <a:buSzPts val="1200"/>
              <a:buChar char="●"/>
              <a:defRPr sz="1200">
                <a:uFillTx/>
              </a:defRPr>
            </a:lvl7pPr>
            <a:lvl8pPr indent="-304800" lvl="7" marL="3657600" rtl="0">
              <a:spcBef>
                <a:spcPts val="1600"/>
              </a:spcBef>
              <a:spcAft>
                <a:spcPts val="0"/>
              </a:spcAft>
              <a:buSzPts val="1200"/>
              <a:buChar char="○"/>
              <a:defRPr sz="1200">
                <a:uFillTx/>
              </a:defRPr>
            </a:lvl8pPr>
            <a:lvl9pPr indent="-304800" lvl="8" marL="4114800" rtl="0">
              <a:spcBef>
                <a:spcPts val="1600"/>
              </a:spcBef>
              <a:spcAft>
                <a:spcPts val="1600"/>
              </a:spcAft>
              <a:buSzPts val="1200"/>
              <a:buChar char="■"/>
              <a:defRPr sz="1200">
                <a:uFillTx/>
              </a:defRPr>
            </a:lvl9pPr>
          </a:lstStyle>
          <a:p/>
        </p:txBody>
      </p:sp>
      <p:sp>
        <p:nvSpPr>
          <p:cNvPr xmlns:c="http://schemas.openxmlformats.org/drawingml/2006/chart" xmlns:pic="http://schemas.openxmlformats.org/drawingml/2006/picture" xmlns:dgm="http://schemas.openxmlformats.org/drawingml/2006/diagram" id="6080" name="Google Shape;6080;p51"/>
          <p:cNvSpPr xmlns:c="http://schemas.openxmlformats.org/drawingml/2006/chart" xmlns:pic="http://schemas.openxmlformats.org/drawingml/2006/picture" xmlns:dgm="http://schemas.openxmlformats.org/drawingml/2006/diagram" txBox="1">
            <a:spLocks/>
          </p:cNvSpPr>
          <p:nvPr>
            <p:ph idx="2" type="body"/>
          </p:nvPr>
        </p:nvSpPr>
        <p:spPr xmlns:c="http://schemas.openxmlformats.org/drawingml/2006/chart" xmlns:pic="http://schemas.openxmlformats.org/drawingml/2006/picture" xmlns:dgm="http://schemas.openxmlformats.org/drawingml/2006/diagram">
          <a:xfrm>
            <a:off x="4832400" y="1152475"/>
            <a:ext cx="3999900" cy="3416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indent="-317500" lvl="0" marL="457200" rtl="0">
              <a:spcBef>
                <a:spcPts val="0"/>
              </a:spcBef>
              <a:spcAft>
                <a:spcPts val="0"/>
              </a:spcAft>
              <a:buSzPts val="1400"/>
              <a:buChar char="●"/>
              <a:defRPr sz="1400">
                <a:uFillTx/>
              </a:defRPr>
            </a:lvl1pPr>
            <a:lvl2pPr indent="-304800" lvl="1" marL="914400" rtl="0">
              <a:spcBef>
                <a:spcPts val="1600"/>
              </a:spcBef>
              <a:spcAft>
                <a:spcPts val="0"/>
              </a:spcAft>
              <a:buSzPts val="1200"/>
              <a:buChar char="○"/>
              <a:defRPr sz="1200">
                <a:uFillTx/>
              </a:defRPr>
            </a:lvl2pPr>
            <a:lvl3pPr indent="-304800" lvl="2" marL="1371600" rtl="0">
              <a:spcBef>
                <a:spcPts val="1600"/>
              </a:spcBef>
              <a:spcAft>
                <a:spcPts val="0"/>
              </a:spcAft>
              <a:buSzPts val="1200"/>
              <a:buChar char="■"/>
              <a:defRPr sz="1200">
                <a:uFillTx/>
              </a:defRPr>
            </a:lvl3pPr>
            <a:lvl4pPr indent="-304800" lvl="3" marL="1828800" rtl="0">
              <a:spcBef>
                <a:spcPts val="1600"/>
              </a:spcBef>
              <a:spcAft>
                <a:spcPts val="0"/>
              </a:spcAft>
              <a:buSzPts val="1200"/>
              <a:buChar char="●"/>
              <a:defRPr sz="1200">
                <a:uFillTx/>
              </a:defRPr>
            </a:lvl4pPr>
            <a:lvl5pPr indent="-304800" lvl="4" marL="2286000" rtl="0">
              <a:spcBef>
                <a:spcPts val="1600"/>
              </a:spcBef>
              <a:spcAft>
                <a:spcPts val="0"/>
              </a:spcAft>
              <a:buSzPts val="1200"/>
              <a:buChar char="○"/>
              <a:defRPr sz="1200">
                <a:uFillTx/>
              </a:defRPr>
            </a:lvl5pPr>
            <a:lvl6pPr indent="-304800" lvl="5" marL="2743200" rtl="0">
              <a:spcBef>
                <a:spcPts val="1600"/>
              </a:spcBef>
              <a:spcAft>
                <a:spcPts val="0"/>
              </a:spcAft>
              <a:buSzPts val="1200"/>
              <a:buChar char="■"/>
              <a:defRPr sz="1200">
                <a:uFillTx/>
              </a:defRPr>
            </a:lvl6pPr>
            <a:lvl7pPr indent="-304800" lvl="6" marL="3200400" rtl="0">
              <a:spcBef>
                <a:spcPts val="1600"/>
              </a:spcBef>
              <a:spcAft>
                <a:spcPts val="0"/>
              </a:spcAft>
              <a:buSzPts val="1200"/>
              <a:buChar char="●"/>
              <a:defRPr sz="1200">
                <a:uFillTx/>
              </a:defRPr>
            </a:lvl7pPr>
            <a:lvl8pPr indent="-304800" lvl="7" marL="3657600" rtl="0">
              <a:spcBef>
                <a:spcPts val="1600"/>
              </a:spcBef>
              <a:spcAft>
                <a:spcPts val="0"/>
              </a:spcAft>
              <a:buSzPts val="1200"/>
              <a:buChar char="○"/>
              <a:defRPr sz="1200">
                <a:uFillTx/>
              </a:defRPr>
            </a:lvl8pPr>
            <a:lvl9pPr indent="-304800" lvl="8" marL="4114800" rtl="0">
              <a:spcBef>
                <a:spcPts val="1600"/>
              </a:spcBef>
              <a:spcAft>
                <a:spcPts val="1600"/>
              </a:spcAft>
              <a:buSzPts val="1200"/>
              <a:buChar char="■"/>
              <a:defRPr sz="1200">
                <a:uFillTx/>
              </a:defRPr>
            </a:lvl9pPr>
          </a:lstStyle>
          <a:p/>
        </p:txBody>
      </p:sp>
      <p:sp>
        <p:nvSpPr>
          <p:cNvPr xmlns:c="http://schemas.openxmlformats.org/drawingml/2006/chart" xmlns:pic="http://schemas.openxmlformats.org/drawingml/2006/picture" xmlns:dgm="http://schemas.openxmlformats.org/drawingml/2006/diagram" id="6081" name="Google Shape;6081;p51"/>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8472458" y="4663217"/>
            <a:ext cx="548700" cy="3936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lvl="0" rtl="0">
              <a:buNone/>
              <a:defRPr>
                <a:uFillTx/>
              </a:defRPr>
            </a:lvl1pPr>
            <a:lvl2pPr lvl="1" rtl="0">
              <a:buNone/>
              <a:defRPr>
                <a:uFillTx/>
              </a:defRPr>
            </a:lvl2pPr>
            <a:lvl3pPr lvl="2" rtl="0">
              <a:buNone/>
              <a:defRPr>
                <a:uFillTx/>
              </a:defRPr>
            </a:lvl3pPr>
            <a:lvl4pPr lvl="3" rtl="0">
              <a:buNone/>
              <a:defRPr>
                <a:uFillTx/>
              </a:defRPr>
            </a:lvl4pPr>
            <a:lvl5pPr lvl="4" rtl="0">
              <a:buNone/>
              <a:defRPr>
                <a:uFillTx/>
              </a:defRPr>
            </a:lvl5pPr>
            <a:lvl6pPr lvl="5" rtl="0">
              <a:buNone/>
              <a:defRPr>
                <a:uFillTx/>
              </a:defRPr>
            </a:lvl6pPr>
            <a:lvl7pPr lvl="6" rtl="0">
              <a:buNone/>
              <a:defRPr>
                <a:uFillTx/>
              </a:defRPr>
            </a:lvl7pPr>
            <a:lvl8pPr lvl="7" rtl="0">
              <a:buNone/>
              <a:defRPr>
                <a:uFillTx/>
              </a:defRPr>
            </a:lvl8pPr>
            <a:lvl9pPr lvl="8" rtl="0">
              <a:buNone/>
              <a:defRPr>
                <a:uFillTx/>
              </a:defRPr>
            </a:lvl9pPr>
          </a:lstStyle>
          <a:p>
            <a:pPr algn="r" indent="0" lvl="0" marL="0" rtl="0">
              <a:spcBef>
                <a:spcPts val="0"/>
              </a:spcBef>
              <a:spcAft>
                <a:spcPts val="0"/>
              </a:spcAft>
              <a:buNone/>
            </a:pPr>
            <a:fld id="{00000000-1234-1234-1234-123412341234}" type="slidenum">
              <a:rPr lang="en">
                <a:uFillTx/>
              </a:rPr>
              <a:t>‹#›</a:t>
            </a:fld>
            <a:endParaRPr>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49.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titleOnly">
  <p:cSld name="TITLE_ONLY">
    <p:spTree>
      <p:nvGrpSpPr>
        <p:cNvPr xmlns:c="http://schemas.openxmlformats.org/drawingml/2006/chart" xmlns:pic="http://schemas.openxmlformats.org/drawingml/2006/picture" xmlns:dgm="http://schemas.openxmlformats.org/drawingml/2006/diagram" id="6082" name="Shape 6082"/>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083" name="Google Shape;6083;p52"/>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lvl="0" rtl="0">
              <a:spcBef>
                <a:spcPts val="0"/>
              </a:spcBef>
              <a:spcAft>
                <a:spcPts val="0"/>
              </a:spcAft>
              <a:buSzPts val="2800"/>
              <a:buNone/>
              <a:defRPr>
                <a:uFillTx/>
              </a:defRPr>
            </a:lvl1pPr>
            <a:lvl2pPr lvl="1" rtl="0">
              <a:spcBef>
                <a:spcPts val="0"/>
              </a:spcBef>
              <a:spcAft>
                <a:spcPts val="0"/>
              </a:spcAft>
              <a:buSzPts val="2800"/>
              <a:buNone/>
              <a:defRPr>
                <a:uFillTx/>
              </a:defRPr>
            </a:lvl2pPr>
            <a:lvl3pPr lvl="2" rtl="0">
              <a:spcBef>
                <a:spcPts val="0"/>
              </a:spcBef>
              <a:spcAft>
                <a:spcPts val="0"/>
              </a:spcAft>
              <a:buSzPts val="2800"/>
              <a:buNone/>
              <a:defRPr>
                <a:uFillTx/>
              </a:defRPr>
            </a:lvl3pPr>
            <a:lvl4pPr lvl="3" rtl="0">
              <a:spcBef>
                <a:spcPts val="0"/>
              </a:spcBef>
              <a:spcAft>
                <a:spcPts val="0"/>
              </a:spcAft>
              <a:buSzPts val="2800"/>
              <a:buNone/>
              <a:defRPr>
                <a:uFillTx/>
              </a:defRPr>
            </a:lvl4pPr>
            <a:lvl5pPr lvl="4" rtl="0">
              <a:spcBef>
                <a:spcPts val="0"/>
              </a:spcBef>
              <a:spcAft>
                <a:spcPts val="0"/>
              </a:spcAft>
              <a:buSzPts val="2800"/>
              <a:buNone/>
              <a:defRPr>
                <a:uFillTx/>
              </a:defRPr>
            </a:lvl5pPr>
            <a:lvl6pPr lvl="5" rtl="0">
              <a:spcBef>
                <a:spcPts val="0"/>
              </a:spcBef>
              <a:spcAft>
                <a:spcPts val="0"/>
              </a:spcAft>
              <a:buSzPts val="2800"/>
              <a:buNone/>
              <a:defRPr>
                <a:uFillTx/>
              </a:defRPr>
            </a:lvl6pPr>
            <a:lvl7pPr lvl="6" rtl="0">
              <a:spcBef>
                <a:spcPts val="0"/>
              </a:spcBef>
              <a:spcAft>
                <a:spcPts val="0"/>
              </a:spcAft>
              <a:buSzPts val="2800"/>
              <a:buNone/>
              <a:defRPr>
                <a:uFillTx/>
              </a:defRPr>
            </a:lvl7pPr>
            <a:lvl8pPr lvl="7" rtl="0">
              <a:spcBef>
                <a:spcPts val="0"/>
              </a:spcBef>
              <a:spcAft>
                <a:spcPts val="0"/>
              </a:spcAft>
              <a:buSzPts val="2800"/>
              <a:buNone/>
              <a:defRPr>
                <a:uFillTx/>
              </a:defRPr>
            </a:lvl8pPr>
            <a:lvl9pPr lvl="8" rtl="0">
              <a:spcBef>
                <a:spcPts val="0"/>
              </a:spcBef>
              <a:spcAft>
                <a:spcPts val="0"/>
              </a:spcAft>
              <a:buSzPts val="2800"/>
              <a:buNone/>
              <a:defRPr>
                <a:uFillTx/>
              </a:defRPr>
            </a:lvl9pPr>
          </a:lstStyle>
          <a:p/>
        </p:txBody>
      </p:sp>
      <p:sp>
        <p:nvSpPr>
          <p:cNvPr xmlns:c="http://schemas.openxmlformats.org/drawingml/2006/chart" xmlns:pic="http://schemas.openxmlformats.org/drawingml/2006/picture" xmlns:dgm="http://schemas.openxmlformats.org/drawingml/2006/diagram" id="6084" name="Google Shape;6084;p52"/>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8472458" y="4663217"/>
            <a:ext cx="548700" cy="3936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lvl="0" rtl="0">
              <a:buNone/>
              <a:defRPr>
                <a:uFillTx/>
              </a:defRPr>
            </a:lvl1pPr>
            <a:lvl2pPr lvl="1" rtl="0">
              <a:buNone/>
              <a:defRPr>
                <a:uFillTx/>
              </a:defRPr>
            </a:lvl2pPr>
            <a:lvl3pPr lvl="2" rtl="0">
              <a:buNone/>
              <a:defRPr>
                <a:uFillTx/>
              </a:defRPr>
            </a:lvl3pPr>
            <a:lvl4pPr lvl="3" rtl="0">
              <a:buNone/>
              <a:defRPr>
                <a:uFillTx/>
              </a:defRPr>
            </a:lvl4pPr>
            <a:lvl5pPr lvl="4" rtl="0">
              <a:buNone/>
              <a:defRPr>
                <a:uFillTx/>
              </a:defRPr>
            </a:lvl5pPr>
            <a:lvl6pPr lvl="5" rtl="0">
              <a:buNone/>
              <a:defRPr>
                <a:uFillTx/>
              </a:defRPr>
            </a:lvl6pPr>
            <a:lvl7pPr lvl="6" rtl="0">
              <a:buNone/>
              <a:defRPr>
                <a:uFillTx/>
              </a:defRPr>
            </a:lvl7pPr>
            <a:lvl8pPr lvl="7" rtl="0">
              <a:buNone/>
              <a:defRPr>
                <a:uFillTx/>
              </a:defRPr>
            </a:lvl8pPr>
            <a:lvl9pPr lvl="8" rtl="0">
              <a:buNone/>
              <a:defRPr>
                <a:uFillTx/>
              </a:defRPr>
            </a:lvl9pPr>
          </a:lstStyle>
          <a:p>
            <a:pPr algn="r" indent="0" lvl="0" marL="0" rtl="0">
              <a:spcBef>
                <a:spcPts val="0"/>
              </a:spcBef>
              <a:spcAft>
                <a:spcPts val="0"/>
              </a:spcAft>
              <a:buNone/>
            </a:pPr>
            <a:fld id="{00000000-1234-1234-1234-123412341234}" type="slidenum">
              <a:rPr lang="en">
                <a:uFillTx/>
              </a:rPr>
              <a:t>‹#›</a:t>
            </a:fld>
            <a:endParaRPr>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5.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titleOnly">
  <p:cSld name="TITLE_ONLY">
    <p:spTree>
      <p:nvGrpSpPr>
        <p:cNvPr xmlns:c="http://schemas.openxmlformats.org/drawingml/2006/chart" xmlns:pic="http://schemas.openxmlformats.org/drawingml/2006/picture" xmlns:dgm="http://schemas.openxmlformats.org/drawingml/2006/diagram" id="32" name="Shape 32"/>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33" name="Google Shape;33;p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0"/>
            <a:ext cx="9144000" cy="1277100"/>
          </a:xfrm>
          <a:prstGeom prst="rect">
            <a:avLst/>
          </a:prstGeom>
          <a:solidFill>
            <a:schemeClr val="dk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4" name="Google Shape;34;p6"/>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25" y="500925"/>
            <a:ext cx="8520600" cy="623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lvl="0">
              <a:spcBef>
                <a:spcPts val="0"/>
              </a:spcBef>
              <a:spcAft>
                <a:spcPts val="0"/>
              </a:spcAft>
              <a:buClr>
                <a:schemeClr val="lt1"/>
              </a:buClr>
              <a:buSzPts val="2800"/>
              <a:buNone/>
              <a:defRPr>
                <a:solidFill>
                  <a:schemeClr val="lt1"/>
                </a:solidFill>
                <a:uFillTx/>
              </a:defRPr>
            </a:lvl1pPr>
            <a:lvl2pPr lvl="1">
              <a:spcBef>
                <a:spcPts val="0"/>
              </a:spcBef>
              <a:spcAft>
                <a:spcPts val="0"/>
              </a:spcAft>
              <a:buClr>
                <a:schemeClr val="lt1"/>
              </a:buClr>
              <a:buSzPts val="2800"/>
              <a:buNone/>
              <a:defRPr>
                <a:solidFill>
                  <a:schemeClr val="lt1"/>
                </a:solidFill>
                <a:uFillTx/>
              </a:defRPr>
            </a:lvl2pPr>
            <a:lvl3pPr lvl="2">
              <a:spcBef>
                <a:spcPts val="0"/>
              </a:spcBef>
              <a:spcAft>
                <a:spcPts val="0"/>
              </a:spcAft>
              <a:buClr>
                <a:schemeClr val="lt1"/>
              </a:buClr>
              <a:buSzPts val="2800"/>
              <a:buNone/>
              <a:defRPr>
                <a:solidFill>
                  <a:schemeClr val="lt1"/>
                </a:solidFill>
                <a:uFillTx/>
              </a:defRPr>
            </a:lvl3pPr>
            <a:lvl4pPr lvl="3">
              <a:spcBef>
                <a:spcPts val="0"/>
              </a:spcBef>
              <a:spcAft>
                <a:spcPts val="0"/>
              </a:spcAft>
              <a:buClr>
                <a:schemeClr val="lt1"/>
              </a:buClr>
              <a:buSzPts val="2800"/>
              <a:buNone/>
              <a:defRPr>
                <a:solidFill>
                  <a:schemeClr val="lt1"/>
                </a:solidFill>
                <a:uFillTx/>
              </a:defRPr>
            </a:lvl4pPr>
            <a:lvl5pPr lvl="4">
              <a:spcBef>
                <a:spcPts val="0"/>
              </a:spcBef>
              <a:spcAft>
                <a:spcPts val="0"/>
              </a:spcAft>
              <a:buClr>
                <a:schemeClr val="lt1"/>
              </a:buClr>
              <a:buSzPts val="2800"/>
              <a:buNone/>
              <a:defRPr>
                <a:solidFill>
                  <a:schemeClr val="lt1"/>
                </a:solidFill>
                <a:uFillTx/>
              </a:defRPr>
            </a:lvl5pPr>
            <a:lvl6pPr lvl="5">
              <a:spcBef>
                <a:spcPts val="0"/>
              </a:spcBef>
              <a:spcAft>
                <a:spcPts val="0"/>
              </a:spcAft>
              <a:buClr>
                <a:schemeClr val="lt1"/>
              </a:buClr>
              <a:buSzPts val="2800"/>
              <a:buNone/>
              <a:defRPr>
                <a:solidFill>
                  <a:schemeClr val="lt1"/>
                </a:solidFill>
                <a:uFillTx/>
              </a:defRPr>
            </a:lvl6pPr>
            <a:lvl7pPr lvl="6">
              <a:spcBef>
                <a:spcPts val="0"/>
              </a:spcBef>
              <a:spcAft>
                <a:spcPts val="0"/>
              </a:spcAft>
              <a:buClr>
                <a:schemeClr val="lt1"/>
              </a:buClr>
              <a:buSzPts val="2800"/>
              <a:buNone/>
              <a:defRPr>
                <a:solidFill>
                  <a:schemeClr val="lt1"/>
                </a:solidFill>
                <a:uFillTx/>
              </a:defRPr>
            </a:lvl7pPr>
            <a:lvl8pPr lvl="7">
              <a:spcBef>
                <a:spcPts val="0"/>
              </a:spcBef>
              <a:spcAft>
                <a:spcPts val="0"/>
              </a:spcAft>
              <a:buClr>
                <a:schemeClr val="lt1"/>
              </a:buClr>
              <a:buSzPts val="2800"/>
              <a:buNone/>
              <a:defRPr>
                <a:solidFill>
                  <a:schemeClr val="lt1"/>
                </a:solidFill>
                <a:uFillTx/>
              </a:defRPr>
            </a:lvl8pPr>
            <a:lvl9pPr lvl="8">
              <a:spcBef>
                <a:spcPts val="0"/>
              </a:spcBef>
              <a:spcAft>
                <a:spcPts val="0"/>
              </a:spcAft>
              <a:buClr>
                <a:schemeClr val="lt1"/>
              </a:buClr>
              <a:buSzPts val="2800"/>
              <a:buNone/>
              <a:defRPr>
                <a:solidFill>
                  <a:schemeClr val="lt1"/>
                </a:solidFill>
                <a:uFillTx/>
              </a:defRPr>
            </a:lvl9pPr>
          </a:lstStyle>
          <a:p/>
        </p:txBody>
      </p:sp>
      <p:sp>
        <p:nvSpPr>
          <p:cNvPr xmlns:c="http://schemas.openxmlformats.org/drawingml/2006/chart" xmlns:pic="http://schemas.openxmlformats.org/drawingml/2006/picture" xmlns:dgm="http://schemas.openxmlformats.org/drawingml/2006/diagram" id="35" name="Google Shape;35;p6"/>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8472458" y="4663217"/>
            <a:ext cx="548700" cy="3936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lvl="0">
              <a:buNone/>
              <a:defRPr>
                <a:uFillTx/>
              </a:defRPr>
            </a:lvl1pPr>
            <a:lvl2pPr lvl="1">
              <a:buNone/>
              <a:defRPr>
                <a:uFillTx/>
              </a:defRPr>
            </a:lvl2pPr>
            <a:lvl3pPr lvl="2">
              <a:buNone/>
              <a:defRPr>
                <a:uFillTx/>
              </a:defRPr>
            </a:lvl3pPr>
            <a:lvl4pPr lvl="3">
              <a:buNone/>
              <a:defRPr>
                <a:uFillTx/>
              </a:defRPr>
            </a:lvl4pPr>
            <a:lvl5pPr lvl="4">
              <a:buNone/>
              <a:defRPr>
                <a:uFillTx/>
              </a:defRPr>
            </a:lvl5pPr>
            <a:lvl6pPr lvl="5">
              <a:buNone/>
              <a:defRPr>
                <a:uFillTx/>
              </a:defRPr>
            </a:lvl6pPr>
            <a:lvl7pPr lvl="6">
              <a:buNone/>
              <a:defRPr>
                <a:uFillTx/>
              </a:defRPr>
            </a:lvl7pPr>
            <a:lvl8pPr lvl="7">
              <a:buNone/>
              <a:defRPr>
                <a:uFillTx/>
              </a:defRPr>
            </a:lvl8pPr>
            <a:lvl9pPr lvl="8">
              <a:buNone/>
              <a:defRPr>
                <a:uFillTx/>
              </a:defRPr>
            </a:lvl9pPr>
          </a:lstStyle>
          <a:p>
            <a:pPr algn="r" indent="0" lvl="0" marL="0" rtl="0">
              <a:spcBef>
                <a:spcPts val="0"/>
              </a:spcBef>
              <a:spcAft>
                <a:spcPts val="0"/>
              </a:spcAft>
              <a:buNone/>
            </a:pPr>
            <a:fld id="{00000000-1234-1234-1234-123412341234}" type="slidenum">
              <a:rPr lang="en">
                <a:uFillTx/>
              </a:rPr>
              <a:t>‹#›</a:t>
            </a:fld>
            <a:endParaRPr>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50.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ONE_COLUMN_TEXT">
    <p:spTree>
      <p:nvGrpSpPr>
        <p:cNvPr xmlns:c="http://schemas.openxmlformats.org/drawingml/2006/chart" xmlns:pic="http://schemas.openxmlformats.org/drawingml/2006/picture" xmlns:dgm="http://schemas.openxmlformats.org/drawingml/2006/diagram" id="6085" name="Shape 6085"/>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086" name="Google Shape;6086;p53"/>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555600"/>
            <a:ext cx="2808000" cy="755700"/>
          </a:xfrm>
          <a:prstGeom prst="rect">
            <a:avLst/>
          </a:prstGeom>
        </p:spPr>
        <p:txBody xmlns:c="http://schemas.openxmlformats.org/drawingml/2006/chart" xmlns:pic="http://schemas.openxmlformats.org/drawingml/2006/picture" xmlns:dgm="http://schemas.openxmlformats.org/drawingml/2006/diagram">
          <a:bodyPr anchor="b" anchorCtr="0" bIns="91425" lIns="91425" rIns="91425" spcFirstLastPara="1" tIns="91425" wrap="square"/>
          <a:lstStyle>
            <a:lvl1pPr lvl="0" rtl="0">
              <a:spcBef>
                <a:spcPts val="0"/>
              </a:spcBef>
              <a:spcAft>
                <a:spcPts val="0"/>
              </a:spcAft>
              <a:buSzPts val="2400"/>
              <a:buNone/>
              <a:defRPr sz="2400">
                <a:uFillTx/>
              </a:defRPr>
            </a:lvl1pPr>
            <a:lvl2pPr lvl="1" rtl="0">
              <a:spcBef>
                <a:spcPts val="0"/>
              </a:spcBef>
              <a:spcAft>
                <a:spcPts val="0"/>
              </a:spcAft>
              <a:buSzPts val="2400"/>
              <a:buNone/>
              <a:defRPr sz="2400">
                <a:uFillTx/>
              </a:defRPr>
            </a:lvl2pPr>
            <a:lvl3pPr lvl="2" rtl="0">
              <a:spcBef>
                <a:spcPts val="0"/>
              </a:spcBef>
              <a:spcAft>
                <a:spcPts val="0"/>
              </a:spcAft>
              <a:buSzPts val="2400"/>
              <a:buNone/>
              <a:defRPr sz="2400">
                <a:uFillTx/>
              </a:defRPr>
            </a:lvl3pPr>
            <a:lvl4pPr lvl="3" rtl="0">
              <a:spcBef>
                <a:spcPts val="0"/>
              </a:spcBef>
              <a:spcAft>
                <a:spcPts val="0"/>
              </a:spcAft>
              <a:buSzPts val="2400"/>
              <a:buNone/>
              <a:defRPr sz="2400">
                <a:uFillTx/>
              </a:defRPr>
            </a:lvl4pPr>
            <a:lvl5pPr lvl="4" rtl="0">
              <a:spcBef>
                <a:spcPts val="0"/>
              </a:spcBef>
              <a:spcAft>
                <a:spcPts val="0"/>
              </a:spcAft>
              <a:buSzPts val="2400"/>
              <a:buNone/>
              <a:defRPr sz="2400">
                <a:uFillTx/>
              </a:defRPr>
            </a:lvl5pPr>
            <a:lvl6pPr lvl="5" rtl="0">
              <a:spcBef>
                <a:spcPts val="0"/>
              </a:spcBef>
              <a:spcAft>
                <a:spcPts val="0"/>
              </a:spcAft>
              <a:buSzPts val="2400"/>
              <a:buNone/>
              <a:defRPr sz="2400">
                <a:uFillTx/>
              </a:defRPr>
            </a:lvl6pPr>
            <a:lvl7pPr lvl="6" rtl="0">
              <a:spcBef>
                <a:spcPts val="0"/>
              </a:spcBef>
              <a:spcAft>
                <a:spcPts val="0"/>
              </a:spcAft>
              <a:buSzPts val="2400"/>
              <a:buNone/>
              <a:defRPr sz="2400">
                <a:uFillTx/>
              </a:defRPr>
            </a:lvl7pPr>
            <a:lvl8pPr lvl="7" rtl="0">
              <a:spcBef>
                <a:spcPts val="0"/>
              </a:spcBef>
              <a:spcAft>
                <a:spcPts val="0"/>
              </a:spcAft>
              <a:buSzPts val="2400"/>
              <a:buNone/>
              <a:defRPr sz="2400">
                <a:uFillTx/>
              </a:defRPr>
            </a:lvl8pPr>
            <a:lvl9pPr lvl="8" rtl="0">
              <a:spcBef>
                <a:spcPts val="0"/>
              </a:spcBef>
              <a:spcAft>
                <a:spcPts val="0"/>
              </a:spcAft>
              <a:buSzPts val="2400"/>
              <a:buNone/>
              <a:defRPr sz="2400">
                <a:uFillTx/>
              </a:defRPr>
            </a:lvl9pPr>
          </a:lstStyle>
          <a:p/>
        </p:txBody>
      </p:sp>
      <p:sp>
        <p:nvSpPr>
          <p:cNvPr xmlns:c="http://schemas.openxmlformats.org/drawingml/2006/chart" xmlns:pic="http://schemas.openxmlformats.org/drawingml/2006/picture" xmlns:dgm="http://schemas.openxmlformats.org/drawingml/2006/diagram" id="6087" name="Google Shape;6087;p53"/>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389600"/>
            <a:ext cx="2808000" cy="3179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indent="-304800" lvl="0" marL="457200" rtl="0">
              <a:spcBef>
                <a:spcPts val="0"/>
              </a:spcBef>
              <a:spcAft>
                <a:spcPts val="0"/>
              </a:spcAft>
              <a:buSzPts val="1200"/>
              <a:buChar char="●"/>
              <a:defRPr sz="1200">
                <a:uFillTx/>
              </a:defRPr>
            </a:lvl1pPr>
            <a:lvl2pPr indent="-304800" lvl="1" marL="914400" rtl="0">
              <a:spcBef>
                <a:spcPts val="1600"/>
              </a:spcBef>
              <a:spcAft>
                <a:spcPts val="0"/>
              </a:spcAft>
              <a:buSzPts val="1200"/>
              <a:buChar char="○"/>
              <a:defRPr sz="1200">
                <a:uFillTx/>
              </a:defRPr>
            </a:lvl2pPr>
            <a:lvl3pPr indent="-304800" lvl="2" marL="1371600" rtl="0">
              <a:spcBef>
                <a:spcPts val="1600"/>
              </a:spcBef>
              <a:spcAft>
                <a:spcPts val="0"/>
              </a:spcAft>
              <a:buSzPts val="1200"/>
              <a:buChar char="■"/>
              <a:defRPr sz="1200">
                <a:uFillTx/>
              </a:defRPr>
            </a:lvl3pPr>
            <a:lvl4pPr indent="-304800" lvl="3" marL="1828800" rtl="0">
              <a:spcBef>
                <a:spcPts val="1600"/>
              </a:spcBef>
              <a:spcAft>
                <a:spcPts val="0"/>
              </a:spcAft>
              <a:buSzPts val="1200"/>
              <a:buChar char="●"/>
              <a:defRPr sz="1200">
                <a:uFillTx/>
              </a:defRPr>
            </a:lvl4pPr>
            <a:lvl5pPr indent="-304800" lvl="4" marL="2286000" rtl="0">
              <a:spcBef>
                <a:spcPts val="1600"/>
              </a:spcBef>
              <a:spcAft>
                <a:spcPts val="0"/>
              </a:spcAft>
              <a:buSzPts val="1200"/>
              <a:buChar char="○"/>
              <a:defRPr sz="1200">
                <a:uFillTx/>
              </a:defRPr>
            </a:lvl5pPr>
            <a:lvl6pPr indent="-304800" lvl="5" marL="2743200" rtl="0">
              <a:spcBef>
                <a:spcPts val="1600"/>
              </a:spcBef>
              <a:spcAft>
                <a:spcPts val="0"/>
              </a:spcAft>
              <a:buSzPts val="1200"/>
              <a:buChar char="■"/>
              <a:defRPr sz="1200">
                <a:uFillTx/>
              </a:defRPr>
            </a:lvl6pPr>
            <a:lvl7pPr indent="-304800" lvl="6" marL="3200400" rtl="0">
              <a:spcBef>
                <a:spcPts val="1600"/>
              </a:spcBef>
              <a:spcAft>
                <a:spcPts val="0"/>
              </a:spcAft>
              <a:buSzPts val="1200"/>
              <a:buChar char="●"/>
              <a:defRPr sz="1200">
                <a:uFillTx/>
              </a:defRPr>
            </a:lvl7pPr>
            <a:lvl8pPr indent="-304800" lvl="7" marL="3657600" rtl="0">
              <a:spcBef>
                <a:spcPts val="1600"/>
              </a:spcBef>
              <a:spcAft>
                <a:spcPts val="0"/>
              </a:spcAft>
              <a:buSzPts val="1200"/>
              <a:buChar char="○"/>
              <a:defRPr sz="1200">
                <a:uFillTx/>
              </a:defRPr>
            </a:lvl8pPr>
            <a:lvl9pPr indent="-304800" lvl="8" marL="4114800" rtl="0">
              <a:spcBef>
                <a:spcPts val="1600"/>
              </a:spcBef>
              <a:spcAft>
                <a:spcPts val="1600"/>
              </a:spcAft>
              <a:buSzPts val="1200"/>
              <a:buChar char="■"/>
              <a:defRPr sz="1200">
                <a:uFillTx/>
              </a:defRPr>
            </a:lvl9pPr>
          </a:lstStyle>
          <a:p/>
        </p:txBody>
      </p:sp>
      <p:sp>
        <p:nvSpPr>
          <p:cNvPr xmlns:c="http://schemas.openxmlformats.org/drawingml/2006/chart" xmlns:pic="http://schemas.openxmlformats.org/drawingml/2006/picture" xmlns:dgm="http://schemas.openxmlformats.org/drawingml/2006/diagram" id="6088" name="Google Shape;6088;p53"/>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8472458" y="4663217"/>
            <a:ext cx="548700" cy="3936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lvl="0" rtl="0">
              <a:buNone/>
              <a:defRPr>
                <a:uFillTx/>
              </a:defRPr>
            </a:lvl1pPr>
            <a:lvl2pPr lvl="1" rtl="0">
              <a:buNone/>
              <a:defRPr>
                <a:uFillTx/>
              </a:defRPr>
            </a:lvl2pPr>
            <a:lvl3pPr lvl="2" rtl="0">
              <a:buNone/>
              <a:defRPr>
                <a:uFillTx/>
              </a:defRPr>
            </a:lvl3pPr>
            <a:lvl4pPr lvl="3" rtl="0">
              <a:buNone/>
              <a:defRPr>
                <a:uFillTx/>
              </a:defRPr>
            </a:lvl4pPr>
            <a:lvl5pPr lvl="4" rtl="0">
              <a:buNone/>
              <a:defRPr>
                <a:uFillTx/>
              </a:defRPr>
            </a:lvl5pPr>
            <a:lvl6pPr lvl="5" rtl="0">
              <a:buNone/>
              <a:defRPr>
                <a:uFillTx/>
              </a:defRPr>
            </a:lvl6pPr>
            <a:lvl7pPr lvl="6" rtl="0">
              <a:buNone/>
              <a:defRPr>
                <a:uFillTx/>
              </a:defRPr>
            </a:lvl7pPr>
            <a:lvl8pPr lvl="7" rtl="0">
              <a:buNone/>
              <a:defRPr>
                <a:uFillTx/>
              </a:defRPr>
            </a:lvl8pPr>
            <a:lvl9pPr lvl="8" rtl="0">
              <a:buNone/>
              <a:defRPr>
                <a:uFillTx/>
              </a:defRPr>
            </a:lvl9pPr>
          </a:lstStyle>
          <a:p>
            <a:pPr algn="r" indent="0" lvl="0" marL="0" rtl="0">
              <a:spcBef>
                <a:spcPts val="0"/>
              </a:spcBef>
              <a:spcAft>
                <a:spcPts val="0"/>
              </a:spcAft>
              <a:buNone/>
            </a:pPr>
            <a:fld id="{00000000-1234-1234-1234-123412341234}" type="slidenum">
              <a:rPr lang="en">
                <a:uFillTx/>
              </a:rPr>
              <a:t>‹#›</a:t>
            </a:fld>
            <a:endParaRPr>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51.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MAIN_POINT">
    <p:spTree>
      <p:nvGrpSpPr>
        <p:cNvPr xmlns:c="http://schemas.openxmlformats.org/drawingml/2006/chart" xmlns:pic="http://schemas.openxmlformats.org/drawingml/2006/picture" xmlns:dgm="http://schemas.openxmlformats.org/drawingml/2006/diagram" id="6089" name="Shape 6089"/>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090" name="Google Shape;6090;p54"/>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490250" y="450150"/>
            <a:ext cx="6367800" cy="40908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lstStyle>
            <a:lvl1pPr lvl="0" rtl="0">
              <a:spcBef>
                <a:spcPts val="0"/>
              </a:spcBef>
              <a:spcAft>
                <a:spcPts val="0"/>
              </a:spcAft>
              <a:buSzPts val="4800"/>
              <a:buNone/>
              <a:defRPr sz="4800">
                <a:uFillTx/>
              </a:defRPr>
            </a:lvl1pPr>
            <a:lvl2pPr lvl="1" rtl="0">
              <a:spcBef>
                <a:spcPts val="0"/>
              </a:spcBef>
              <a:spcAft>
                <a:spcPts val="0"/>
              </a:spcAft>
              <a:buSzPts val="4800"/>
              <a:buNone/>
              <a:defRPr sz="4800">
                <a:uFillTx/>
              </a:defRPr>
            </a:lvl2pPr>
            <a:lvl3pPr lvl="2" rtl="0">
              <a:spcBef>
                <a:spcPts val="0"/>
              </a:spcBef>
              <a:spcAft>
                <a:spcPts val="0"/>
              </a:spcAft>
              <a:buSzPts val="4800"/>
              <a:buNone/>
              <a:defRPr sz="4800">
                <a:uFillTx/>
              </a:defRPr>
            </a:lvl3pPr>
            <a:lvl4pPr lvl="3" rtl="0">
              <a:spcBef>
                <a:spcPts val="0"/>
              </a:spcBef>
              <a:spcAft>
                <a:spcPts val="0"/>
              </a:spcAft>
              <a:buSzPts val="4800"/>
              <a:buNone/>
              <a:defRPr sz="4800">
                <a:uFillTx/>
              </a:defRPr>
            </a:lvl4pPr>
            <a:lvl5pPr lvl="4" rtl="0">
              <a:spcBef>
                <a:spcPts val="0"/>
              </a:spcBef>
              <a:spcAft>
                <a:spcPts val="0"/>
              </a:spcAft>
              <a:buSzPts val="4800"/>
              <a:buNone/>
              <a:defRPr sz="4800">
                <a:uFillTx/>
              </a:defRPr>
            </a:lvl5pPr>
            <a:lvl6pPr lvl="5" rtl="0">
              <a:spcBef>
                <a:spcPts val="0"/>
              </a:spcBef>
              <a:spcAft>
                <a:spcPts val="0"/>
              </a:spcAft>
              <a:buSzPts val="4800"/>
              <a:buNone/>
              <a:defRPr sz="4800">
                <a:uFillTx/>
              </a:defRPr>
            </a:lvl6pPr>
            <a:lvl7pPr lvl="6" rtl="0">
              <a:spcBef>
                <a:spcPts val="0"/>
              </a:spcBef>
              <a:spcAft>
                <a:spcPts val="0"/>
              </a:spcAft>
              <a:buSzPts val="4800"/>
              <a:buNone/>
              <a:defRPr sz="4800">
                <a:uFillTx/>
              </a:defRPr>
            </a:lvl7pPr>
            <a:lvl8pPr lvl="7" rtl="0">
              <a:spcBef>
                <a:spcPts val="0"/>
              </a:spcBef>
              <a:spcAft>
                <a:spcPts val="0"/>
              </a:spcAft>
              <a:buSzPts val="4800"/>
              <a:buNone/>
              <a:defRPr sz="4800">
                <a:uFillTx/>
              </a:defRPr>
            </a:lvl8pPr>
            <a:lvl9pPr lvl="8" rtl="0">
              <a:spcBef>
                <a:spcPts val="0"/>
              </a:spcBef>
              <a:spcAft>
                <a:spcPts val="0"/>
              </a:spcAft>
              <a:buSzPts val="4800"/>
              <a:buNone/>
              <a:defRPr sz="4800">
                <a:uFillTx/>
              </a:defRPr>
            </a:lvl9pPr>
          </a:lstStyle>
          <a:p/>
        </p:txBody>
      </p:sp>
      <p:sp>
        <p:nvSpPr>
          <p:cNvPr xmlns:c="http://schemas.openxmlformats.org/drawingml/2006/chart" xmlns:pic="http://schemas.openxmlformats.org/drawingml/2006/picture" xmlns:dgm="http://schemas.openxmlformats.org/drawingml/2006/diagram" id="6091" name="Google Shape;6091;p54"/>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8472458" y="4663217"/>
            <a:ext cx="548700" cy="3936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lvl="0" rtl="0">
              <a:buNone/>
              <a:defRPr>
                <a:uFillTx/>
              </a:defRPr>
            </a:lvl1pPr>
            <a:lvl2pPr lvl="1" rtl="0">
              <a:buNone/>
              <a:defRPr>
                <a:uFillTx/>
              </a:defRPr>
            </a:lvl2pPr>
            <a:lvl3pPr lvl="2" rtl="0">
              <a:buNone/>
              <a:defRPr>
                <a:uFillTx/>
              </a:defRPr>
            </a:lvl3pPr>
            <a:lvl4pPr lvl="3" rtl="0">
              <a:buNone/>
              <a:defRPr>
                <a:uFillTx/>
              </a:defRPr>
            </a:lvl4pPr>
            <a:lvl5pPr lvl="4" rtl="0">
              <a:buNone/>
              <a:defRPr>
                <a:uFillTx/>
              </a:defRPr>
            </a:lvl5pPr>
            <a:lvl6pPr lvl="5" rtl="0">
              <a:buNone/>
              <a:defRPr>
                <a:uFillTx/>
              </a:defRPr>
            </a:lvl6pPr>
            <a:lvl7pPr lvl="6" rtl="0">
              <a:buNone/>
              <a:defRPr>
                <a:uFillTx/>
              </a:defRPr>
            </a:lvl7pPr>
            <a:lvl8pPr lvl="7" rtl="0">
              <a:buNone/>
              <a:defRPr>
                <a:uFillTx/>
              </a:defRPr>
            </a:lvl8pPr>
            <a:lvl9pPr lvl="8" rtl="0">
              <a:buNone/>
              <a:defRPr>
                <a:uFillTx/>
              </a:defRPr>
            </a:lvl9pPr>
          </a:lstStyle>
          <a:p>
            <a:pPr algn="r" indent="0" lvl="0" marL="0" rtl="0">
              <a:spcBef>
                <a:spcPts val="0"/>
              </a:spcBef>
              <a:spcAft>
                <a:spcPts val="0"/>
              </a:spcAft>
              <a:buNone/>
            </a:pPr>
            <a:fld id="{00000000-1234-1234-1234-123412341234}" type="slidenum">
              <a:rPr lang="en">
                <a:uFillTx/>
              </a:rPr>
              <a:t>‹#›</a:t>
            </a:fld>
            <a:endParaRPr>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52.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SECTION_TITLE_AND_DESCRIPTION">
    <p:spTree>
      <p:nvGrpSpPr>
        <p:cNvPr xmlns:c="http://schemas.openxmlformats.org/drawingml/2006/chart" xmlns:pic="http://schemas.openxmlformats.org/drawingml/2006/picture" xmlns:dgm="http://schemas.openxmlformats.org/drawingml/2006/diagram" id="6092" name="Shape 6092"/>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093" name="Google Shape;6093;p5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572000" y="-125"/>
            <a:ext cx="4572000" cy="5143500"/>
          </a:xfrm>
          <a:prstGeom prst="rect">
            <a:avLst/>
          </a:prstGeom>
          <a:solidFill>
            <a:schemeClr val="lt2"/>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094" name="Google Shape;6094;p55"/>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265500" y="1233175"/>
            <a:ext cx="4045200" cy="1482300"/>
          </a:xfrm>
          <a:prstGeom prst="rect">
            <a:avLst/>
          </a:prstGeom>
        </p:spPr>
        <p:txBody xmlns:c="http://schemas.openxmlformats.org/drawingml/2006/chart" xmlns:pic="http://schemas.openxmlformats.org/drawingml/2006/picture" xmlns:dgm="http://schemas.openxmlformats.org/drawingml/2006/diagram">
          <a:bodyPr anchor="b" anchorCtr="0" bIns="91425" lIns="91425" rIns="91425" spcFirstLastPara="1" tIns="91425" wrap="square"/>
          <a:lstStyle>
            <a:lvl1pPr algn="ctr" lvl="0" rtl="0">
              <a:spcBef>
                <a:spcPts val="0"/>
              </a:spcBef>
              <a:spcAft>
                <a:spcPts val="0"/>
              </a:spcAft>
              <a:buSzPts val="4200"/>
              <a:buNone/>
              <a:defRPr sz="4200">
                <a:uFillTx/>
              </a:defRPr>
            </a:lvl1pPr>
            <a:lvl2pPr algn="ctr" lvl="1" rtl="0">
              <a:spcBef>
                <a:spcPts val="0"/>
              </a:spcBef>
              <a:spcAft>
                <a:spcPts val="0"/>
              </a:spcAft>
              <a:buSzPts val="4200"/>
              <a:buNone/>
              <a:defRPr sz="4200">
                <a:uFillTx/>
              </a:defRPr>
            </a:lvl2pPr>
            <a:lvl3pPr algn="ctr" lvl="2" rtl="0">
              <a:spcBef>
                <a:spcPts val="0"/>
              </a:spcBef>
              <a:spcAft>
                <a:spcPts val="0"/>
              </a:spcAft>
              <a:buSzPts val="4200"/>
              <a:buNone/>
              <a:defRPr sz="4200">
                <a:uFillTx/>
              </a:defRPr>
            </a:lvl3pPr>
            <a:lvl4pPr algn="ctr" lvl="3" rtl="0">
              <a:spcBef>
                <a:spcPts val="0"/>
              </a:spcBef>
              <a:spcAft>
                <a:spcPts val="0"/>
              </a:spcAft>
              <a:buSzPts val="4200"/>
              <a:buNone/>
              <a:defRPr sz="4200">
                <a:uFillTx/>
              </a:defRPr>
            </a:lvl4pPr>
            <a:lvl5pPr algn="ctr" lvl="4" rtl="0">
              <a:spcBef>
                <a:spcPts val="0"/>
              </a:spcBef>
              <a:spcAft>
                <a:spcPts val="0"/>
              </a:spcAft>
              <a:buSzPts val="4200"/>
              <a:buNone/>
              <a:defRPr sz="4200">
                <a:uFillTx/>
              </a:defRPr>
            </a:lvl5pPr>
            <a:lvl6pPr algn="ctr" lvl="5" rtl="0">
              <a:spcBef>
                <a:spcPts val="0"/>
              </a:spcBef>
              <a:spcAft>
                <a:spcPts val="0"/>
              </a:spcAft>
              <a:buSzPts val="4200"/>
              <a:buNone/>
              <a:defRPr sz="4200">
                <a:uFillTx/>
              </a:defRPr>
            </a:lvl6pPr>
            <a:lvl7pPr algn="ctr" lvl="6" rtl="0">
              <a:spcBef>
                <a:spcPts val="0"/>
              </a:spcBef>
              <a:spcAft>
                <a:spcPts val="0"/>
              </a:spcAft>
              <a:buSzPts val="4200"/>
              <a:buNone/>
              <a:defRPr sz="4200">
                <a:uFillTx/>
              </a:defRPr>
            </a:lvl7pPr>
            <a:lvl8pPr algn="ctr" lvl="7" rtl="0">
              <a:spcBef>
                <a:spcPts val="0"/>
              </a:spcBef>
              <a:spcAft>
                <a:spcPts val="0"/>
              </a:spcAft>
              <a:buSzPts val="4200"/>
              <a:buNone/>
              <a:defRPr sz="4200">
                <a:uFillTx/>
              </a:defRPr>
            </a:lvl8pPr>
            <a:lvl9pPr algn="ctr" lvl="8" rtl="0">
              <a:spcBef>
                <a:spcPts val="0"/>
              </a:spcBef>
              <a:spcAft>
                <a:spcPts val="0"/>
              </a:spcAft>
              <a:buSzPts val="4200"/>
              <a:buNone/>
              <a:defRPr sz="4200">
                <a:uFillTx/>
              </a:defRPr>
            </a:lvl9pPr>
          </a:lstStyle>
          <a:p/>
        </p:txBody>
      </p:sp>
      <p:sp>
        <p:nvSpPr>
          <p:cNvPr xmlns:c="http://schemas.openxmlformats.org/drawingml/2006/chart" xmlns:pic="http://schemas.openxmlformats.org/drawingml/2006/picture" xmlns:dgm="http://schemas.openxmlformats.org/drawingml/2006/diagram" id="6095" name="Google Shape;6095;p55"/>
          <p:cNvSpPr xmlns:c="http://schemas.openxmlformats.org/drawingml/2006/chart" xmlns:pic="http://schemas.openxmlformats.org/drawingml/2006/picture" xmlns:dgm="http://schemas.openxmlformats.org/drawingml/2006/diagram" txBox="1">
            <a:spLocks/>
          </p:cNvSpPr>
          <p:nvPr>
            <p:ph idx="1" type="subTitle"/>
          </p:nvPr>
        </p:nvSpPr>
        <p:spPr xmlns:c="http://schemas.openxmlformats.org/drawingml/2006/chart" xmlns:pic="http://schemas.openxmlformats.org/drawingml/2006/picture" xmlns:dgm="http://schemas.openxmlformats.org/drawingml/2006/diagram">
          <a:xfrm>
            <a:off x="265500" y="2803075"/>
            <a:ext cx="4045200" cy="12351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algn="ctr" lvl="0" rtl="0">
              <a:lnSpc>
                <a:spcPct val="100000"/>
              </a:lnSpc>
              <a:spcBef>
                <a:spcPts val="0"/>
              </a:spcBef>
              <a:spcAft>
                <a:spcPts val="0"/>
              </a:spcAft>
              <a:buSzPts val="2100"/>
              <a:buNone/>
              <a:defRPr sz="2100">
                <a:uFillTx/>
              </a:defRPr>
            </a:lvl1pPr>
            <a:lvl2pPr algn="ctr" lvl="1" rtl="0">
              <a:lnSpc>
                <a:spcPct val="100000"/>
              </a:lnSpc>
              <a:spcBef>
                <a:spcPts val="0"/>
              </a:spcBef>
              <a:spcAft>
                <a:spcPts val="0"/>
              </a:spcAft>
              <a:buSzPts val="2100"/>
              <a:buNone/>
              <a:defRPr sz="2100">
                <a:uFillTx/>
              </a:defRPr>
            </a:lvl2pPr>
            <a:lvl3pPr algn="ctr" lvl="2" rtl="0">
              <a:lnSpc>
                <a:spcPct val="100000"/>
              </a:lnSpc>
              <a:spcBef>
                <a:spcPts val="0"/>
              </a:spcBef>
              <a:spcAft>
                <a:spcPts val="0"/>
              </a:spcAft>
              <a:buSzPts val="2100"/>
              <a:buNone/>
              <a:defRPr sz="2100">
                <a:uFillTx/>
              </a:defRPr>
            </a:lvl3pPr>
            <a:lvl4pPr algn="ctr" lvl="3" rtl="0">
              <a:lnSpc>
                <a:spcPct val="100000"/>
              </a:lnSpc>
              <a:spcBef>
                <a:spcPts val="0"/>
              </a:spcBef>
              <a:spcAft>
                <a:spcPts val="0"/>
              </a:spcAft>
              <a:buSzPts val="2100"/>
              <a:buNone/>
              <a:defRPr sz="2100">
                <a:uFillTx/>
              </a:defRPr>
            </a:lvl4pPr>
            <a:lvl5pPr algn="ctr" lvl="4" rtl="0">
              <a:lnSpc>
                <a:spcPct val="100000"/>
              </a:lnSpc>
              <a:spcBef>
                <a:spcPts val="0"/>
              </a:spcBef>
              <a:spcAft>
                <a:spcPts val="0"/>
              </a:spcAft>
              <a:buSzPts val="2100"/>
              <a:buNone/>
              <a:defRPr sz="2100">
                <a:uFillTx/>
              </a:defRPr>
            </a:lvl5pPr>
            <a:lvl6pPr algn="ctr" lvl="5" rtl="0">
              <a:lnSpc>
                <a:spcPct val="100000"/>
              </a:lnSpc>
              <a:spcBef>
                <a:spcPts val="0"/>
              </a:spcBef>
              <a:spcAft>
                <a:spcPts val="0"/>
              </a:spcAft>
              <a:buSzPts val="2100"/>
              <a:buNone/>
              <a:defRPr sz="2100">
                <a:uFillTx/>
              </a:defRPr>
            </a:lvl6pPr>
            <a:lvl7pPr algn="ctr" lvl="6" rtl="0">
              <a:lnSpc>
                <a:spcPct val="100000"/>
              </a:lnSpc>
              <a:spcBef>
                <a:spcPts val="0"/>
              </a:spcBef>
              <a:spcAft>
                <a:spcPts val="0"/>
              </a:spcAft>
              <a:buSzPts val="2100"/>
              <a:buNone/>
              <a:defRPr sz="2100">
                <a:uFillTx/>
              </a:defRPr>
            </a:lvl7pPr>
            <a:lvl8pPr algn="ctr" lvl="7" rtl="0">
              <a:lnSpc>
                <a:spcPct val="100000"/>
              </a:lnSpc>
              <a:spcBef>
                <a:spcPts val="0"/>
              </a:spcBef>
              <a:spcAft>
                <a:spcPts val="0"/>
              </a:spcAft>
              <a:buSzPts val="2100"/>
              <a:buNone/>
              <a:defRPr sz="2100">
                <a:uFillTx/>
              </a:defRPr>
            </a:lvl8pPr>
            <a:lvl9pPr algn="ctr" lvl="8" rtl="0">
              <a:lnSpc>
                <a:spcPct val="100000"/>
              </a:lnSpc>
              <a:spcBef>
                <a:spcPts val="0"/>
              </a:spcBef>
              <a:spcAft>
                <a:spcPts val="0"/>
              </a:spcAft>
              <a:buSzPts val="2100"/>
              <a:buNone/>
              <a:defRPr sz="2100">
                <a:uFillTx/>
              </a:defRPr>
            </a:lvl9pPr>
          </a:lstStyle>
          <a:p/>
        </p:txBody>
      </p:sp>
      <p:sp>
        <p:nvSpPr>
          <p:cNvPr xmlns:c="http://schemas.openxmlformats.org/drawingml/2006/chart" xmlns:pic="http://schemas.openxmlformats.org/drawingml/2006/picture" xmlns:dgm="http://schemas.openxmlformats.org/drawingml/2006/diagram" id="6096" name="Google Shape;6096;p55"/>
          <p:cNvSpPr xmlns:c="http://schemas.openxmlformats.org/drawingml/2006/chart" xmlns:pic="http://schemas.openxmlformats.org/drawingml/2006/picture" xmlns:dgm="http://schemas.openxmlformats.org/drawingml/2006/diagram" txBox="1">
            <a:spLocks/>
          </p:cNvSpPr>
          <p:nvPr>
            <p:ph idx="2" type="body"/>
          </p:nvPr>
        </p:nvSpPr>
        <p:spPr xmlns:c="http://schemas.openxmlformats.org/drawingml/2006/chart" xmlns:pic="http://schemas.openxmlformats.org/drawingml/2006/picture" xmlns:dgm="http://schemas.openxmlformats.org/drawingml/2006/diagram">
          <a:xfrm>
            <a:off x="4939500" y="724075"/>
            <a:ext cx="3837000" cy="36951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lstStyle>
            <a:lvl1pPr indent="-342900" lvl="0" marL="457200" rtl="0">
              <a:spcBef>
                <a:spcPts val="0"/>
              </a:spcBef>
              <a:spcAft>
                <a:spcPts val="0"/>
              </a:spcAft>
              <a:buSzPts val="1800"/>
              <a:buChar char="●"/>
              <a:defRPr>
                <a:uFillTx/>
              </a:defRPr>
            </a:lvl1pPr>
            <a:lvl2pPr indent="-317500" lvl="1" marL="914400" rtl="0">
              <a:spcBef>
                <a:spcPts val="1600"/>
              </a:spcBef>
              <a:spcAft>
                <a:spcPts val="0"/>
              </a:spcAft>
              <a:buSzPts val="1400"/>
              <a:buChar char="○"/>
              <a:defRPr>
                <a:uFillTx/>
              </a:defRPr>
            </a:lvl2pPr>
            <a:lvl3pPr indent="-317500" lvl="2" marL="1371600" rtl="0">
              <a:spcBef>
                <a:spcPts val="1600"/>
              </a:spcBef>
              <a:spcAft>
                <a:spcPts val="0"/>
              </a:spcAft>
              <a:buSzPts val="1400"/>
              <a:buChar char="■"/>
              <a:defRPr>
                <a:uFillTx/>
              </a:defRPr>
            </a:lvl3pPr>
            <a:lvl4pPr indent="-317500" lvl="3" marL="1828800" rtl="0">
              <a:spcBef>
                <a:spcPts val="1600"/>
              </a:spcBef>
              <a:spcAft>
                <a:spcPts val="0"/>
              </a:spcAft>
              <a:buSzPts val="1400"/>
              <a:buChar char="●"/>
              <a:defRPr>
                <a:uFillTx/>
              </a:defRPr>
            </a:lvl4pPr>
            <a:lvl5pPr indent="-317500" lvl="4" marL="2286000" rtl="0">
              <a:spcBef>
                <a:spcPts val="1600"/>
              </a:spcBef>
              <a:spcAft>
                <a:spcPts val="0"/>
              </a:spcAft>
              <a:buSzPts val="1400"/>
              <a:buChar char="○"/>
              <a:defRPr>
                <a:uFillTx/>
              </a:defRPr>
            </a:lvl5pPr>
            <a:lvl6pPr indent="-317500" lvl="5" marL="2743200" rtl="0">
              <a:spcBef>
                <a:spcPts val="1600"/>
              </a:spcBef>
              <a:spcAft>
                <a:spcPts val="0"/>
              </a:spcAft>
              <a:buSzPts val="1400"/>
              <a:buChar char="■"/>
              <a:defRPr>
                <a:uFillTx/>
              </a:defRPr>
            </a:lvl6pPr>
            <a:lvl7pPr indent="-317500" lvl="6" marL="3200400" rtl="0">
              <a:spcBef>
                <a:spcPts val="1600"/>
              </a:spcBef>
              <a:spcAft>
                <a:spcPts val="0"/>
              </a:spcAft>
              <a:buSzPts val="1400"/>
              <a:buChar char="●"/>
              <a:defRPr>
                <a:uFillTx/>
              </a:defRPr>
            </a:lvl7pPr>
            <a:lvl8pPr indent="-317500" lvl="7" marL="3657600" rtl="0">
              <a:spcBef>
                <a:spcPts val="1600"/>
              </a:spcBef>
              <a:spcAft>
                <a:spcPts val="0"/>
              </a:spcAft>
              <a:buSzPts val="1400"/>
              <a:buChar char="○"/>
              <a:defRPr>
                <a:uFillTx/>
              </a:defRPr>
            </a:lvl8pPr>
            <a:lvl9pPr indent="-317500" lvl="8" marL="4114800" rtl="0">
              <a:spcBef>
                <a:spcPts val="1600"/>
              </a:spcBef>
              <a:spcAft>
                <a:spcPts val="1600"/>
              </a:spcAft>
              <a:buSzPts val="1400"/>
              <a:buChar char="■"/>
              <a:defRPr>
                <a:uFillTx/>
              </a:defRPr>
            </a:lvl9pPr>
          </a:lstStyle>
          <a:p/>
        </p:txBody>
      </p:sp>
      <p:sp>
        <p:nvSpPr>
          <p:cNvPr xmlns:c="http://schemas.openxmlformats.org/drawingml/2006/chart" xmlns:pic="http://schemas.openxmlformats.org/drawingml/2006/picture" xmlns:dgm="http://schemas.openxmlformats.org/drawingml/2006/diagram" id="6097" name="Google Shape;6097;p55"/>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8472458" y="4663217"/>
            <a:ext cx="548700" cy="3936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lvl="0" rtl="0">
              <a:buNone/>
              <a:defRPr>
                <a:uFillTx/>
              </a:defRPr>
            </a:lvl1pPr>
            <a:lvl2pPr lvl="1" rtl="0">
              <a:buNone/>
              <a:defRPr>
                <a:uFillTx/>
              </a:defRPr>
            </a:lvl2pPr>
            <a:lvl3pPr lvl="2" rtl="0">
              <a:buNone/>
              <a:defRPr>
                <a:uFillTx/>
              </a:defRPr>
            </a:lvl3pPr>
            <a:lvl4pPr lvl="3" rtl="0">
              <a:buNone/>
              <a:defRPr>
                <a:uFillTx/>
              </a:defRPr>
            </a:lvl4pPr>
            <a:lvl5pPr lvl="4" rtl="0">
              <a:buNone/>
              <a:defRPr>
                <a:uFillTx/>
              </a:defRPr>
            </a:lvl5pPr>
            <a:lvl6pPr lvl="5" rtl="0">
              <a:buNone/>
              <a:defRPr>
                <a:uFillTx/>
              </a:defRPr>
            </a:lvl6pPr>
            <a:lvl7pPr lvl="6" rtl="0">
              <a:buNone/>
              <a:defRPr>
                <a:uFillTx/>
              </a:defRPr>
            </a:lvl7pPr>
            <a:lvl8pPr lvl="7" rtl="0">
              <a:buNone/>
              <a:defRPr>
                <a:uFillTx/>
              </a:defRPr>
            </a:lvl8pPr>
            <a:lvl9pPr lvl="8" rtl="0">
              <a:buNone/>
              <a:defRPr>
                <a:uFillTx/>
              </a:defRPr>
            </a:lvl9pPr>
          </a:lstStyle>
          <a:p>
            <a:pPr algn="r" indent="0" lvl="0" marL="0" rtl="0">
              <a:spcBef>
                <a:spcPts val="0"/>
              </a:spcBef>
              <a:spcAft>
                <a:spcPts val="0"/>
              </a:spcAft>
              <a:buNone/>
            </a:pPr>
            <a:fld id="{00000000-1234-1234-1234-123412341234}" type="slidenum">
              <a:rPr lang="en">
                <a:uFillTx/>
              </a:rPr>
              <a:t>‹#›</a:t>
            </a:fld>
            <a:endParaRPr>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53.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CAPTION_ONLY">
    <p:spTree>
      <p:nvGrpSpPr>
        <p:cNvPr xmlns:c="http://schemas.openxmlformats.org/drawingml/2006/chart" xmlns:pic="http://schemas.openxmlformats.org/drawingml/2006/picture" xmlns:dgm="http://schemas.openxmlformats.org/drawingml/2006/diagram" id="6098" name="Shape 6098"/>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099" name="Google Shape;6099;p56"/>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4230575"/>
            <a:ext cx="5998800" cy="6051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lstStyle>
            <a:lvl1pPr indent="-228600" lvl="0" marL="457200" rtl="0">
              <a:lnSpc>
                <a:spcPct val="100000"/>
              </a:lnSpc>
              <a:spcBef>
                <a:spcPts val="0"/>
              </a:spcBef>
              <a:spcAft>
                <a:spcPts val="0"/>
              </a:spcAft>
              <a:buSzPts val="1800"/>
              <a:buNone/>
              <a:defRPr>
                <a:uFillTx/>
              </a:defRPr>
            </a:lvl1pPr>
          </a:lstStyle>
          <a:p/>
        </p:txBody>
      </p:sp>
      <p:sp>
        <p:nvSpPr>
          <p:cNvPr xmlns:c="http://schemas.openxmlformats.org/drawingml/2006/chart" xmlns:pic="http://schemas.openxmlformats.org/drawingml/2006/picture" xmlns:dgm="http://schemas.openxmlformats.org/drawingml/2006/diagram" id="6100" name="Google Shape;6100;p56"/>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8472458" y="4663217"/>
            <a:ext cx="548700" cy="3936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lvl="0" rtl="0">
              <a:buNone/>
              <a:defRPr>
                <a:uFillTx/>
              </a:defRPr>
            </a:lvl1pPr>
            <a:lvl2pPr lvl="1" rtl="0">
              <a:buNone/>
              <a:defRPr>
                <a:uFillTx/>
              </a:defRPr>
            </a:lvl2pPr>
            <a:lvl3pPr lvl="2" rtl="0">
              <a:buNone/>
              <a:defRPr>
                <a:uFillTx/>
              </a:defRPr>
            </a:lvl3pPr>
            <a:lvl4pPr lvl="3" rtl="0">
              <a:buNone/>
              <a:defRPr>
                <a:uFillTx/>
              </a:defRPr>
            </a:lvl4pPr>
            <a:lvl5pPr lvl="4" rtl="0">
              <a:buNone/>
              <a:defRPr>
                <a:uFillTx/>
              </a:defRPr>
            </a:lvl5pPr>
            <a:lvl6pPr lvl="5" rtl="0">
              <a:buNone/>
              <a:defRPr>
                <a:uFillTx/>
              </a:defRPr>
            </a:lvl6pPr>
            <a:lvl7pPr lvl="6" rtl="0">
              <a:buNone/>
              <a:defRPr>
                <a:uFillTx/>
              </a:defRPr>
            </a:lvl7pPr>
            <a:lvl8pPr lvl="7" rtl="0">
              <a:buNone/>
              <a:defRPr>
                <a:uFillTx/>
              </a:defRPr>
            </a:lvl8pPr>
            <a:lvl9pPr lvl="8" rtl="0">
              <a:buNone/>
              <a:defRPr>
                <a:uFillTx/>
              </a:defRPr>
            </a:lvl9pPr>
          </a:lstStyle>
          <a:p>
            <a:pPr algn="r" indent="0" lvl="0" marL="0" rtl="0">
              <a:spcBef>
                <a:spcPts val="0"/>
              </a:spcBef>
              <a:spcAft>
                <a:spcPts val="0"/>
              </a:spcAft>
              <a:buNone/>
            </a:pPr>
            <a:fld id="{00000000-1234-1234-1234-123412341234}" type="slidenum">
              <a:rPr lang="en">
                <a:uFillTx/>
              </a:rPr>
              <a:t>‹#›</a:t>
            </a:fld>
            <a:endParaRPr>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54.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BIG_NUMBER">
    <p:spTree>
      <p:nvGrpSpPr>
        <p:cNvPr xmlns:c="http://schemas.openxmlformats.org/drawingml/2006/chart" xmlns:pic="http://schemas.openxmlformats.org/drawingml/2006/picture" xmlns:dgm="http://schemas.openxmlformats.org/drawingml/2006/diagram" id="6101" name="Shape 6101"/>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102" name="Google Shape;6102;p57"/>
          <p:cNvSpPr xmlns:c="http://schemas.openxmlformats.org/drawingml/2006/chart" xmlns:pic="http://schemas.openxmlformats.org/drawingml/2006/picture" xmlns:dgm="http://schemas.openxmlformats.org/drawingml/2006/diagram" txBox="1">
            <a:spLocks/>
          </p:cNvSpPr>
          <p:nvPr>
            <p:ph hasCustomPrompt="1" type="title"/>
          </p:nvPr>
        </p:nvSpPr>
        <p:spPr xmlns:c="http://schemas.openxmlformats.org/drawingml/2006/chart" xmlns:pic="http://schemas.openxmlformats.org/drawingml/2006/picture" xmlns:dgm="http://schemas.openxmlformats.org/drawingml/2006/diagram">
          <a:xfrm>
            <a:off x="311700" y="1106125"/>
            <a:ext cx="8520600" cy="1963500"/>
          </a:xfrm>
          <a:prstGeom prst="rect">
            <a:avLst/>
          </a:prstGeom>
        </p:spPr>
        <p:txBody xmlns:c="http://schemas.openxmlformats.org/drawingml/2006/chart" xmlns:pic="http://schemas.openxmlformats.org/drawingml/2006/picture" xmlns:dgm="http://schemas.openxmlformats.org/drawingml/2006/diagram">
          <a:bodyPr anchor="b" anchorCtr="0" bIns="91425" lIns="91425" rIns="91425" spcFirstLastPara="1" tIns="91425" wrap="square"/>
          <a:lstStyle>
            <a:lvl1pPr algn="ctr" lvl="0" rtl="0">
              <a:spcBef>
                <a:spcPts val="0"/>
              </a:spcBef>
              <a:spcAft>
                <a:spcPts val="0"/>
              </a:spcAft>
              <a:buSzPts val="12000"/>
              <a:buNone/>
              <a:defRPr sz="12000">
                <a:uFillTx/>
              </a:defRPr>
            </a:lvl1pPr>
            <a:lvl2pPr algn="ctr" lvl="1" rtl="0">
              <a:spcBef>
                <a:spcPts val="0"/>
              </a:spcBef>
              <a:spcAft>
                <a:spcPts val="0"/>
              </a:spcAft>
              <a:buSzPts val="12000"/>
              <a:buNone/>
              <a:defRPr sz="12000">
                <a:uFillTx/>
              </a:defRPr>
            </a:lvl2pPr>
            <a:lvl3pPr algn="ctr" lvl="2" rtl="0">
              <a:spcBef>
                <a:spcPts val="0"/>
              </a:spcBef>
              <a:spcAft>
                <a:spcPts val="0"/>
              </a:spcAft>
              <a:buSzPts val="12000"/>
              <a:buNone/>
              <a:defRPr sz="12000">
                <a:uFillTx/>
              </a:defRPr>
            </a:lvl3pPr>
            <a:lvl4pPr algn="ctr" lvl="3" rtl="0">
              <a:spcBef>
                <a:spcPts val="0"/>
              </a:spcBef>
              <a:spcAft>
                <a:spcPts val="0"/>
              </a:spcAft>
              <a:buSzPts val="12000"/>
              <a:buNone/>
              <a:defRPr sz="12000">
                <a:uFillTx/>
              </a:defRPr>
            </a:lvl4pPr>
            <a:lvl5pPr algn="ctr" lvl="4" rtl="0">
              <a:spcBef>
                <a:spcPts val="0"/>
              </a:spcBef>
              <a:spcAft>
                <a:spcPts val="0"/>
              </a:spcAft>
              <a:buSzPts val="12000"/>
              <a:buNone/>
              <a:defRPr sz="12000">
                <a:uFillTx/>
              </a:defRPr>
            </a:lvl5pPr>
            <a:lvl6pPr algn="ctr" lvl="5" rtl="0">
              <a:spcBef>
                <a:spcPts val="0"/>
              </a:spcBef>
              <a:spcAft>
                <a:spcPts val="0"/>
              </a:spcAft>
              <a:buSzPts val="12000"/>
              <a:buNone/>
              <a:defRPr sz="12000">
                <a:uFillTx/>
              </a:defRPr>
            </a:lvl6pPr>
            <a:lvl7pPr algn="ctr" lvl="6" rtl="0">
              <a:spcBef>
                <a:spcPts val="0"/>
              </a:spcBef>
              <a:spcAft>
                <a:spcPts val="0"/>
              </a:spcAft>
              <a:buSzPts val="12000"/>
              <a:buNone/>
              <a:defRPr sz="12000">
                <a:uFillTx/>
              </a:defRPr>
            </a:lvl7pPr>
            <a:lvl8pPr algn="ctr" lvl="7" rtl="0">
              <a:spcBef>
                <a:spcPts val="0"/>
              </a:spcBef>
              <a:spcAft>
                <a:spcPts val="0"/>
              </a:spcAft>
              <a:buSzPts val="12000"/>
              <a:buNone/>
              <a:defRPr sz="12000">
                <a:uFillTx/>
              </a:defRPr>
            </a:lvl8pPr>
            <a:lvl9pPr algn="ctr" lvl="8" rtl="0">
              <a:spcBef>
                <a:spcPts val="0"/>
              </a:spcBef>
              <a:spcAft>
                <a:spcPts val="0"/>
              </a:spcAft>
              <a:buSzPts val="12000"/>
              <a:buNone/>
              <a:defRPr sz="12000">
                <a:uFillTx/>
              </a:defRPr>
            </a:lvl9pPr>
          </a:lstStyle>
          <a:p>
            <a:r>
              <a:rPr>
                <a:uFillTx/>
              </a:rPr>
              <a:t>xx%</a:t>
            </a:r>
          </a:p>
        </p:txBody>
      </p:sp>
      <p:sp>
        <p:nvSpPr>
          <p:cNvPr xmlns:c="http://schemas.openxmlformats.org/drawingml/2006/chart" xmlns:pic="http://schemas.openxmlformats.org/drawingml/2006/picture" xmlns:dgm="http://schemas.openxmlformats.org/drawingml/2006/diagram" id="6103" name="Google Shape;6103;p57"/>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3152225"/>
            <a:ext cx="8520600" cy="1300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algn="ctr" indent="-342900" lvl="0" marL="457200" rtl="0">
              <a:spcBef>
                <a:spcPts val="0"/>
              </a:spcBef>
              <a:spcAft>
                <a:spcPts val="0"/>
              </a:spcAft>
              <a:buSzPts val="1800"/>
              <a:buChar char="●"/>
              <a:defRPr>
                <a:uFillTx/>
              </a:defRPr>
            </a:lvl1pPr>
            <a:lvl2pPr algn="ctr" indent="-317500" lvl="1" marL="914400" rtl="0">
              <a:spcBef>
                <a:spcPts val="1600"/>
              </a:spcBef>
              <a:spcAft>
                <a:spcPts val="0"/>
              </a:spcAft>
              <a:buSzPts val="1400"/>
              <a:buChar char="○"/>
              <a:defRPr>
                <a:uFillTx/>
              </a:defRPr>
            </a:lvl2pPr>
            <a:lvl3pPr algn="ctr" indent="-317500" lvl="2" marL="1371600" rtl="0">
              <a:spcBef>
                <a:spcPts val="1600"/>
              </a:spcBef>
              <a:spcAft>
                <a:spcPts val="0"/>
              </a:spcAft>
              <a:buSzPts val="1400"/>
              <a:buChar char="■"/>
              <a:defRPr>
                <a:uFillTx/>
              </a:defRPr>
            </a:lvl3pPr>
            <a:lvl4pPr algn="ctr" indent="-317500" lvl="3" marL="1828800" rtl="0">
              <a:spcBef>
                <a:spcPts val="1600"/>
              </a:spcBef>
              <a:spcAft>
                <a:spcPts val="0"/>
              </a:spcAft>
              <a:buSzPts val="1400"/>
              <a:buChar char="●"/>
              <a:defRPr>
                <a:uFillTx/>
              </a:defRPr>
            </a:lvl4pPr>
            <a:lvl5pPr algn="ctr" indent="-317500" lvl="4" marL="2286000" rtl="0">
              <a:spcBef>
                <a:spcPts val="1600"/>
              </a:spcBef>
              <a:spcAft>
                <a:spcPts val="0"/>
              </a:spcAft>
              <a:buSzPts val="1400"/>
              <a:buChar char="○"/>
              <a:defRPr>
                <a:uFillTx/>
              </a:defRPr>
            </a:lvl5pPr>
            <a:lvl6pPr algn="ctr" indent="-317500" lvl="5" marL="2743200" rtl="0">
              <a:spcBef>
                <a:spcPts val="1600"/>
              </a:spcBef>
              <a:spcAft>
                <a:spcPts val="0"/>
              </a:spcAft>
              <a:buSzPts val="1400"/>
              <a:buChar char="■"/>
              <a:defRPr>
                <a:uFillTx/>
              </a:defRPr>
            </a:lvl6pPr>
            <a:lvl7pPr algn="ctr" indent="-317500" lvl="6" marL="3200400" rtl="0">
              <a:spcBef>
                <a:spcPts val="1600"/>
              </a:spcBef>
              <a:spcAft>
                <a:spcPts val="0"/>
              </a:spcAft>
              <a:buSzPts val="1400"/>
              <a:buChar char="●"/>
              <a:defRPr>
                <a:uFillTx/>
              </a:defRPr>
            </a:lvl7pPr>
            <a:lvl8pPr algn="ctr" indent="-317500" lvl="7" marL="3657600" rtl="0">
              <a:spcBef>
                <a:spcPts val="1600"/>
              </a:spcBef>
              <a:spcAft>
                <a:spcPts val="0"/>
              </a:spcAft>
              <a:buSzPts val="1400"/>
              <a:buChar char="○"/>
              <a:defRPr>
                <a:uFillTx/>
              </a:defRPr>
            </a:lvl8pPr>
            <a:lvl9pPr algn="ctr" indent="-317500" lvl="8" marL="4114800" rtl="0">
              <a:spcBef>
                <a:spcPts val="1600"/>
              </a:spcBef>
              <a:spcAft>
                <a:spcPts val="1600"/>
              </a:spcAft>
              <a:buSzPts val="1400"/>
              <a:buChar char="■"/>
              <a:defRPr>
                <a:uFillTx/>
              </a:defRPr>
            </a:lvl9pPr>
          </a:lstStyle>
          <a:p/>
        </p:txBody>
      </p:sp>
      <p:sp>
        <p:nvSpPr>
          <p:cNvPr xmlns:c="http://schemas.openxmlformats.org/drawingml/2006/chart" xmlns:pic="http://schemas.openxmlformats.org/drawingml/2006/picture" xmlns:dgm="http://schemas.openxmlformats.org/drawingml/2006/diagram" id="6104" name="Google Shape;6104;p57"/>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8472458" y="4663217"/>
            <a:ext cx="548700" cy="3936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lvl="0" rtl="0">
              <a:buNone/>
              <a:defRPr>
                <a:uFillTx/>
              </a:defRPr>
            </a:lvl1pPr>
            <a:lvl2pPr lvl="1" rtl="0">
              <a:buNone/>
              <a:defRPr>
                <a:uFillTx/>
              </a:defRPr>
            </a:lvl2pPr>
            <a:lvl3pPr lvl="2" rtl="0">
              <a:buNone/>
              <a:defRPr>
                <a:uFillTx/>
              </a:defRPr>
            </a:lvl3pPr>
            <a:lvl4pPr lvl="3" rtl="0">
              <a:buNone/>
              <a:defRPr>
                <a:uFillTx/>
              </a:defRPr>
            </a:lvl4pPr>
            <a:lvl5pPr lvl="4" rtl="0">
              <a:buNone/>
              <a:defRPr>
                <a:uFillTx/>
              </a:defRPr>
            </a:lvl5pPr>
            <a:lvl6pPr lvl="5" rtl="0">
              <a:buNone/>
              <a:defRPr>
                <a:uFillTx/>
              </a:defRPr>
            </a:lvl6pPr>
            <a:lvl7pPr lvl="6" rtl="0">
              <a:buNone/>
              <a:defRPr>
                <a:uFillTx/>
              </a:defRPr>
            </a:lvl7pPr>
            <a:lvl8pPr lvl="7" rtl="0">
              <a:buNone/>
              <a:defRPr>
                <a:uFillTx/>
              </a:defRPr>
            </a:lvl8pPr>
            <a:lvl9pPr lvl="8" rtl="0">
              <a:buNone/>
              <a:defRPr>
                <a:uFillTx/>
              </a:defRPr>
            </a:lvl9pPr>
          </a:lstStyle>
          <a:p>
            <a:pPr algn="r" indent="0" lvl="0" marL="0" rtl="0">
              <a:spcBef>
                <a:spcPts val="0"/>
              </a:spcBef>
              <a:spcAft>
                <a:spcPts val="0"/>
              </a:spcAft>
              <a:buNone/>
            </a:pPr>
            <a:fld id="{00000000-1234-1234-1234-123412341234}" type="slidenum">
              <a:rPr lang="en">
                <a:uFillTx/>
              </a:rPr>
              <a:t>‹#›</a:t>
            </a:fld>
            <a:endParaRPr>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55.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blank">
  <p:cSld name="BLANK">
    <p:spTree>
      <p:nvGrpSpPr>
        <p:cNvPr xmlns:c="http://schemas.openxmlformats.org/drawingml/2006/chart" xmlns:pic="http://schemas.openxmlformats.org/drawingml/2006/picture" xmlns:dgm="http://schemas.openxmlformats.org/drawingml/2006/diagram" id="6105" name="Shape 6105"/>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106" name="Google Shape;6106;p58"/>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8472458" y="4663217"/>
            <a:ext cx="548700" cy="3936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lvl="0" rtl="0">
              <a:buNone/>
              <a:defRPr>
                <a:uFillTx/>
              </a:defRPr>
            </a:lvl1pPr>
            <a:lvl2pPr lvl="1" rtl="0">
              <a:buNone/>
              <a:defRPr>
                <a:uFillTx/>
              </a:defRPr>
            </a:lvl2pPr>
            <a:lvl3pPr lvl="2" rtl="0">
              <a:buNone/>
              <a:defRPr>
                <a:uFillTx/>
              </a:defRPr>
            </a:lvl3pPr>
            <a:lvl4pPr lvl="3" rtl="0">
              <a:buNone/>
              <a:defRPr>
                <a:uFillTx/>
              </a:defRPr>
            </a:lvl4pPr>
            <a:lvl5pPr lvl="4" rtl="0">
              <a:buNone/>
              <a:defRPr>
                <a:uFillTx/>
              </a:defRPr>
            </a:lvl5pPr>
            <a:lvl6pPr lvl="5" rtl="0">
              <a:buNone/>
              <a:defRPr>
                <a:uFillTx/>
              </a:defRPr>
            </a:lvl6pPr>
            <a:lvl7pPr lvl="6" rtl="0">
              <a:buNone/>
              <a:defRPr>
                <a:uFillTx/>
              </a:defRPr>
            </a:lvl7pPr>
            <a:lvl8pPr lvl="7" rtl="0">
              <a:buNone/>
              <a:defRPr>
                <a:uFillTx/>
              </a:defRPr>
            </a:lvl8pPr>
            <a:lvl9pPr lvl="8" rtl="0">
              <a:buNone/>
              <a:defRPr>
                <a:uFillTx/>
              </a:defRPr>
            </a:lvl9pPr>
          </a:lstStyle>
          <a:p>
            <a:pPr algn="r" indent="0" lvl="0" marL="0" rtl="0">
              <a:spcBef>
                <a:spcPts val="0"/>
              </a:spcBef>
              <a:spcAft>
                <a:spcPts val="0"/>
              </a:spcAft>
              <a:buNone/>
            </a:pPr>
            <a:fld id="{00000000-1234-1234-1234-123412341234}" type="slidenum">
              <a:rPr lang="en">
                <a:uFillTx/>
              </a:rPr>
              <a:t>‹#›</a:t>
            </a:fld>
            <a:endParaRPr>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56.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BLANK_1">
    <p:bg>
      <p:bgPr>
        <a:solidFill>
          <a:srgbClr val="09417F"/>
        </a:solidFill>
      </p:bgPr>
    </p:bg>
    <p:spTree>
      <p:nvGrpSpPr>
        <p:cNvPr xmlns:c="http://schemas.openxmlformats.org/drawingml/2006/chart" xmlns:pic="http://schemas.openxmlformats.org/drawingml/2006/picture" xmlns:dgm="http://schemas.openxmlformats.org/drawingml/2006/diagram" id="6107" name="Shape 6107"/>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108" name="Google Shape;6108;p59"/>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91531" y="4720201"/>
            <a:ext cx="548700" cy="393600"/>
          </a:xfrm>
          <a:prstGeom prst="rect">
            <a:avLst/>
          </a:prstGeom>
          <a:no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algn="l" indent="0" lvl="0" marL="0" marR="0" rtl="0">
              <a:lnSpc>
                <a:spcPct val="100000"/>
              </a:lnSpc>
              <a:spcBef>
                <a:spcPts val="0"/>
              </a:spcBef>
              <a:spcAft>
                <a:spcPts val="0"/>
              </a:spcAft>
              <a:buClr>
                <a:srgbClr val="000000"/>
              </a:buClr>
              <a:buSzPts val="1200"/>
              <a:buFont typeface="Arial"/>
              <a:buNone/>
              <a:defRPr b="0" cap="none" i="0" strike="noStrike" sz="1200" u="none">
                <a:solidFill>
                  <a:srgbClr val="80BFB7"/>
                </a:solidFill>
                <a:uFillTx/>
                <a:latin typeface="Dosis Light"/>
                <a:ea typeface="Dosis Light"/>
                <a:cs typeface="Dosis Light"/>
                <a:sym typeface="Dosis Light"/>
              </a:defRPr>
            </a:lvl1pPr>
            <a:lvl2pPr algn="l" indent="0" lvl="1" marL="0" marR="0" rtl="0">
              <a:lnSpc>
                <a:spcPct val="100000"/>
              </a:lnSpc>
              <a:spcBef>
                <a:spcPts val="0"/>
              </a:spcBef>
              <a:spcAft>
                <a:spcPts val="0"/>
              </a:spcAft>
              <a:buClr>
                <a:srgbClr val="000000"/>
              </a:buClr>
              <a:buSzPts val="1200"/>
              <a:buFont typeface="Arial"/>
              <a:buNone/>
              <a:defRPr b="0" cap="none" i="0" strike="noStrike" sz="1200" u="none">
                <a:solidFill>
                  <a:srgbClr val="80BFB7"/>
                </a:solidFill>
                <a:uFillTx/>
                <a:latin typeface="Dosis Light"/>
                <a:ea typeface="Dosis Light"/>
                <a:cs typeface="Dosis Light"/>
                <a:sym typeface="Dosis Light"/>
              </a:defRPr>
            </a:lvl2pPr>
            <a:lvl3pPr algn="l" indent="0" lvl="2" marL="0" marR="0" rtl="0">
              <a:lnSpc>
                <a:spcPct val="100000"/>
              </a:lnSpc>
              <a:spcBef>
                <a:spcPts val="0"/>
              </a:spcBef>
              <a:spcAft>
                <a:spcPts val="0"/>
              </a:spcAft>
              <a:buClr>
                <a:srgbClr val="000000"/>
              </a:buClr>
              <a:buSzPts val="1200"/>
              <a:buFont typeface="Arial"/>
              <a:buNone/>
              <a:defRPr b="0" cap="none" i="0" strike="noStrike" sz="1200" u="none">
                <a:solidFill>
                  <a:srgbClr val="80BFB7"/>
                </a:solidFill>
                <a:uFillTx/>
                <a:latin typeface="Dosis Light"/>
                <a:ea typeface="Dosis Light"/>
                <a:cs typeface="Dosis Light"/>
                <a:sym typeface="Dosis Light"/>
              </a:defRPr>
            </a:lvl3pPr>
            <a:lvl4pPr algn="l" indent="0" lvl="3" marL="0" marR="0" rtl="0">
              <a:lnSpc>
                <a:spcPct val="100000"/>
              </a:lnSpc>
              <a:spcBef>
                <a:spcPts val="0"/>
              </a:spcBef>
              <a:spcAft>
                <a:spcPts val="0"/>
              </a:spcAft>
              <a:buClr>
                <a:srgbClr val="000000"/>
              </a:buClr>
              <a:buSzPts val="1200"/>
              <a:buFont typeface="Arial"/>
              <a:buNone/>
              <a:defRPr b="0" cap="none" i="0" strike="noStrike" sz="1200" u="none">
                <a:solidFill>
                  <a:srgbClr val="80BFB7"/>
                </a:solidFill>
                <a:uFillTx/>
                <a:latin typeface="Dosis Light"/>
                <a:ea typeface="Dosis Light"/>
                <a:cs typeface="Dosis Light"/>
                <a:sym typeface="Dosis Light"/>
              </a:defRPr>
            </a:lvl4pPr>
            <a:lvl5pPr algn="l" indent="0" lvl="4" marL="0" marR="0" rtl="0">
              <a:lnSpc>
                <a:spcPct val="100000"/>
              </a:lnSpc>
              <a:spcBef>
                <a:spcPts val="0"/>
              </a:spcBef>
              <a:spcAft>
                <a:spcPts val="0"/>
              </a:spcAft>
              <a:buClr>
                <a:srgbClr val="000000"/>
              </a:buClr>
              <a:buSzPts val="1200"/>
              <a:buFont typeface="Arial"/>
              <a:buNone/>
              <a:defRPr b="0" cap="none" i="0" strike="noStrike" sz="1200" u="none">
                <a:solidFill>
                  <a:srgbClr val="80BFB7"/>
                </a:solidFill>
                <a:uFillTx/>
                <a:latin typeface="Dosis Light"/>
                <a:ea typeface="Dosis Light"/>
                <a:cs typeface="Dosis Light"/>
                <a:sym typeface="Dosis Light"/>
              </a:defRPr>
            </a:lvl5pPr>
            <a:lvl6pPr algn="l" indent="0" lvl="5" marL="0" marR="0" rtl="0">
              <a:lnSpc>
                <a:spcPct val="100000"/>
              </a:lnSpc>
              <a:spcBef>
                <a:spcPts val="0"/>
              </a:spcBef>
              <a:spcAft>
                <a:spcPts val="0"/>
              </a:spcAft>
              <a:buClr>
                <a:srgbClr val="000000"/>
              </a:buClr>
              <a:buSzPts val="1200"/>
              <a:buFont typeface="Arial"/>
              <a:buNone/>
              <a:defRPr b="0" cap="none" i="0" strike="noStrike" sz="1200" u="none">
                <a:solidFill>
                  <a:srgbClr val="80BFB7"/>
                </a:solidFill>
                <a:uFillTx/>
                <a:latin typeface="Dosis Light"/>
                <a:ea typeface="Dosis Light"/>
                <a:cs typeface="Dosis Light"/>
                <a:sym typeface="Dosis Light"/>
              </a:defRPr>
            </a:lvl6pPr>
            <a:lvl7pPr algn="l" indent="0" lvl="6" marL="0" marR="0" rtl="0">
              <a:lnSpc>
                <a:spcPct val="100000"/>
              </a:lnSpc>
              <a:spcBef>
                <a:spcPts val="0"/>
              </a:spcBef>
              <a:spcAft>
                <a:spcPts val="0"/>
              </a:spcAft>
              <a:buClr>
                <a:srgbClr val="000000"/>
              </a:buClr>
              <a:buSzPts val="1200"/>
              <a:buFont typeface="Arial"/>
              <a:buNone/>
              <a:defRPr b="0" cap="none" i="0" strike="noStrike" sz="1200" u="none">
                <a:solidFill>
                  <a:srgbClr val="80BFB7"/>
                </a:solidFill>
                <a:uFillTx/>
                <a:latin typeface="Dosis Light"/>
                <a:ea typeface="Dosis Light"/>
                <a:cs typeface="Dosis Light"/>
                <a:sym typeface="Dosis Light"/>
              </a:defRPr>
            </a:lvl7pPr>
            <a:lvl8pPr algn="l" indent="0" lvl="7" marL="0" marR="0" rtl="0">
              <a:lnSpc>
                <a:spcPct val="100000"/>
              </a:lnSpc>
              <a:spcBef>
                <a:spcPts val="0"/>
              </a:spcBef>
              <a:spcAft>
                <a:spcPts val="0"/>
              </a:spcAft>
              <a:buClr>
                <a:srgbClr val="000000"/>
              </a:buClr>
              <a:buSzPts val="1200"/>
              <a:buFont typeface="Arial"/>
              <a:buNone/>
              <a:defRPr b="0" cap="none" i="0" strike="noStrike" sz="1200" u="none">
                <a:solidFill>
                  <a:srgbClr val="80BFB7"/>
                </a:solidFill>
                <a:uFillTx/>
                <a:latin typeface="Dosis Light"/>
                <a:ea typeface="Dosis Light"/>
                <a:cs typeface="Dosis Light"/>
                <a:sym typeface="Dosis Light"/>
              </a:defRPr>
            </a:lvl8pPr>
            <a:lvl9pPr algn="l" indent="0" lvl="8" marL="0" marR="0" rtl="0">
              <a:lnSpc>
                <a:spcPct val="100000"/>
              </a:lnSpc>
              <a:spcBef>
                <a:spcPts val="0"/>
              </a:spcBef>
              <a:spcAft>
                <a:spcPts val="0"/>
              </a:spcAft>
              <a:buClr>
                <a:srgbClr val="000000"/>
              </a:buClr>
              <a:buSzPts val="1200"/>
              <a:buFont typeface="Arial"/>
              <a:buNone/>
              <a:defRPr b="0" cap="none" i="0" strike="noStrike" sz="1200" u="none">
                <a:solidFill>
                  <a:srgbClr val="80BFB7"/>
                </a:solidFill>
                <a:uFillTx/>
                <a:latin typeface="Dosis Light"/>
                <a:ea typeface="Dosis Light"/>
                <a:cs typeface="Dosis Light"/>
                <a:sym typeface="Dosis Light"/>
              </a:defRPr>
            </a:lvl9pPr>
          </a:lstStyle>
          <a:p>
            <a:pPr algn="l" indent="0" lvl="0" marL="0" rtl="0">
              <a:spcBef>
                <a:spcPts val="0"/>
              </a:spcBef>
              <a:spcAft>
                <a:spcPts val="0"/>
              </a:spcAft>
              <a:buNone/>
            </a:pPr>
            <a:fld id="{00000000-1234-1234-1234-123412341234}" type="slidenum">
              <a:rPr lang="en">
                <a:uFillTx/>
              </a:rPr>
              <a:t>‹#›</a:t>
            </a:fld>
            <a:endParaRPr>
              <a:uFillTx/>
            </a:endParaRPr>
          </a:p>
        </p:txBody>
      </p:sp>
      <p:grpSp>
        <p:nvGrpSpPr>
          <p:cNvPr xmlns:c="http://schemas.openxmlformats.org/drawingml/2006/chart" xmlns:pic="http://schemas.openxmlformats.org/drawingml/2006/picture" xmlns:dgm="http://schemas.openxmlformats.org/drawingml/2006/diagram" id="6109" name="Google Shape;6109;p59"/>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rot="10800000">
            <a:off x="8851487" y="28707"/>
            <a:ext cx="264012" cy="5086302"/>
            <a:chOff x="5307800" y="238125"/>
            <a:chExt cx="271925" cy="5238750"/>
          </a:xfrm>
        </p:grpSpPr>
        <p:sp>
          <p:nvSpPr>
            <p:cNvPr xmlns:c="http://schemas.openxmlformats.org/drawingml/2006/chart" xmlns:pic="http://schemas.openxmlformats.org/drawingml/2006/picture" xmlns:dgm="http://schemas.openxmlformats.org/drawingml/2006/diagram" id="6110" name="Google Shape;6110;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3812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11" name="Google Shape;6111;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8862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12" name="Google Shape;6112;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539125"/>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13" name="Google Shape;6113;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6896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14" name="Google Shape;6114;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84015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15" name="Google Shape;6115;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99067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16" name="Google Shape;6116;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114117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17" name="Google Shape;6117;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129170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18" name="Google Shape;6118;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1442200"/>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19" name="Google Shape;6119;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1592700"/>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20" name="Google Shape;6120;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174322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21" name="Google Shape;6121;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189372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22" name="Google Shape;6122;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0442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23" name="Google Shape;6123;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19475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24" name="Google Shape;6124;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34527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25" name="Google Shape;6125;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49577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26" name="Google Shape;6126;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646275"/>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27" name="Google Shape;6127;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796800"/>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28" name="Google Shape;6128;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2947300"/>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29" name="Google Shape;6129;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09782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30" name="Google Shape;6130;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24832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31" name="Google Shape;6131;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3988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32" name="Google Shape;6132;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54935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33" name="Google Shape;6133;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69987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34" name="Google Shape;6134;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385037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35" name="Google Shape;6135;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000875"/>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36" name="Google Shape;6136;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151400"/>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37" name="Google Shape;6137;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30190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38" name="Google Shape;6138;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452425"/>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39" name="Google Shape;6139;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60292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40" name="Google Shape;6140;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753450"/>
              <a:ext cx="121425" cy="121400"/>
            </a:xfrm>
            <a:custGeom>
              <a:ahLst/>
              <a:cxnLst/>
              <a:rect b="b" l="l" r="r" t="t"/>
              <a:pathLst>
                <a:path extrusionOk="0" h="4856" w="4857">
                  <a:moveTo>
                    <a:pt x="1" y="0"/>
                  </a:moveTo>
                  <a:lnTo>
                    <a:pt x="1"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41" name="Google Shape;6141;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4903950"/>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42" name="Google Shape;6142;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5054450"/>
              <a:ext cx="121425" cy="121425"/>
            </a:xfrm>
            <a:custGeom>
              <a:ahLst/>
              <a:cxnLst/>
              <a:rect b="b" l="l" r="r" t="t"/>
              <a:pathLst>
                <a:path extrusionOk="0" h="4857"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43" name="Google Shape;6143;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5204975"/>
              <a:ext cx="121425" cy="121400"/>
            </a:xfrm>
            <a:custGeom>
              <a:ahLst/>
              <a:cxnLst/>
              <a:rect b="b" l="l" r="r" t="t"/>
              <a:pathLst>
                <a:path extrusionOk="0" h="4856" w="4857">
                  <a:moveTo>
                    <a:pt x="1" y="0"/>
                  </a:moveTo>
                  <a:lnTo>
                    <a:pt x="1"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44" name="Google Shape;6144;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07800" y="5355475"/>
              <a:ext cx="121425" cy="121400"/>
            </a:xfrm>
            <a:custGeom>
              <a:ahLst/>
              <a:cxnLst/>
              <a:rect b="b" l="l" r="r" t="t"/>
              <a:pathLst>
                <a:path extrusionOk="0" h="4856" w="4857">
                  <a:moveTo>
                    <a:pt x="1" y="1"/>
                  </a:moveTo>
                  <a:lnTo>
                    <a:pt x="1"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45" name="Google Shape;6145;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38125"/>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46" name="Google Shape;6146;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539125"/>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47" name="Google Shape;6147;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990675"/>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48" name="Google Shape;6148;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114117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49" name="Google Shape;6149;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1442200"/>
              <a:ext cx="121400" cy="121400"/>
            </a:xfrm>
            <a:custGeom>
              <a:ahLst/>
              <a:cxnLst/>
              <a:rect b="b" l="l" r="r" t="t"/>
              <a:pathLst>
                <a:path extrusionOk="0" h="4856" w="4856">
                  <a:moveTo>
                    <a:pt x="0" y="0"/>
                  </a:moveTo>
                  <a:lnTo>
                    <a:pt x="0"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50" name="Google Shape;6150;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1592700"/>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51" name="Google Shape;6151;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194750"/>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52" name="Google Shape;6152;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345275"/>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53" name="Google Shape;6153;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49577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54" name="Google Shape;6154;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646275"/>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55" name="Google Shape;6155;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947300"/>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56" name="Google Shape;6156;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24832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57" name="Google Shape;6157;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398850"/>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58" name="Google Shape;6158;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699875"/>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59" name="Google Shape;6159;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850375"/>
              <a:ext cx="121400" cy="121400"/>
            </a:xfrm>
            <a:custGeom>
              <a:ahLst/>
              <a:cxnLst/>
              <a:rect b="b" l="l" r="r" t="t"/>
              <a:pathLst>
                <a:path extrusionOk="0" h="4856" w="4856">
                  <a:moveTo>
                    <a:pt x="0" y="0"/>
                  </a:moveTo>
                  <a:lnTo>
                    <a:pt x="0"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60" name="Google Shape;6160;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000875"/>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61" name="Google Shape;6161;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151400"/>
              <a:ext cx="121400" cy="121400"/>
            </a:xfrm>
            <a:custGeom>
              <a:ahLst/>
              <a:cxnLst/>
              <a:rect b="b" l="l" r="r" t="t"/>
              <a:pathLst>
                <a:path extrusionOk="0" h="4856" w="4856">
                  <a:moveTo>
                    <a:pt x="0" y="0"/>
                  </a:moveTo>
                  <a:lnTo>
                    <a:pt x="0"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62" name="Google Shape;6162;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60292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63" name="Google Shape;6163;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753450"/>
              <a:ext cx="121400" cy="121400"/>
            </a:xfrm>
            <a:custGeom>
              <a:ahLst/>
              <a:cxnLst/>
              <a:rect b="b" l="l" r="r" t="t"/>
              <a:pathLst>
                <a:path extrusionOk="0" h="4856" w="4856">
                  <a:moveTo>
                    <a:pt x="0" y="0"/>
                  </a:moveTo>
                  <a:lnTo>
                    <a:pt x="0" y="4855"/>
                  </a:lnTo>
                  <a:lnTo>
                    <a:pt x="4856" y="4855"/>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64" name="Google Shape;6164;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5054450"/>
              <a:ext cx="121400" cy="121425"/>
            </a:xfrm>
            <a:custGeom>
              <a:ahLst/>
              <a:cxnLst/>
              <a:rect b="b" l="l" r="r" t="t"/>
              <a:pathLst>
                <a:path extrusionOk="0" h="4857"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65" name="Google Shape;6165;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5204975"/>
              <a:ext cx="121400" cy="121400"/>
            </a:xfrm>
            <a:custGeom>
              <a:ahLst/>
              <a:cxnLst/>
              <a:rect b="b" l="l" r="r" t="t"/>
              <a:pathLst>
                <a:path extrusionOk="0" h="4856" w="4856">
                  <a:moveTo>
                    <a:pt x="0" y="0"/>
                  </a:moveTo>
                  <a:lnTo>
                    <a:pt x="0" y="4856"/>
                  </a:lnTo>
                  <a:lnTo>
                    <a:pt x="4856" y="4856"/>
                  </a:lnTo>
                  <a:lnTo>
                    <a:pt x="4856" y="0"/>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66" name="Google Shape;6166;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5355475"/>
              <a:ext cx="121400" cy="121400"/>
            </a:xfrm>
            <a:custGeom>
              <a:ahLst/>
              <a:cxnLst/>
              <a:rect b="b" l="l" r="r" t="t"/>
              <a:pathLst>
                <a:path extrusionOk="0" h="4856" w="4856">
                  <a:moveTo>
                    <a:pt x="0" y="1"/>
                  </a:moveTo>
                  <a:lnTo>
                    <a:pt x="0" y="4856"/>
                  </a:lnTo>
                  <a:lnTo>
                    <a:pt x="4856" y="4856"/>
                  </a:lnTo>
                  <a:lnTo>
                    <a:pt x="4856" y="1"/>
                  </a:lnTo>
                  <a:close/>
                </a:path>
              </a:pathLst>
            </a:custGeom>
            <a:solidFill>
              <a:srgbClr val="01597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grpSp>
      <p:grpSp>
        <p:nvGrpSpPr>
          <p:cNvPr xmlns:c="http://schemas.openxmlformats.org/drawingml/2006/chart" xmlns:pic="http://schemas.openxmlformats.org/drawingml/2006/picture" xmlns:dgm="http://schemas.openxmlformats.org/drawingml/2006/diagram" id="6167" name="Google Shape;6167;p59"/>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rot="10800000">
            <a:off x="7828570" y="28707"/>
            <a:ext cx="1140783" cy="5086302"/>
            <a:chOff x="5458325" y="238125"/>
            <a:chExt cx="1174975" cy="5238750"/>
          </a:xfrm>
        </p:grpSpPr>
        <p:sp>
          <p:nvSpPr>
            <p:cNvPr xmlns:c="http://schemas.openxmlformats.org/drawingml/2006/chart" xmlns:pic="http://schemas.openxmlformats.org/drawingml/2006/picture" xmlns:dgm="http://schemas.openxmlformats.org/drawingml/2006/diagram" id="6168" name="Google Shape;6168;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88625"/>
              <a:ext cx="121400" cy="121400"/>
            </a:xfrm>
            <a:custGeom>
              <a:ahLst/>
              <a:cxnLst/>
              <a:rect b="b" l="l" r="r" t="t"/>
              <a:pathLst>
                <a:path extrusionOk="0" h="4856" w="4856">
                  <a:moveTo>
                    <a:pt x="0" y="0"/>
                  </a:moveTo>
                  <a:lnTo>
                    <a:pt x="0"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69" name="Google Shape;6169;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689650"/>
              <a:ext cx="121400" cy="121400"/>
            </a:xfrm>
            <a:custGeom>
              <a:ahLst/>
              <a:cxnLst/>
              <a:rect b="b" l="l" r="r" t="t"/>
              <a:pathLst>
                <a:path extrusionOk="0" h="4856" w="4856">
                  <a:moveTo>
                    <a:pt x="0" y="0"/>
                  </a:moveTo>
                  <a:lnTo>
                    <a:pt x="0"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70" name="Google Shape;6170;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840150"/>
              <a:ext cx="121400" cy="121400"/>
            </a:xfrm>
            <a:custGeom>
              <a:ahLst/>
              <a:cxnLst/>
              <a:rect b="b" l="l" r="r" t="t"/>
              <a:pathLst>
                <a:path extrusionOk="0" h="4856" w="4856">
                  <a:moveTo>
                    <a:pt x="0" y="1"/>
                  </a:moveTo>
                  <a:lnTo>
                    <a:pt x="0"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71" name="Google Shape;6171;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1291700"/>
              <a:ext cx="121400" cy="121400"/>
            </a:xfrm>
            <a:custGeom>
              <a:ahLst/>
              <a:cxnLst/>
              <a:rect b="b" l="l" r="r" t="t"/>
              <a:pathLst>
                <a:path extrusionOk="0" h="4856" w="4856">
                  <a:moveTo>
                    <a:pt x="0" y="0"/>
                  </a:moveTo>
                  <a:lnTo>
                    <a:pt x="0"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72" name="Google Shape;6172;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1743225"/>
              <a:ext cx="121400" cy="121400"/>
            </a:xfrm>
            <a:custGeom>
              <a:ahLst/>
              <a:cxnLst/>
              <a:rect b="b" l="l" r="r" t="t"/>
              <a:pathLst>
                <a:path extrusionOk="0" h="4856" w="4856">
                  <a:moveTo>
                    <a:pt x="0" y="0"/>
                  </a:moveTo>
                  <a:lnTo>
                    <a:pt x="0"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73" name="Google Shape;6173;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1893725"/>
              <a:ext cx="121400" cy="121400"/>
            </a:xfrm>
            <a:custGeom>
              <a:ahLst/>
              <a:cxnLst/>
              <a:rect b="b" l="l" r="r" t="t"/>
              <a:pathLst>
                <a:path extrusionOk="0" h="4856" w="4856">
                  <a:moveTo>
                    <a:pt x="0" y="1"/>
                  </a:moveTo>
                  <a:lnTo>
                    <a:pt x="0"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74" name="Google Shape;6174;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044250"/>
              <a:ext cx="121400" cy="121400"/>
            </a:xfrm>
            <a:custGeom>
              <a:ahLst/>
              <a:cxnLst/>
              <a:rect b="b" l="l" r="r" t="t"/>
              <a:pathLst>
                <a:path extrusionOk="0" h="4856" w="4856">
                  <a:moveTo>
                    <a:pt x="0" y="0"/>
                  </a:moveTo>
                  <a:lnTo>
                    <a:pt x="0"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75" name="Google Shape;6175;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2796800"/>
              <a:ext cx="121400" cy="121400"/>
            </a:xfrm>
            <a:custGeom>
              <a:ahLst/>
              <a:cxnLst/>
              <a:rect b="b" l="l" r="r" t="t"/>
              <a:pathLst>
                <a:path extrusionOk="0" h="4856" w="4856">
                  <a:moveTo>
                    <a:pt x="0" y="0"/>
                  </a:moveTo>
                  <a:lnTo>
                    <a:pt x="0"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76" name="Google Shape;6176;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097825"/>
              <a:ext cx="121400" cy="121400"/>
            </a:xfrm>
            <a:custGeom>
              <a:ahLst/>
              <a:cxnLst/>
              <a:rect b="b" l="l" r="r" t="t"/>
              <a:pathLst>
                <a:path extrusionOk="0" h="4856" w="4856">
                  <a:moveTo>
                    <a:pt x="0" y="0"/>
                  </a:moveTo>
                  <a:lnTo>
                    <a:pt x="0"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77" name="Google Shape;6177;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3549350"/>
              <a:ext cx="121400" cy="121400"/>
            </a:xfrm>
            <a:custGeom>
              <a:ahLst/>
              <a:cxnLst/>
              <a:rect b="b" l="l" r="r" t="t"/>
              <a:pathLst>
                <a:path extrusionOk="0" h="4856" w="4856">
                  <a:moveTo>
                    <a:pt x="0" y="1"/>
                  </a:moveTo>
                  <a:lnTo>
                    <a:pt x="0"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78" name="Google Shape;6178;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301900"/>
              <a:ext cx="121400" cy="121400"/>
            </a:xfrm>
            <a:custGeom>
              <a:ahLst/>
              <a:cxnLst/>
              <a:rect b="b" l="l" r="r" t="t"/>
              <a:pathLst>
                <a:path extrusionOk="0" h="4856" w="4856">
                  <a:moveTo>
                    <a:pt x="0" y="1"/>
                  </a:moveTo>
                  <a:lnTo>
                    <a:pt x="0"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79" name="Google Shape;6179;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452425"/>
              <a:ext cx="121400" cy="121400"/>
            </a:xfrm>
            <a:custGeom>
              <a:ahLst/>
              <a:cxnLst/>
              <a:rect b="b" l="l" r="r" t="t"/>
              <a:pathLst>
                <a:path extrusionOk="0" h="4856" w="4856">
                  <a:moveTo>
                    <a:pt x="0" y="0"/>
                  </a:moveTo>
                  <a:lnTo>
                    <a:pt x="0"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80" name="Google Shape;6180;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58325" y="4903950"/>
              <a:ext cx="121400" cy="121400"/>
            </a:xfrm>
            <a:custGeom>
              <a:ahLst/>
              <a:cxnLst/>
              <a:rect b="b" l="l" r="r" t="t"/>
              <a:pathLst>
                <a:path extrusionOk="0" h="4856" w="4856">
                  <a:moveTo>
                    <a:pt x="0" y="1"/>
                  </a:moveTo>
                  <a:lnTo>
                    <a:pt x="0"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81" name="Google Shape;6181;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3812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82" name="Google Shape;6182;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539125"/>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83" name="Google Shape;6183;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68965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84" name="Google Shape;6184;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840150"/>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85" name="Google Shape;6185;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99067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86" name="Google Shape;6186;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114117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87" name="Google Shape;6187;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129170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88" name="Google Shape;6188;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1442200"/>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89" name="Google Shape;6189;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1592700"/>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90" name="Google Shape;6190;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1743225"/>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91" name="Google Shape;6191;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189372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92" name="Google Shape;6192;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04425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93" name="Google Shape;6193;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194750"/>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94" name="Google Shape;6194;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49577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95" name="Google Shape;6195;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646275"/>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96" name="Google Shape;6196;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2947300"/>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97" name="Google Shape;6197;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09782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98" name="Google Shape;6198;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24832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199" name="Google Shape;6199;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39885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00" name="Google Shape;6200;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549350"/>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01" name="Google Shape;6201;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69987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02" name="Google Shape;6202;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3850375"/>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03" name="Google Shape;6203;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000875"/>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04" name="Google Shape;6204;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301900"/>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05" name="Google Shape;6205;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452425"/>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06" name="Google Shape;6206;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60292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07" name="Google Shape;6207;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75345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08" name="Google Shape;6208;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4903950"/>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09" name="Google Shape;6209;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5054450"/>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10" name="Google Shape;6210;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5204975"/>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11" name="Google Shape;6211;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08825" y="535547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12" name="Google Shape;6212;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238125"/>
              <a:ext cx="121400" cy="121400"/>
            </a:xfrm>
            <a:custGeom>
              <a:ahLst/>
              <a:cxnLst/>
              <a:rect b="b" l="l" r="r" t="t"/>
              <a:pathLst>
                <a:path extrusionOk="0" h="4856" w="4856">
                  <a:moveTo>
                    <a:pt x="0" y="0"/>
                  </a:moveTo>
                  <a:lnTo>
                    <a:pt x="0" y="4855"/>
                  </a:lnTo>
                  <a:lnTo>
                    <a:pt x="4855" y="4855"/>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13" name="Google Shape;6213;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840150"/>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14" name="Google Shape;6214;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1141175"/>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15" name="Google Shape;6215;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1442200"/>
              <a:ext cx="121400" cy="121400"/>
            </a:xfrm>
            <a:custGeom>
              <a:ahLst/>
              <a:cxnLst/>
              <a:rect b="b" l="l" r="r" t="t"/>
              <a:pathLst>
                <a:path extrusionOk="0" h="4856" w="4856">
                  <a:moveTo>
                    <a:pt x="0" y="0"/>
                  </a:moveTo>
                  <a:lnTo>
                    <a:pt x="0" y="4856"/>
                  </a:lnTo>
                  <a:lnTo>
                    <a:pt x="4855" y="4856"/>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16" name="Google Shape;6216;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1893725"/>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17" name="Google Shape;6217;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2495775"/>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18" name="Google Shape;6218;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2646275"/>
              <a:ext cx="121400" cy="121425"/>
            </a:xfrm>
            <a:custGeom>
              <a:ahLst/>
              <a:cxnLst/>
              <a:rect b="b" l="l" r="r" t="t"/>
              <a:pathLst>
                <a:path extrusionOk="0" h="4857"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19" name="Google Shape;6219;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3699875"/>
              <a:ext cx="121400" cy="121400"/>
            </a:xfrm>
            <a:custGeom>
              <a:ahLst/>
              <a:cxnLst/>
              <a:rect b="b" l="l" r="r" t="t"/>
              <a:pathLst>
                <a:path extrusionOk="0" h="4856" w="4856">
                  <a:moveTo>
                    <a:pt x="0" y="0"/>
                  </a:moveTo>
                  <a:lnTo>
                    <a:pt x="0" y="4855"/>
                  </a:lnTo>
                  <a:lnTo>
                    <a:pt x="4855" y="4855"/>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20" name="Google Shape;6220;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4151400"/>
              <a:ext cx="121400" cy="121400"/>
            </a:xfrm>
            <a:custGeom>
              <a:ahLst/>
              <a:cxnLst/>
              <a:rect b="b" l="l" r="r" t="t"/>
              <a:pathLst>
                <a:path extrusionOk="0" h="4856" w="4856">
                  <a:moveTo>
                    <a:pt x="0" y="0"/>
                  </a:moveTo>
                  <a:lnTo>
                    <a:pt x="0" y="4856"/>
                  </a:lnTo>
                  <a:lnTo>
                    <a:pt x="4855" y="4856"/>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21" name="Google Shape;6221;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4903950"/>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22" name="Google Shape;6222;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59350" y="5355475"/>
              <a:ext cx="121400" cy="121400"/>
            </a:xfrm>
            <a:custGeom>
              <a:ahLst/>
              <a:cxnLst/>
              <a:rect b="b" l="l" r="r" t="t"/>
              <a:pathLst>
                <a:path extrusionOk="0" h="4856" w="4856">
                  <a:moveTo>
                    <a:pt x="0" y="1"/>
                  </a:moveTo>
                  <a:lnTo>
                    <a:pt x="0" y="4856"/>
                  </a:lnTo>
                  <a:lnTo>
                    <a:pt x="4855" y="4856"/>
                  </a:lnTo>
                  <a:lnTo>
                    <a:pt x="4855"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23" name="Google Shape;6223;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689650"/>
              <a:ext cx="121400" cy="121400"/>
            </a:xfrm>
            <a:custGeom>
              <a:ahLst/>
              <a:cxnLst/>
              <a:rect b="b" l="l" r="r" t="t"/>
              <a:pathLst>
                <a:path extrusionOk="0" h="4856" w="4856">
                  <a:moveTo>
                    <a:pt x="1" y="0"/>
                  </a:moveTo>
                  <a:lnTo>
                    <a:pt x="1"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24" name="Google Shape;6224;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1893725"/>
              <a:ext cx="121400" cy="121400"/>
            </a:xfrm>
            <a:custGeom>
              <a:ahLst/>
              <a:cxnLst/>
              <a:rect b="b" l="l" r="r" t="t"/>
              <a:pathLst>
                <a:path extrusionOk="0" h="4856"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25" name="Google Shape;6225;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09850" y="2796800"/>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26" name="Google Shape;6226;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060375" y="4753450"/>
              <a:ext cx="121400" cy="121400"/>
            </a:xfrm>
            <a:custGeom>
              <a:ahLst/>
              <a:cxnLst/>
              <a:rect b="b" l="l" r="r" t="t"/>
              <a:pathLst>
                <a:path extrusionOk="0" h="4856" w="4856">
                  <a:moveTo>
                    <a:pt x="0" y="0"/>
                  </a:moveTo>
                  <a:lnTo>
                    <a:pt x="0" y="4855"/>
                  </a:lnTo>
                  <a:lnTo>
                    <a:pt x="4855" y="4855"/>
                  </a:lnTo>
                  <a:lnTo>
                    <a:pt x="4855"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27" name="Google Shape;6227;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2646275"/>
              <a:ext cx="121400" cy="121425"/>
            </a:xfrm>
            <a:custGeom>
              <a:ahLst/>
              <a:cxnLst/>
              <a:rect b="b" l="l" r="r" t="t"/>
              <a:pathLst>
                <a:path extrusionOk="0" h="4857" w="4856">
                  <a:moveTo>
                    <a:pt x="1" y="1"/>
                  </a:moveTo>
                  <a:lnTo>
                    <a:pt x="1" y="4856"/>
                  </a:lnTo>
                  <a:lnTo>
                    <a:pt x="4856" y="4856"/>
                  </a:lnTo>
                  <a:lnTo>
                    <a:pt x="4856" y="1"/>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28" name="Google Shape;6228;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10875" y="5204975"/>
              <a:ext cx="121400" cy="121400"/>
            </a:xfrm>
            <a:custGeom>
              <a:ahLst/>
              <a:cxnLst/>
              <a:rect b="b" l="l" r="r" t="t"/>
              <a:pathLst>
                <a:path extrusionOk="0" h="4856" w="4856">
                  <a:moveTo>
                    <a:pt x="1" y="0"/>
                  </a:moveTo>
                  <a:lnTo>
                    <a:pt x="1" y="4856"/>
                  </a:lnTo>
                  <a:lnTo>
                    <a:pt x="4856" y="4856"/>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29" name="Google Shape;6229;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511900" y="990675"/>
              <a:ext cx="121400" cy="121400"/>
            </a:xfrm>
            <a:custGeom>
              <a:ahLst/>
              <a:cxnLst/>
              <a:rect b="b" l="l" r="r" t="t"/>
              <a:pathLst>
                <a:path extrusionOk="0" h="4856" w="4856">
                  <a:moveTo>
                    <a:pt x="0" y="0"/>
                  </a:moveTo>
                  <a:lnTo>
                    <a:pt x="0" y="4855"/>
                  </a:lnTo>
                  <a:lnTo>
                    <a:pt x="4856" y="4855"/>
                  </a:lnTo>
                  <a:lnTo>
                    <a:pt x="4856" y="0"/>
                  </a:lnTo>
                  <a:close/>
                </a:path>
              </a:pathLst>
            </a:custGeom>
            <a:solidFill>
              <a:srgbClr val="0B87A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grpSp>
      <p:grpSp>
        <p:nvGrpSpPr>
          <p:cNvPr xmlns:c="http://schemas.openxmlformats.org/drawingml/2006/chart" xmlns:pic="http://schemas.openxmlformats.org/drawingml/2006/picture" xmlns:dgm="http://schemas.openxmlformats.org/drawingml/2006/diagram" id="6230" name="Google Shape;6230;p59"/>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7682451" y="28707"/>
            <a:ext cx="994639" cy="4940182"/>
            <a:chOff x="7682451" y="28707"/>
            <a:chExt cx="994639" cy="4940182"/>
          </a:xfrm>
        </p:grpSpPr>
        <p:sp>
          <p:nvSpPr>
            <p:cNvPr xmlns:c="http://schemas.openxmlformats.org/drawingml/2006/chart" xmlns:pic="http://schemas.openxmlformats.org/drawingml/2006/picture" xmlns:dgm="http://schemas.openxmlformats.org/drawingml/2006/diagram" id="6231" name="Google Shape;6231;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3" y="4704878"/>
              <a:ext cx="117867" cy="117892"/>
            </a:xfrm>
            <a:custGeom>
              <a:ahLst/>
              <a:cxnLst/>
              <a:rect b="b" l="l" r="r" t="t"/>
              <a:pathLst>
                <a:path extrusionOk="0" h="4857"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32" name="Google Shape;6232;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3" y="3974226"/>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33" name="Google Shape;6233;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3" y="2512925"/>
              <a:ext cx="117867" cy="117867"/>
            </a:xfrm>
            <a:custGeom>
              <a:ahLst/>
              <a:cxnLst/>
              <a:rect b="b" l="l" r="r" t="t"/>
              <a:pathLst>
                <a:path extrusionOk="0" h="4856" w="4856">
                  <a:moveTo>
                    <a:pt x="0" y="0"/>
                  </a:moveTo>
                  <a:lnTo>
                    <a:pt x="0" y="4856"/>
                  </a:lnTo>
                  <a:lnTo>
                    <a:pt x="4855" y="4856"/>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34" name="Google Shape;6234;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3" y="1928394"/>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35" name="Google Shape;6235;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3" y="1782274"/>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36" name="Google Shape;6236;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3" y="1051623"/>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37" name="Google Shape;6237;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3" y="174827"/>
              <a:ext cx="117867" cy="117867"/>
            </a:xfrm>
            <a:custGeom>
              <a:ahLst/>
              <a:cxnLst/>
              <a:rect b="b" l="l" r="r" t="t"/>
              <a:pathLst>
                <a:path extrusionOk="0" h="4856" w="4856">
                  <a:moveTo>
                    <a:pt x="0" y="0"/>
                  </a:moveTo>
                  <a:lnTo>
                    <a:pt x="0" y="4856"/>
                  </a:lnTo>
                  <a:lnTo>
                    <a:pt x="4855" y="4856"/>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38" name="Google Shape;6238;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4851022"/>
              <a:ext cx="117867" cy="117867"/>
            </a:xfrm>
            <a:custGeom>
              <a:ahLst/>
              <a:cxnLst/>
              <a:rect b="b" l="l" r="r" t="t"/>
              <a:pathLst>
                <a:path extrusionOk="0" h="4856" w="4856">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39" name="Google Shape;6239;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4120371"/>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40" name="Google Shape;6240;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3974226"/>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41" name="Google Shape;6241;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3828106"/>
              <a:ext cx="117867" cy="117867"/>
            </a:xfrm>
            <a:custGeom>
              <a:ahLst/>
              <a:cxnLst/>
              <a:rect b="b" l="l" r="r" t="t"/>
              <a:pathLst>
                <a:path extrusionOk="0" h="4856" w="4856">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42" name="Google Shape;6242;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3535841"/>
              <a:ext cx="117867" cy="117867"/>
            </a:xfrm>
            <a:custGeom>
              <a:ahLst/>
              <a:cxnLst/>
              <a:rect b="b" l="l" r="r" t="t"/>
              <a:pathLst>
                <a:path extrusionOk="0" h="4856" w="4856">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43" name="Google Shape;6243;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3243575"/>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44" name="Google Shape;6244;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2659045"/>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45" name="Google Shape;6245;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2366781"/>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46" name="Google Shape;6246;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2220659"/>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47" name="Google Shape;6247;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2074539"/>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48" name="Google Shape;6248;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1782274"/>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49" name="Google Shape;6249;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1636129"/>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50" name="Google Shape;6250;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1490009"/>
              <a:ext cx="117867" cy="117867"/>
            </a:xfrm>
            <a:custGeom>
              <a:ahLst/>
              <a:cxnLst/>
              <a:rect b="b" l="l" r="r" t="t"/>
              <a:pathLst>
                <a:path extrusionOk="0" h="4856" w="4856">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51" name="Google Shape;6251;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1343864"/>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52" name="Google Shape;6252;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1051623"/>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53" name="Google Shape;6253;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905478"/>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54" name="Google Shape;6254;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467093"/>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55" name="Google Shape;6255;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320948"/>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56" name="Google Shape;6256;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174827"/>
              <a:ext cx="117867" cy="117867"/>
            </a:xfrm>
            <a:custGeom>
              <a:ahLst/>
              <a:cxnLst/>
              <a:rect b="b" l="l" r="r" t="t"/>
              <a:pathLst>
                <a:path extrusionOk="0" h="4856" w="4856">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57" name="Google Shape;6257;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4704878"/>
              <a:ext cx="117867" cy="117892"/>
            </a:xfrm>
            <a:custGeom>
              <a:ahLst/>
              <a:cxnLst/>
              <a:rect b="b" l="l" r="r" t="t"/>
              <a:pathLst>
                <a:path extrusionOk="0" h="4857"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58" name="Google Shape;6258;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4558757"/>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59" name="Google Shape;6259;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4266491"/>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60" name="Google Shape;6260;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3974226"/>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61" name="Google Shape;6261;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3828106"/>
              <a:ext cx="117867" cy="117867"/>
            </a:xfrm>
            <a:custGeom>
              <a:ahLst/>
              <a:cxnLst/>
              <a:rect b="b" l="l" r="r" t="t"/>
              <a:pathLst>
                <a:path extrusionOk="0" h="4856" w="4856">
                  <a:moveTo>
                    <a:pt x="0" y="0"/>
                  </a:moveTo>
                  <a:lnTo>
                    <a:pt x="0" y="4856"/>
                  </a:lnTo>
                  <a:lnTo>
                    <a:pt x="4855" y="4856"/>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62" name="Google Shape;6262;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3681962"/>
              <a:ext cx="117867" cy="117892"/>
            </a:xfrm>
            <a:custGeom>
              <a:ahLst/>
              <a:cxnLst/>
              <a:rect b="b" l="l" r="r" t="t"/>
              <a:pathLst>
                <a:path extrusionOk="0" h="4857"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63" name="Google Shape;6263;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3535841"/>
              <a:ext cx="117867" cy="117867"/>
            </a:xfrm>
            <a:custGeom>
              <a:ahLst/>
              <a:cxnLst/>
              <a:rect b="b" l="l" r="r" t="t"/>
              <a:pathLst>
                <a:path extrusionOk="0" h="4856" w="4856">
                  <a:moveTo>
                    <a:pt x="0" y="0"/>
                  </a:moveTo>
                  <a:lnTo>
                    <a:pt x="0" y="4856"/>
                  </a:lnTo>
                  <a:lnTo>
                    <a:pt x="4855" y="4856"/>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64" name="Google Shape;6264;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3097455"/>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65" name="Google Shape;6265;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2951310"/>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66" name="Google Shape;6266;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2805190"/>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67" name="Google Shape;6267;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2659045"/>
              <a:ext cx="117867" cy="117892"/>
            </a:xfrm>
            <a:custGeom>
              <a:ahLst/>
              <a:cxnLst/>
              <a:rect b="b" l="l" r="r" t="t"/>
              <a:pathLst>
                <a:path extrusionOk="0" h="4857"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68" name="Google Shape;6268;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2512925"/>
              <a:ext cx="117867" cy="117867"/>
            </a:xfrm>
            <a:custGeom>
              <a:ahLst/>
              <a:cxnLst/>
              <a:rect b="b" l="l" r="r" t="t"/>
              <a:pathLst>
                <a:path extrusionOk="0" h="4856" w="4856">
                  <a:moveTo>
                    <a:pt x="0" y="0"/>
                  </a:moveTo>
                  <a:lnTo>
                    <a:pt x="0" y="4856"/>
                  </a:lnTo>
                  <a:lnTo>
                    <a:pt x="4855" y="4856"/>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69" name="Google Shape;6269;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2366781"/>
              <a:ext cx="117867" cy="117892"/>
            </a:xfrm>
            <a:custGeom>
              <a:ahLst/>
              <a:cxnLst/>
              <a:rect b="b" l="l" r="r" t="t"/>
              <a:pathLst>
                <a:path extrusionOk="0" h="4857"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70" name="Google Shape;6270;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2220659"/>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71" name="Google Shape;6271;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2074539"/>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72" name="Google Shape;6272;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1928394"/>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73" name="Google Shape;6273;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1782274"/>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74" name="Google Shape;6274;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1490009"/>
              <a:ext cx="117867" cy="117867"/>
            </a:xfrm>
            <a:custGeom>
              <a:ahLst/>
              <a:cxnLst/>
              <a:rect b="b" l="l" r="r" t="t"/>
              <a:pathLst>
                <a:path extrusionOk="0" h="4856" w="4856">
                  <a:moveTo>
                    <a:pt x="0" y="0"/>
                  </a:moveTo>
                  <a:lnTo>
                    <a:pt x="0" y="4856"/>
                  </a:lnTo>
                  <a:lnTo>
                    <a:pt x="4855" y="4856"/>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75" name="Google Shape;6275;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1197743"/>
              <a:ext cx="117867" cy="117867"/>
            </a:xfrm>
            <a:custGeom>
              <a:ahLst/>
              <a:cxnLst/>
              <a:rect b="b" l="l" r="r" t="t"/>
              <a:pathLst>
                <a:path extrusionOk="0" h="4856" w="4856">
                  <a:moveTo>
                    <a:pt x="0" y="0"/>
                  </a:moveTo>
                  <a:lnTo>
                    <a:pt x="0" y="4856"/>
                  </a:lnTo>
                  <a:lnTo>
                    <a:pt x="4855" y="4856"/>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76" name="Google Shape;6276;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1051623"/>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77" name="Google Shape;6277;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905478"/>
              <a:ext cx="117867" cy="117867"/>
            </a:xfrm>
            <a:custGeom>
              <a:ahLst/>
              <a:cxnLst/>
              <a:rect b="b" l="l" r="r" t="t"/>
              <a:pathLst>
                <a:path extrusionOk="0" h="4856" w="4856">
                  <a:moveTo>
                    <a:pt x="0" y="0"/>
                  </a:moveTo>
                  <a:lnTo>
                    <a:pt x="0" y="4855"/>
                  </a:lnTo>
                  <a:lnTo>
                    <a:pt x="4855" y="4855"/>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78" name="Google Shape;6278;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759358"/>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79" name="Google Shape;6279;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467093"/>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80" name="Google Shape;6280;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320948"/>
              <a:ext cx="117867" cy="117892"/>
            </a:xfrm>
            <a:custGeom>
              <a:ahLst/>
              <a:cxnLst/>
              <a:rect b="b" l="l" r="r" t="t"/>
              <a:pathLst>
                <a:path extrusionOk="0" h="4857"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81" name="Google Shape;6281;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174827"/>
              <a:ext cx="117867" cy="117867"/>
            </a:xfrm>
            <a:custGeom>
              <a:ahLst/>
              <a:cxnLst/>
              <a:rect b="b" l="l" r="r" t="t"/>
              <a:pathLst>
                <a:path extrusionOk="0" h="4856" w="4856">
                  <a:moveTo>
                    <a:pt x="0" y="0"/>
                  </a:moveTo>
                  <a:lnTo>
                    <a:pt x="0" y="4856"/>
                  </a:lnTo>
                  <a:lnTo>
                    <a:pt x="4855" y="4856"/>
                  </a:lnTo>
                  <a:lnTo>
                    <a:pt x="4855"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82" name="Google Shape;6282;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28707"/>
              <a:ext cx="117867" cy="117867"/>
            </a:xfrm>
            <a:custGeom>
              <a:ahLst/>
              <a:cxnLst/>
              <a:rect b="b" l="l" r="r" t="t"/>
              <a:pathLst>
                <a:path extrusionOk="0" h="4856" w="4856">
                  <a:moveTo>
                    <a:pt x="0" y="1"/>
                  </a:moveTo>
                  <a:lnTo>
                    <a:pt x="0" y="4856"/>
                  </a:lnTo>
                  <a:lnTo>
                    <a:pt x="4855" y="4856"/>
                  </a:lnTo>
                  <a:lnTo>
                    <a:pt x="4855"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83" name="Google Shape;6283;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4704878"/>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84" name="Google Shape;6284;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4266491"/>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85" name="Google Shape;6285;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4120371"/>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86" name="Google Shape;6286;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3974226"/>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87" name="Google Shape;6287;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3681962"/>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88" name="Google Shape;6288;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3389720"/>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89" name="Google Shape;6289;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3243575"/>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90" name="Google Shape;6290;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3097455"/>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91" name="Google Shape;6291;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2805190"/>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92" name="Google Shape;6292;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2512925"/>
              <a:ext cx="117867" cy="117867"/>
            </a:xfrm>
            <a:custGeom>
              <a:ahLst/>
              <a:cxnLst/>
              <a:rect b="b" l="l" r="r" t="t"/>
              <a:pathLst>
                <a:path extrusionOk="0" h="4856" w="4856">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93" name="Google Shape;6293;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2220659"/>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94" name="Google Shape;6294;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1928394"/>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95" name="Google Shape;6295;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1782274"/>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96" name="Google Shape;6296;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1343864"/>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97" name="Google Shape;6297;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1197743"/>
              <a:ext cx="117867" cy="117867"/>
            </a:xfrm>
            <a:custGeom>
              <a:ahLst/>
              <a:cxnLst/>
              <a:rect b="b" l="l" r="r" t="t"/>
              <a:pathLst>
                <a:path extrusionOk="0" h="4856" w="4856">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98" name="Google Shape;6298;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1051623"/>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299" name="Google Shape;6299;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905478"/>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00" name="Google Shape;6300;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759358"/>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01" name="Google Shape;6301;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467093"/>
              <a:ext cx="117867" cy="117867"/>
            </a:xfrm>
            <a:custGeom>
              <a:ahLst/>
              <a:cxnLst/>
              <a:rect b="b" l="l" r="r" t="t"/>
              <a:pathLst>
                <a:path extrusionOk="0" h="4856"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02" name="Google Shape;6302;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320948"/>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03" name="Google Shape;6303;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4851022"/>
              <a:ext cx="117892" cy="117867"/>
            </a:xfrm>
            <a:custGeom>
              <a:ahLst/>
              <a:cxnLst/>
              <a:rect b="b" l="l" r="r" t="t"/>
              <a:pathLst>
                <a:path extrusionOk="0" h="4856" w="4857">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04" name="Google Shape;6304;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4704878"/>
              <a:ext cx="117892" cy="117892"/>
            </a:xfrm>
            <a:custGeom>
              <a:ahLst/>
              <a:cxnLst/>
              <a:rect b="b" l="l" r="r" t="t"/>
              <a:pathLst>
                <a:path extrusionOk="0" h="4857" w="4857">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05" name="Google Shape;6305;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4266491"/>
              <a:ext cx="117892" cy="117867"/>
            </a:xfrm>
            <a:custGeom>
              <a:ahLst/>
              <a:cxnLst/>
              <a:rect b="b" l="l" r="r" t="t"/>
              <a:pathLst>
                <a:path extrusionOk="0" h="4856" w="4857">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06" name="Google Shape;6306;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3974226"/>
              <a:ext cx="117892" cy="117867"/>
            </a:xfrm>
            <a:custGeom>
              <a:ahLst/>
              <a:cxnLst/>
              <a:rect b="b" l="l" r="r" t="t"/>
              <a:pathLst>
                <a:path extrusionOk="0" h="4856" w="4857">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07" name="Google Shape;6307;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3681962"/>
              <a:ext cx="117892" cy="117892"/>
            </a:xfrm>
            <a:custGeom>
              <a:ahLst/>
              <a:cxnLst/>
              <a:rect b="b" l="l" r="r" t="t"/>
              <a:pathLst>
                <a:path extrusionOk="0" h="4857" w="4857">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08" name="Google Shape;6308;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3243575"/>
              <a:ext cx="117892" cy="117867"/>
            </a:xfrm>
            <a:custGeom>
              <a:ahLst/>
              <a:cxnLst/>
              <a:rect b="b" l="l" r="r" t="t"/>
              <a:pathLst>
                <a:path extrusionOk="0" h="4856" w="4857">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09" name="Google Shape;6309;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2951310"/>
              <a:ext cx="117892" cy="117867"/>
            </a:xfrm>
            <a:custGeom>
              <a:ahLst/>
              <a:cxnLst/>
              <a:rect b="b" l="l" r="r" t="t"/>
              <a:pathLst>
                <a:path extrusionOk="0" h="4856" w="4857">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10" name="Google Shape;6310;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2512925"/>
              <a:ext cx="117892" cy="117867"/>
            </a:xfrm>
            <a:custGeom>
              <a:ahLst/>
              <a:cxnLst/>
              <a:rect b="b" l="l" r="r" t="t"/>
              <a:pathLst>
                <a:path extrusionOk="0" h="4856" w="4857">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11" name="Google Shape;6311;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2220659"/>
              <a:ext cx="117892" cy="117867"/>
            </a:xfrm>
            <a:custGeom>
              <a:ahLst/>
              <a:cxnLst/>
              <a:rect b="b" l="l" r="r" t="t"/>
              <a:pathLst>
                <a:path extrusionOk="0" h="4856" w="4857">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12" name="Google Shape;6312;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2074539"/>
              <a:ext cx="117892" cy="117867"/>
            </a:xfrm>
            <a:custGeom>
              <a:ahLst/>
              <a:cxnLst/>
              <a:rect b="b" l="l" r="r" t="t"/>
              <a:pathLst>
                <a:path extrusionOk="0" h="4856" w="4857">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13" name="Google Shape;6313;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1782274"/>
              <a:ext cx="117892" cy="117867"/>
            </a:xfrm>
            <a:custGeom>
              <a:ahLst/>
              <a:cxnLst/>
              <a:rect b="b" l="l" r="r" t="t"/>
              <a:pathLst>
                <a:path extrusionOk="0" h="4856" w="4857">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14" name="Google Shape;6314;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1636129"/>
              <a:ext cx="117892" cy="117867"/>
            </a:xfrm>
            <a:custGeom>
              <a:ahLst/>
              <a:cxnLst/>
              <a:rect b="b" l="l" r="r" t="t"/>
              <a:pathLst>
                <a:path extrusionOk="0" h="4856" w="4857">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15" name="Google Shape;6315;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1490009"/>
              <a:ext cx="117892" cy="117867"/>
            </a:xfrm>
            <a:custGeom>
              <a:ahLst/>
              <a:cxnLst/>
              <a:rect b="b" l="l" r="r" t="t"/>
              <a:pathLst>
                <a:path extrusionOk="0" h="4856" w="4857">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16" name="Google Shape;6316;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1197743"/>
              <a:ext cx="117892" cy="117867"/>
            </a:xfrm>
            <a:custGeom>
              <a:ahLst/>
              <a:cxnLst/>
              <a:rect b="b" l="l" r="r" t="t"/>
              <a:pathLst>
                <a:path extrusionOk="0" h="4856" w="4857">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17" name="Google Shape;6317;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1051623"/>
              <a:ext cx="117892" cy="117867"/>
            </a:xfrm>
            <a:custGeom>
              <a:ahLst/>
              <a:cxnLst/>
              <a:rect b="b" l="l" r="r" t="t"/>
              <a:pathLst>
                <a:path extrusionOk="0" h="4856" w="4857">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18" name="Google Shape;6318;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613213"/>
              <a:ext cx="117892" cy="117867"/>
            </a:xfrm>
            <a:custGeom>
              <a:ahLst/>
              <a:cxnLst/>
              <a:rect b="b" l="l" r="r" t="t"/>
              <a:pathLst>
                <a:path extrusionOk="0" h="4856" w="4857">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19" name="Google Shape;6319;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320948"/>
              <a:ext cx="117892" cy="117892"/>
            </a:xfrm>
            <a:custGeom>
              <a:ahLst/>
              <a:cxnLst/>
              <a:rect b="b" l="l" r="r" t="t"/>
              <a:pathLst>
                <a:path extrusionOk="0" h="4857" w="4857">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20" name="Google Shape;6320;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174827"/>
              <a:ext cx="117892" cy="117867"/>
            </a:xfrm>
            <a:custGeom>
              <a:ahLst/>
              <a:cxnLst/>
              <a:rect b="b" l="l" r="r" t="t"/>
              <a:pathLst>
                <a:path extrusionOk="0" h="4856" w="4857">
                  <a:moveTo>
                    <a:pt x="1" y="0"/>
                  </a:moveTo>
                  <a:lnTo>
                    <a:pt x="1"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21" name="Google Shape;6321;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72" y="4851022"/>
              <a:ext cx="117867" cy="117867"/>
            </a:xfrm>
            <a:custGeom>
              <a:ahLst/>
              <a:cxnLst/>
              <a:rect b="b" l="l" r="r" t="t"/>
              <a:pathLst>
                <a:path extrusionOk="0" h="4856" w="4856">
                  <a:moveTo>
                    <a:pt x="0" y="0"/>
                  </a:moveTo>
                  <a:lnTo>
                    <a:pt x="0"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22" name="Google Shape;6322;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72" y="3974226"/>
              <a:ext cx="117867" cy="117867"/>
            </a:xfrm>
            <a:custGeom>
              <a:ahLst/>
              <a:cxnLst/>
              <a:rect b="b" l="l" r="r" t="t"/>
              <a:pathLst>
                <a:path extrusionOk="0" h="4856" w="4856">
                  <a:moveTo>
                    <a:pt x="0" y="0"/>
                  </a:moveTo>
                  <a:lnTo>
                    <a:pt x="0"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23" name="Google Shape;6323;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72" y="3243575"/>
              <a:ext cx="117867" cy="117867"/>
            </a:xfrm>
            <a:custGeom>
              <a:ahLst/>
              <a:cxnLst/>
              <a:rect b="b" l="l" r="r" t="t"/>
              <a:pathLst>
                <a:path extrusionOk="0" h="4856" w="4856">
                  <a:moveTo>
                    <a:pt x="0" y="0"/>
                  </a:moveTo>
                  <a:lnTo>
                    <a:pt x="0"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24" name="Google Shape;6324;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72" y="2512925"/>
              <a:ext cx="117867" cy="117867"/>
            </a:xfrm>
            <a:custGeom>
              <a:ahLst/>
              <a:cxnLst/>
              <a:rect b="b" l="l" r="r" t="t"/>
              <a:pathLst>
                <a:path extrusionOk="0" h="4856" w="4856">
                  <a:moveTo>
                    <a:pt x="0" y="0"/>
                  </a:moveTo>
                  <a:lnTo>
                    <a:pt x="0"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25" name="Google Shape;6325;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72" y="1636129"/>
              <a:ext cx="117867" cy="117867"/>
            </a:xfrm>
            <a:custGeom>
              <a:ahLst/>
              <a:cxnLst/>
              <a:rect b="b" l="l" r="r" t="t"/>
              <a:pathLst>
                <a:path extrusionOk="0" h="4856" w="4856">
                  <a:moveTo>
                    <a:pt x="0" y="0"/>
                  </a:moveTo>
                  <a:lnTo>
                    <a:pt x="0"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26" name="Google Shape;6326;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72" y="905478"/>
              <a:ext cx="117867" cy="117867"/>
            </a:xfrm>
            <a:custGeom>
              <a:ahLst/>
              <a:cxnLst/>
              <a:rect b="b" l="l" r="r" t="t"/>
              <a:pathLst>
                <a:path extrusionOk="0" h="4856" w="4856">
                  <a:moveTo>
                    <a:pt x="0" y="0"/>
                  </a:moveTo>
                  <a:lnTo>
                    <a:pt x="0"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27" name="Google Shape;6327;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72" y="759358"/>
              <a:ext cx="117867" cy="117867"/>
            </a:xfrm>
            <a:custGeom>
              <a:ahLst/>
              <a:cxnLst/>
              <a:rect b="b" l="l" r="r" t="t"/>
              <a:pathLst>
                <a:path extrusionOk="0" h="4856" w="4856">
                  <a:moveTo>
                    <a:pt x="0" y="1"/>
                  </a:moveTo>
                  <a:lnTo>
                    <a:pt x="0"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28" name="Google Shape;6328;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828572" y="174827"/>
              <a:ext cx="117867" cy="117867"/>
            </a:xfrm>
            <a:custGeom>
              <a:ahLst/>
              <a:cxnLst/>
              <a:rect b="b" l="l" r="r" t="t"/>
              <a:pathLst>
                <a:path extrusionOk="0" h="4856" w="4856">
                  <a:moveTo>
                    <a:pt x="0" y="0"/>
                  </a:moveTo>
                  <a:lnTo>
                    <a:pt x="0" y="4856"/>
                  </a:lnTo>
                  <a:lnTo>
                    <a:pt x="4856" y="4856"/>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29" name="Google Shape;6329;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4558757"/>
              <a:ext cx="117867" cy="117867"/>
            </a:xfrm>
            <a:custGeom>
              <a:ahLst/>
              <a:cxnLst/>
              <a:rect b="b" l="l" r="r" t="t"/>
              <a:pathLst>
                <a:path extrusionOk="0" h="4856" w="4856">
                  <a:moveTo>
                    <a:pt x="1" y="0"/>
                  </a:moveTo>
                  <a:lnTo>
                    <a:pt x="1" y="4855"/>
                  </a:lnTo>
                  <a:lnTo>
                    <a:pt x="4856" y="4855"/>
                  </a:lnTo>
                  <a:lnTo>
                    <a:pt x="4856" y="0"/>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30" name="Google Shape;6330;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3681962"/>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31" name="Google Shape;6331;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2659045"/>
              <a:ext cx="117867" cy="117892"/>
            </a:xfrm>
            <a:custGeom>
              <a:ahLst/>
              <a:cxnLst/>
              <a:rect b="b" l="l" r="r" t="t"/>
              <a:pathLst>
                <a:path extrusionOk="0" h="4857" w="4856">
                  <a:moveTo>
                    <a:pt x="1" y="1"/>
                  </a:moveTo>
                  <a:lnTo>
                    <a:pt x="1" y="4856"/>
                  </a:lnTo>
                  <a:lnTo>
                    <a:pt x="4856" y="4856"/>
                  </a:lnTo>
                  <a:lnTo>
                    <a:pt x="4856" y="1"/>
                  </a:lnTo>
                  <a:close/>
                </a:path>
              </a:pathLst>
            </a:custGeom>
            <a:solidFill>
              <a:srgbClr val="BBD9EB"/>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grpSp>
      <p:grpSp>
        <p:nvGrpSpPr>
          <p:cNvPr xmlns:c="http://schemas.openxmlformats.org/drawingml/2006/chart" xmlns:pic="http://schemas.openxmlformats.org/drawingml/2006/picture" xmlns:dgm="http://schemas.openxmlformats.org/drawingml/2006/diagram" id="6332" name="Google Shape;6332;p59"/>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7682451" y="28707"/>
            <a:ext cx="1140784" cy="5086302"/>
            <a:chOff x="7682451" y="28707"/>
            <a:chExt cx="1140784" cy="5086302"/>
          </a:xfrm>
        </p:grpSpPr>
        <p:sp>
          <p:nvSpPr>
            <p:cNvPr xmlns:c="http://schemas.openxmlformats.org/drawingml/2006/chart" xmlns:pic="http://schemas.openxmlformats.org/drawingml/2006/picture" xmlns:dgm="http://schemas.openxmlformats.org/drawingml/2006/diagram" id="6333" name="Google Shape;6333;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7" y="4851021"/>
              <a:ext cx="117867" cy="117867"/>
            </a:xfrm>
            <a:custGeom>
              <a:ahLst/>
              <a:cxnLst/>
              <a:rect b="b" l="l" r="r" t="t"/>
              <a:pathLst>
                <a:path extrusionOk="0" h="4856" w="4856">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34" name="Google Shape;6334;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7" y="2951310"/>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35" name="Google Shape;6335;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7" y="2512924"/>
              <a:ext cx="117867" cy="117867"/>
            </a:xfrm>
            <a:custGeom>
              <a:ahLst/>
              <a:cxnLst/>
              <a:rect b="b" l="l" r="r" t="t"/>
              <a:pathLst>
                <a:path extrusionOk="0" h="4856" w="4856">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36" name="Google Shape;6336;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705367" y="1197743"/>
              <a:ext cx="117867" cy="117867"/>
            </a:xfrm>
            <a:custGeom>
              <a:ahLst/>
              <a:cxnLst/>
              <a:rect b="b" l="l" r="r" t="t"/>
              <a:pathLst>
                <a:path extrusionOk="0" h="4856" w="4856">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37" name="Google Shape;6337;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4851021"/>
              <a:ext cx="117867" cy="117867"/>
            </a:xfrm>
            <a:custGeom>
              <a:ahLst/>
              <a:cxnLst/>
              <a:rect b="b" l="l" r="r" t="t"/>
              <a:pathLst>
                <a:path extrusionOk="0" h="4856" w="4856">
                  <a:moveTo>
                    <a:pt x="0" y="0"/>
                  </a:moveTo>
                  <a:lnTo>
                    <a:pt x="0" y="4856"/>
                  </a:lnTo>
                  <a:lnTo>
                    <a:pt x="4855" y="4856"/>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38" name="Google Shape;6338;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4558756"/>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39" name="Google Shape;6339;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4266491"/>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40" name="Google Shape;6340;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3681962"/>
              <a:ext cx="117867" cy="117892"/>
            </a:xfrm>
            <a:custGeom>
              <a:ahLst/>
              <a:cxnLst/>
              <a:rect b="b" l="l" r="r" t="t"/>
              <a:pathLst>
                <a:path extrusionOk="0" h="4857"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41" name="Google Shape;6341;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3535840"/>
              <a:ext cx="117867" cy="117867"/>
            </a:xfrm>
            <a:custGeom>
              <a:ahLst/>
              <a:cxnLst/>
              <a:rect b="b" l="l" r="r" t="t"/>
              <a:pathLst>
                <a:path extrusionOk="0" h="4856" w="4856">
                  <a:moveTo>
                    <a:pt x="0" y="0"/>
                  </a:moveTo>
                  <a:lnTo>
                    <a:pt x="0" y="4856"/>
                  </a:lnTo>
                  <a:lnTo>
                    <a:pt x="4855" y="4856"/>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42" name="Google Shape;6342;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3243575"/>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43" name="Google Shape;6343;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3097455"/>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44" name="Google Shape;6344;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2951310"/>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45" name="Google Shape;6345;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2366781"/>
              <a:ext cx="117867" cy="117892"/>
            </a:xfrm>
            <a:custGeom>
              <a:ahLst/>
              <a:cxnLst/>
              <a:rect b="b" l="l" r="r" t="t"/>
              <a:pathLst>
                <a:path extrusionOk="0" h="4857"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46" name="Google Shape;6346;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2220659"/>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47" name="Google Shape;6347;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2074539"/>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48" name="Google Shape;6348;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1490008"/>
              <a:ext cx="117867" cy="117867"/>
            </a:xfrm>
            <a:custGeom>
              <a:ahLst/>
              <a:cxnLst/>
              <a:rect b="b" l="l" r="r" t="t"/>
              <a:pathLst>
                <a:path extrusionOk="0" h="4856" w="4856">
                  <a:moveTo>
                    <a:pt x="0" y="0"/>
                  </a:moveTo>
                  <a:lnTo>
                    <a:pt x="0" y="4856"/>
                  </a:lnTo>
                  <a:lnTo>
                    <a:pt x="4855" y="4856"/>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49" name="Google Shape;6349;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1343864"/>
              <a:ext cx="117867" cy="117892"/>
            </a:xfrm>
            <a:custGeom>
              <a:ahLst/>
              <a:cxnLst/>
              <a:rect b="b" l="l" r="r" t="t"/>
              <a:pathLst>
                <a:path extrusionOk="0" h="4857"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50" name="Google Shape;6350;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905478"/>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51" name="Google Shape;6351;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759358"/>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52" name="Google Shape;6352;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613213"/>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53" name="Google Shape;6353;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559222" y="320948"/>
              <a:ext cx="117867" cy="117892"/>
            </a:xfrm>
            <a:custGeom>
              <a:ahLst/>
              <a:cxnLst/>
              <a:rect b="b" l="l" r="r" t="t"/>
              <a:pathLst>
                <a:path extrusionOk="0" h="4857"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54" name="Google Shape;6354;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4997142"/>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55" name="Google Shape;6355;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4704878"/>
              <a:ext cx="117867" cy="117892"/>
            </a:xfrm>
            <a:custGeom>
              <a:ahLst/>
              <a:cxnLst/>
              <a:rect b="b" l="l" r="r" t="t"/>
              <a:pathLst>
                <a:path extrusionOk="0" h="4857"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56" name="Google Shape;6356;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4412636"/>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57" name="Google Shape;6357;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4266491"/>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58" name="Google Shape;6358;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3681962"/>
              <a:ext cx="117867" cy="117892"/>
            </a:xfrm>
            <a:custGeom>
              <a:ahLst/>
              <a:cxnLst/>
              <a:rect b="b" l="l" r="r" t="t"/>
              <a:pathLst>
                <a:path extrusionOk="0" h="4857"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59" name="Google Shape;6359;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3097455"/>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60" name="Google Shape;6360;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2951310"/>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61" name="Google Shape;6361;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2805190"/>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62" name="Google Shape;6362;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1928394"/>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63" name="Google Shape;6363;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1197743"/>
              <a:ext cx="117867" cy="117867"/>
            </a:xfrm>
            <a:custGeom>
              <a:ahLst/>
              <a:cxnLst/>
              <a:rect b="b" l="l" r="r" t="t"/>
              <a:pathLst>
                <a:path extrusionOk="0" h="4856" w="4856">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64" name="Google Shape;6364;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759358"/>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65" name="Google Shape;6365;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613213"/>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66" name="Google Shape;6366;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413101" y="28707"/>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67" name="Google Shape;6367;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4997142"/>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68" name="Google Shape;6368;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4851021"/>
              <a:ext cx="117867" cy="117867"/>
            </a:xfrm>
            <a:custGeom>
              <a:ahLst/>
              <a:cxnLst/>
              <a:rect b="b" l="l" r="r" t="t"/>
              <a:pathLst>
                <a:path extrusionOk="0" h="4856" w="4856">
                  <a:moveTo>
                    <a:pt x="0" y="0"/>
                  </a:moveTo>
                  <a:lnTo>
                    <a:pt x="0" y="4856"/>
                  </a:lnTo>
                  <a:lnTo>
                    <a:pt x="4855" y="4856"/>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69" name="Google Shape;6369;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4412636"/>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70" name="Google Shape;6370;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4120371"/>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71" name="Google Shape;6371;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3389720"/>
              <a:ext cx="117867" cy="117867"/>
            </a:xfrm>
            <a:custGeom>
              <a:ahLst/>
              <a:cxnLst/>
              <a:rect b="b" l="l" r="r" t="t"/>
              <a:pathLst>
                <a:path extrusionOk="0" h="4856"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72" name="Google Shape;6372;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3243575"/>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73" name="Google Shape;6373;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1636129"/>
              <a:ext cx="117867" cy="117867"/>
            </a:xfrm>
            <a:custGeom>
              <a:ahLst/>
              <a:cxnLst/>
              <a:rect b="b" l="l" r="r" t="t"/>
              <a:pathLst>
                <a:path extrusionOk="0" h="4856" w="4856">
                  <a:moveTo>
                    <a:pt x="0" y="0"/>
                  </a:moveTo>
                  <a:lnTo>
                    <a:pt x="0" y="4855"/>
                  </a:lnTo>
                  <a:lnTo>
                    <a:pt x="4855" y="4855"/>
                  </a:lnTo>
                  <a:lnTo>
                    <a:pt x="4855"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74" name="Google Shape;6374;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266957" y="1343864"/>
              <a:ext cx="117867" cy="117892"/>
            </a:xfrm>
            <a:custGeom>
              <a:ahLst/>
              <a:cxnLst/>
              <a:rect b="b" l="l" r="r" t="t"/>
              <a:pathLst>
                <a:path extrusionOk="0" h="4857" w="4856">
                  <a:moveTo>
                    <a:pt x="0" y="1"/>
                  </a:moveTo>
                  <a:lnTo>
                    <a:pt x="0" y="4856"/>
                  </a:lnTo>
                  <a:lnTo>
                    <a:pt x="4855" y="4856"/>
                  </a:lnTo>
                  <a:lnTo>
                    <a:pt x="4855"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75" name="Google Shape;6375;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4997142"/>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76" name="Google Shape;6376;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4558756"/>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77" name="Google Shape;6377;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2951310"/>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78" name="Google Shape;6378;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2074539"/>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79" name="Google Shape;6379;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8120837" y="1636129"/>
              <a:ext cx="117867" cy="117867"/>
            </a:xfrm>
            <a:custGeom>
              <a:ahLst/>
              <a:cxnLst/>
              <a:rect b="b" l="l" r="r" t="t"/>
              <a:pathLst>
                <a:path extrusionOk="0" h="4856" w="4856">
                  <a:moveTo>
                    <a:pt x="1" y="0"/>
                  </a:moveTo>
                  <a:lnTo>
                    <a:pt x="1" y="4855"/>
                  </a:lnTo>
                  <a:lnTo>
                    <a:pt x="4856" y="4855"/>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80" name="Google Shape;6380;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3828105"/>
              <a:ext cx="117892" cy="117867"/>
            </a:xfrm>
            <a:custGeom>
              <a:ahLst/>
              <a:cxnLst/>
              <a:rect b="b" l="l" r="r" t="t"/>
              <a:pathLst>
                <a:path extrusionOk="0" h="4856" w="4857">
                  <a:moveTo>
                    <a:pt x="1" y="0"/>
                  </a:moveTo>
                  <a:lnTo>
                    <a:pt x="1" y="4856"/>
                  </a:lnTo>
                  <a:lnTo>
                    <a:pt x="4856" y="4856"/>
                  </a:lnTo>
                  <a:lnTo>
                    <a:pt x="4856" y="0"/>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81" name="Google Shape;6381;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974693" y="2659045"/>
              <a:ext cx="117892" cy="117892"/>
            </a:xfrm>
            <a:custGeom>
              <a:ahLst/>
              <a:cxnLst/>
              <a:rect b="b" l="l" r="r" t="t"/>
              <a:pathLst>
                <a:path extrusionOk="0" h="4857" w="4857">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6382" name="Google Shape;6382;p5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10800000">
              <a:off x="7682451" y="467093"/>
              <a:ext cx="117867" cy="117867"/>
            </a:xfrm>
            <a:custGeom>
              <a:ahLst/>
              <a:cxnLst/>
              <a:rect b="b" l="l" r="r" t="t"/>
              <a:pathLst>
                <a:path extrusionOk="0" h="4856" w="4856">
                  <a:moveTo>
                    <a:pt x="1" y="1"/>
                  </a:moveTo>
                  <a:lnTo>
                    <a:pt x="1" y="4856"/>
                  </a:lnTo>
                  <a:lnTo>
                    <a:pt x="4856" y="4856"/>
                  </a:lnTo>
                  <a:lnTo>
                    <a:pt x="4856" y="1"/>
                  </a:lnTo>
                  <a:close/>
                </a:path>
              </a:pathLst>
            </a:custGeom>
            <a:solidFill>
              <a:srgbClr val="8CB0D7"/>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r>
                <a:rPr>
                  <a:uFillTx/>
                </a:rPr>
                <a:t/>
              </a:r>
              <a:endParaRPr b="0" cap="none" i="0" strike="noStrike" sz="1400" u="none">
                <a:solidFill>
                  <a:srgbClr val="000000"/>
                </a:solidFill>
                <a:uFillTx/>
                <a:latin typeface="Arial"/>
                <a:ea typeface="Arial"/>
                <a:cs typeface="Arial"/>
                <a:sym typeface="Arial"/>
              </a:endParaRPr>
            </a:p>
          </p:txBody>
        </p:sp>
      </p:grpSp>
    </p:spTree>
  </p:cSld>
  <p:clrMapOvr xmlns:c="http://schemas.openxmlformats.org/drawingml/2006/chart" xmlns:pic="http://schemas.openxmlformats.org/drawingml/2006/picture" xmlns:dgm="http://schemas.openxmlformats.org/drawingml/2006/diagram">
    <a:masterClrMapping/>
  </p:clrMapOvr>
</p:sldLayout>
</file>

<file path=ppt/slideLayouts/slideLayout57.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TITLE_AND_TWO_COLUMNS_1">
    <p:bg>
      <p:bgPr>
        <a:blipFill xmlns:c="http://schemas.openxmlformats.org/drawingml/2006/chart" xmlns:pic="http://schemas.openxmlformats.org/drawingml/2006/picture" xmlns:dgm="http://schemas.openxmlformats.org/drawingml/2006/diagram">
          <a:blip r:embed="rId1"/>
          <a:stretch>
            <a:fillRect/>
          </a:stretch>
        </a:blipFill>
      </p:bgPr>
    </p:bg>
    <p:spTree>
      <p:nvGrpSpPr>
        <p:cNvPr xmlns:c="http://schemas.openxmlformats.org/drawingml/2006/chart" xmlns:pic="http://schemas.openxmlformats.org/drawingml/2006/picture" xmlns:dgm="http://schemas.openxmlformats.org/drawingml/2006/diagram" id="6383" name="Shape 6383"/>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384" name="Google Shape;6384;p6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5400000">
            <a:off x="4517850" y="-3214045"/>
            <a:ext cx="108300" cy="9144000"/>
          </a:xfrm>
          <a:prstGeom prst="rect">
            <a:avLst/>
          </a:prstGeom>
          <a:gradFill>
            <a:gsLst>
              <a:gs pos="0">
                <a:srgbClr val="000014">
                  <a:alpha val="49803"/>
                </a:srgbClr>
              </a:gs>
              <a:gs pos="100000">
                <a:srgbClr val="000014">
                  <a:alpha val="0"/>
                </a:srgbClr>
              </a:gs>
            </a:gsLst>
            <a:lin ang="0" scaled="0"/>
          </a:gradFill>
          <a:ln>
            <a:noFill/>
          </a:ln>
        </p:spPr>
        <p:txBody xmlns:c="http://schemas.openxmlformats.org/drawingml/2006/chart" xmlns:pic="http://schemas.openxmlformats.org/drawingml/2006/picture" xmlns:dgm="http://schemas.openxmlformats.org/drawingml/2006/diagram">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rgbClr val="FFFFFF"/>
              </a:solidFill>
              <a:uFillTx/>
              <a:latin typeface="Calibri"/>
              <a:ea typeface="Calibri"/>
              <a:cs typeface="Calibri"/>
              <a:sym typeface="Calibri"/>
            </a:endParaRPr>
          </a:p>
        </p:txBody>
      </p:sp>
      <p:sp>
        <p:nvSpPr>
          <p:cNvPr xmlns:c="http://schemas.openxmlformats.org/drawingml/2006/chart" xmlns:pic="http://schemas.openxmlformats.org/drawingml/2006/picture" xmlns:dgm="http://schemas.openxmlformats.org/drawingml/2006/diagram" id="6385" name="Google Shape;6385;p6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5400000">
            <a:off x="4497775" y="-3854662"/>
            <a:ext cx="148200" cy="9144000"/>
          </a:xfrm>
          <a:prstGeom prst="rect">
            <a:avLst/>
          </a:prstGeom>
          <a:gradFill>
            <a:gsLst>
              <a:gs pos="0">
                <a:srgbClr val="000014">
                  <a:alpha val="49803"/>
                </a:srgbClr>
              </a:gs>
              <a:gs pos="100000">
                <a:srgbClr val="000014">
                  <a:alpha val="0"/>
                </a:srgbClr>
              </a:gs>
            </a:gsLst>
            <a:lin ang="0" scaled="0"/>
          </a:gradFill>
          <a:ln>
            <a:noFill/>
          </a:ln>
        </p:spPr>
        <p:txBody xmlns:c="http://schemas.openxmlformats.org/drawingml/2006/chart" xmlns:pic="http://schemas.openxmlformats.org/drawingml/2006/picture" xmlns:dgm="http://schemas.openxmlformats.org/drawingml/2006/diagram">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rgbClr val="FFFFFF"/>
              </a:solidFill>
              <a:uFillTx/>
              <a:latin typeface="Calibri"/>
              <a:ea typeface="Calibri"/>
              <a:cs typeface="Calibri"/>
              <a:sym typeface="Calibri"/>
            </a:endParaRPr>
          </a:p>
        </p:txBody>
      </p:sp>
      <p:sp>
        <p:nvSpPr>
          <p:cNvPr xmlns:c="http://schemas.openxmlformats.org/drawingml/2006/chart" xmlns:pic="http://schemas.openxmlformats.org/drawingml/2006/picture" xmlns:dgm="http://schemas.openxmlformats.org/drawingml/2006/diagram" id="6386" name="Google Shape;6386;p6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0"/>
            <a:ext cx="9144000" cy="676200"/>
          </a:xfrm>
          <a:prstGeom prst="rect">
            <a:avLst/>
          </a:pr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387" name="Google Shape;6387;p6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1352400"/>
            <a:ext cx="9144000" cy="3791100"/>
          </a:xfrm>
          <a:prstGeom prst="rect">
            <a:avLst/>
          </a:pr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cxnSp>
        <p:nvCxnSpPr>
          <p:cNvPr xmlns:c="http://schemas.openxmlformats.org/drawingml/2006/chart" xmlns:pic="http://schemas.openxmlformats.org/drawingml/2006/picture" xmlns:dgm="http://schemas.openxmlformats.org/drawingml/2006/diagram" id="6388" name="Google Shape;6388;p60"/>
          <p:cNvCxnSpPr xmlns:c="http://schemas.openxmlformats.org/drawingml/2006/chart" xmlns:pic="http://schemas.openxmlformats.org/drawingml/2006/picture" xmlns:dgm="http://schemas.openxmlformats.org/drawingml/2006/diagram"/>
          <p:nvPr/>
        </p:nvCxnSpPr>
        <p:spPr xmlns:c="http://schemas.openxmlformats.org/drawingml/2006/chart" xmlns:pic="http://schemas.openxmlformats.org/drawingml/2006/picture" xmlns:dgm="http://schemas.openxmlformats.org/drawingml/2006/diagram">
          <a:xfrm>
            <a:off x="338100" y="4813675"/>
            <a:ext cx="8467800" cy="0"/>
          </a:xfrm>
          <a:prstGeom prst="straightConnector1">
            <a:avLst/>
          </a:prstGeom>
          <a:noFill/>
          <a:ln cap="flat" cmpd="sng" w="9525">
            <a:solidFill>
              <a:srgbClr val="D9D9D9"/>
            </a:solidFill>
            <a:prstDash val="solid"/>
            <a:round/>
            <a:headEnd len="med" type="none" w="med"/>
            <a:tailEnd len="med" type="none" w="med"/>
          </a:ln>
        </p:spPr>
      </p:cxnSp>
      <p:sp>
        <p:nvSpPr>
          <p:cNvPr xmlns:c="http://schemas.openxmlformats.org/drawingml/2006/chart" xmlns:pic="http://schemas.openxmlformats.org/drawingml/2006/picture" xmlns:dgm="http://schemas.openxmlformats.org/drawingml/2006/diagram" id="6389" name="Google Shape;6389;p60"/>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593575" y="0"/>
            <a:ext cx="7956600" cy="6762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lvl="0" rtl="0">
              <a:spcBef>
                <a:spcPts val="0"/>
              </a:spcBef>
              <a:spcAft>
                <a:spcPts val="0"/>
              </a:spcAft>
              <a:buSzPts val="2800"/>
              <a:buNone/>
              <a:defRPr>
                <a:uFillTx/>
              </a:defRPr>
            </a:lvl1pPr>
            <a:lvl2pPr lvl="1" rtl="0">
              <a:spcBef>
                <a:spcPts val="0"/>
              </a:spcBef>
              <a:spcAft>
                <a:spcPts val="0"/>
              </a:spcAft>
              <a:buSzPts val="2800"/>
              <a:buNone/>
              <a:defRPr>
                <a:uFillTx/>
              </a:defRPr>
            </a:lvl2pPr>
            <a:lvl3pPr lvl="2" rtl="0">
              <a:spcBef>
                <a:spcPts val="0"/>
              </a:spcBef>
              <a:spcAft>
                <a:spcPts val="0"/>
              </a:spcAft>
              <a:buSzPts val="2800"/>
              <a:buNone/>
              <a:defRPr>
                <a:uFillTx/>
              </a:defRPr>
            </a:lvl3pPr>
            <a:lvl4pPr lvl="3" rtl="0">
              <a:spcBef>
                <a:spcPts val="0"/>
              </a:spcBef>
              <a:spcAft>
                <a:spcPts val="0"/>
              </a:spcAft>
              <a:buSzPts val="2800"/>
              <a:buNone/>
              <a:defRPr>
                <a:uFillTx/>
              </a:defRPr>
            </a:lvl4pPr>
            <a:lvl5pPr lvl="4" rtl="0">
              <a:spcBef>
                <a:spcPts val="0"/>
              </a:spcBef>
              <a:spcAft>
                <a:spcPts val="0"/>
              </a:spcAft>
              <a:buSzPts val="2800"/>
              <a:buNone/>
              <a:defRPr>
                <a:uFillTx/>
              </a:defRPr>
            </a:lvl5pPr>
            <a:lvl6pPr lvl="5" rtl="0">
              <a:spcBef>
                <a:spcPts val="0"/>
              </a:spcBef>
              <a:spcAft>
                <a:spcPts val="0"/>
              </a:spcAft>
              <a:buSzPts val="2800"/>
              <a:buNone/>
              <a:defRPr>
                <a:uFillTx/>
              </a:defRPr>
            </a:lvl6pPr>
            <a:lvl7pPr lvl="6" rtl="0">
              <a:spcBef>
                <a:spcPts val="0"/>
              </a:spcBef>
              <a:spcAft>
                <a:spcPts val="0"/>
              </a:spcAft>
              <a:buSzPts val="2800"/>
              <a:buNone/>
              <a:defRPr>
                <a:uFillTx/>
              </a:defRPr>
            </a:lvl7pPr>
            <a:lvl8pPr lvl="7" rtl="0">
              <a:spcBef>
                <a:spcPts val="0"/>
              </a:spcBef>
              <a:spcAft>
                <a:spcPts val="0"/>
              </a:spcAft>
              <a:buSzPts val="2800"/>
              <a:buNone/>
              <a:defRPr>
                <a:uFillTx/>
              </a:defRPr>
            </a:lvl8pPr>
            <a:lvl9pPr lvl="8" rtl="0">
              <a:spcBef>
                <a:spcPts val="0"/>
              </a:spcBef>
              <a:spcAft>
                <a:spcPts val="0"/>
              </a:spcAft>
              <a:buSzPts val="2800"/>
              <a:buNone/>
              <a:defRPr>
                <a:uFillTx/>
              </a:defRPr>
            </a:lvl9pPr>
          </a:lstStyle>
          <a:p/>
        </p:txBody>
      </p:sp>
      <p:sp>
        <p:nvSpPr>
          <p:cNvPr xmlns:c="http://schemas.openxmlformats.org/drawingml/2006/chart" xmlns:pic="http://schemas.openxmlformats.org/drawingml/2006/picture" xmlns:dgm="http://schemas.openxmlformats.org/drawingml/2006/diagram" id="6390" name="Google Shape;6390;p60"/>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593575" y="1823700"/>
            <a:ext cx="2544000" cy="2651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indent="-317500" lvl="0" marL="457200" rtl="0">
              <a:spcBef>
                <a:spcPts val="0"/>
              </a:spcBef>
              <a:spcAft>
                <a:spcPts val="0"/>
              </a:spcAft>
              <a:buSzPts val="1400"/>
              <a:buChar char="●"/>
              <a:defRPr sz="1400">
                <a:uFillTx/>
              </a:defRPr>
            </a:lvl1pPr>
            <a:lvl2pPr indent="-317500" lvl="1" marL="914400" rtl="0">
              <a:spcBef>
                <a:spcPts val="1600"/>
              </a:spcBef>
              <a:spcAft>
                <a:spcPts val="0"/>
              </a:spcAft>
              <a:buSzPts val="1400"/>
              <a:buChar char="○"/>
              <a:defRPr sz="1400">
                <a:uFillTx/>
              </a:defRPr>
            </a:lvl2pPr>
            <a:lvl3pPr indent="-317500" lvl="2" marL="1371600" rtl="0">
              <a:spcBef>
                <a:spcPts val="1600"/>
              </a:spcBef>
              <a:spcAft>
                <a:spcPts val="0"/>
              </a:spcAft>
              <a:buSzPts val="1400"/>
              <a:buChar char="■"/>
              <a:defRPr sz="1400">
                <a:uFillTx/>
              </a:defRPr>
            </a:lvl3pPr>
            <a:lvl4pPr indent="-317500" lvl="3" marL="1828800" rtl="0">
              <a:spcBef>
                <a:spcPts val="1600"/>
              </a:spcBef>
              <a:spcAft>
                <a:spcPts val="0"/>
              </a:spcAft>
              <a:buSzPts val="1400"/>
              <a:buChar char="●"/>
              <a:defRPr sz="1400">
                <a:uFillTx/>
              </a:defRPr>
            </a:lvl4pPr>
            <a:lvl5pPr indent="-317500" lvl="4" marL="2286000" rtl="0">
              <a:spcBef>
                <a:spcPts val="1600"/>
              </a:spcBef>
              <a:spcAft>
                <a:spcPts val="0"/>
              </a:spcAft>
              <a:buSzPts val="1400"/>
              <a:buChar char="○"/>
              <a:defRPr sz="1400">
                <a:uFillTx/>
              </a:defRPr>
            </a:lvl5pPr>
            <a:lvl6pPr indent="-317500" lvl="5" marL="2743200" rtl="0">
              <a:spcBef>
                <a:spcPts val="1600"/>
              </a:spcBef>
              <a:spcAft>
                <a:spcPts val="0"/>
              </a:spcAft>
              <a:buSzPts val="1400"/>
              <a:buChar char="■"/>
              <a:defRPr sz="1400">
                <a:uFillTx/>
              </a:defRPr>
            </a:lvl6pPr>
            <a:lvl7pPr indent="-317500" lvl="6" marL="3200400" rtl="0">
              <a:spcBef>
                <a:spcPts val="1600"/>
              </a:spcBef>
              <a:spcAft>
                <a:spcPts val="0"/>
              </a:spcAft>
              <a:buSzPts val="1400"/>
              <a:buChar char="●"/>
              <a:defRPr sz="1400">
                <a:uFillTx/>
              </a:defRPr>
            </a:lvl7pPr>
            <a:lvl8pPr indent="-317500" lvl="7" marL="3657600" rtl="0">
              <a:spcBef>
                <a:spcPts val="1600"/>
              </a:spcBef>
              <a:spcAft>
                <a:spcPts val="0"/>
              </a:spcAft>
              <a:buSzPts val="1400"/>
              <a:buChar char="○"/>
              <a:defRPr sz="1400">
                <a:uFillTx/>
              </a:defRPr>
            </a:lvl8pPr>
            <a:lvl9pPr indent="-317500" lvl="8" marL="4114800" rtl="0">
              <a:spcBef>
                <a:spcPts val="1600"/>
              </a:spcBef>
              <a:spcAft>
                <a:spcPts val="1600"/>
              </a:spcAft>
              <a:buSzPts val="1400"/>
              <a:buChar char="■"/>
              <a:defRPr sz="1400">
                <a:uFillTx/>
              </a:defRPr>
            </a:lvl9pPr>
          </a:lstStyle>
          <a:p/>
        </p:txBody>
      </p:sp>
      <p:sp>
        <p:nvSpPr>
          <p:cNvPr xmlns:c="http://schemas.openxmlformats.org/drawingml/2006/chart" xmlns:pic="http://schemas.openxmlformats.org/drawingml/2006/picture" xmlns:dgm="http://schemas.openxmlformats.org/drawingml/2006/diagram" id="6391" name="Google Shape;6391;p60"/>
          <p:cNvSpPr xmlns:c="http://schemas.openxmlformats.org/drawingml/2006/chart" xmlns:pic="http://schemas.openxmlformats.org/drawingml/2006/picture" xmlns:dgm="http://schemas.openxmlformats.org/drawingml/2006/diagram" txBox="1">
            <a:spLocks/>
          </p:cNvSpPr>
          <p:nvPr>
            <p:ph idx="2" type="body"/>
          </p:nvPr>
        </p:nvSpPr>
        <p:spPr xmlns:c="http://schemas.openxmlformats.org/drawingml/2006/chart" xmlns:pic="http://schemas.openxmlformats.org/drawingml/2006/picture" xmlns:dgm="http://schemas.openxmlformats.org/drawingml/2006/diagram">
          <a:xfrm>
            <a:off x="3267919" y="1823700"/>
            <a:ext cx="2544000" cy="2651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indent="-317500" lvl="0" marL="457200" rtl="0">
              <a:spcBef>
                <a:spcPts val="0"/>
              </a:spcBef>
              <a:spcAft>
                <a:spcPts val="0"/>
              </a:spcAft>
              <a:buSzPts val="1400"/>
              <a:buChar char="●"/>
              <a:defRPr sz="1400">
                <a:uFillTx/>
              </a:defRPr>
            </a:lvl1pPr>
            <a:lvl2pPr indent="-317500" lvl="1" marL="914400" rtl="0">
              <a:spcBef>
                <a:spcPts val="1600"/>
              </a:spcBef>
              <a:spcAft>
                <a:spcPts val="0"/>
              </a:spcAft>
              <a:buSzPts val="1400"/>
              <a:buChar char="○"/>
              <a:defRPr sz="1400">
                <a:uFillTx/>
              </a:defRPr>
            </a:lvl2pPr>
            <a:lvl3pPr indent="-317500" lvl="2" marL="1371600" rtl="0">
              <a:spcBef>
                <a:spcPts val="1600"/>
              </a:spcBef>
              <a:spcAft>
                <a:spcPts val="0"/>
              </a:spcAft>
              <a:buSzPts val="1400"/>
              <a:buChar char="■"/>
              <a:defRPr sz="1400">
                <a:uFillTx/>
              </a:defRPr>
            </a:lvl3pPr>
            <a:lvl4pPr indent="-317500" lvl="3" marL="1828800" rtl="0">
              <a:spcBef>
                <a:spcPts val="1600"/>
              </a:spcBef>
              <a:spcAft>
                <a:spcPts val="0"/>
              </a:spcAft>
              <a:buSzPts val="1400"/>
              <a:buChar char="●"/>
              <a:defRPr sz="1400">
                <a:uFillTx/>
              </a:defRPr>
            </a:lvl4pPr>
            <a:lvl5pPr indent="-317500" lvl="4" marL="2286000" rtl="0">
              <a:spcBef>
                <a:spcPts val="1600"/>
              </a:spcBef>
              <a:spcAft>
                <a:spcPts val="0"/>
              </a:spcAft>
              <a:buSzPts val="1400"/>
              <a:buChar char="○"/>
              <a:defRPr sz="1400">
                <a:uFillTx/>
              </a:defRPr>
            </a:lvl5pPr>
            <a:lvl6pPr indent="-317500" lvl="5" marL="2743200" rtl="0">
              <a:spcBef>
                <a:spcPts val="1600"/>
              </a:spcBef>
              <a:spcAft>
                <a:spcPts val="0"/>
              </a:spcAft>
              <a:buSzPts val="1400"/>
              <a:buChar char="■"/>
              <a:defRPr sz="1400">
                <a:uFillTx/>
              </a:defRPr>
            </a:lvl6pPr>
            <a:lvl7pPr indent="-317500" lvl="6" marL="3200400" rtl="0">
              <a:spcBef>
                <a:spcPts val="1600"/>
              </a:spcBef>
              <a:spcAft>
                <a:spcPts val="0"/>
              </a:spcAft>
              <a:buSzPts val="1400"/>
              <a:buChar char="●"/>
              <a:defRPr sz="1400">
                <a:uFillTx/>
              </a:defRPr>
            </a:lvl7pPr>
            <a:lvl8pPr indent="-317500" lvl="7" marL="3657600" rtl="0">
              <a:spcBef>
                <a:spcPts val="1600"/>
              </a:spcBef>
              <a:spcAft>
                <a:spcPts val="0"/>
              </a:spcAft>
              <a:buSzPts val="1400"/>
              <a:buChar char="○"/>
              <a:defRPr sz="1400">
                <a:uFillTx/>
              </a:defRPr>
            </a:lvl8pPr>
            <a:lvl9pPr indent="-317500" lvl="8" marL="4114800" rtl="0">
              <a:spcBef>
                <a:spcPts val="1600"/>
              </a:spcBef>
              <a:spcAft>
                <a:spcPts val="1600"/>
              </a:spcAft>
              <a:buSzPts val="1400"/>
              <a:buChar char="■"/>
              <a:defRPr sz="1400">
                <a:uFillTx/>
              </a:defRPr>
            </a:lvl9pPr>
          </a:lstStyle>
          <a:p/>
        </p:txBody>
      </p:sp>
      <p:sp>
        <p:nvSpPr>
          <p:cNvPr xmlns:c="http://schemas.openxmlformats.org/drawingml/2006/chart" xmlns:pic="http://schemas.openxmlformats.org/drawingml/2006/picture" xmlns:dgm="http://schemas.openxmlformats.org/drawingml/2006/diagram" id="6392" name="Google Shape;6392;p60"/>
          <p:cNvSpPr xmlns:c="http://schemas.openxmlformats.org/drawingml/2006/chart" xmlns:pic="http://schemas.openxmlformats.org/drawingml/2006/picture" xmlns:dgm="http://schemas.openxmlformats.org/drawingml/2006/diagram" txBox="1">
            <a:spLocks/>
          </p:cNvSpPr>
          <p:nvPr>
            <p:ph idx="3" type="body"/>
          </p:nvPr>
        </p:nvSpPr>
        <p:spPr xmlns:c="http://schemas.openxmlformats.org/drawingml/2006/chart" xmlns:pic="http://schemas.openxmlformats.org/drawingml/2006/picture" xmlns:dgm="http://schemas.openxmlformats.org/drawingml/2006/diagram">
          <a:xfrm>
            <a:off x="5942264" y="1823700"/>
            <a:ext cx="2544000" cy="2651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indent="-317500" lvl="0" marL="457200" rtl="0">
              <a:spcBef>
                <a:spcPts val="0"/>
              </a:spcBef>
              <a:spcAft>
                <a:spcPts val="0"/>
              </a:spcAft>
              <a:buSzPts val="1400"/>
              <a:buChar char="●"/>
              <a:defRPr sz="1400">
                <a:uFillTx/>
              </a:defRPr>
            </a:lvl1pPr>
            <a:lvl2pPr indent="-317500" lvl="1" marL="914400" rtl="0">
              <a:spcBef>
                <a:spcPts val="1600"/>
              </a:spcBef>
              <a:spcAft>
                <a:spcPts val="0"/>
              </a:spcAft>
              <a:buSzPts val="1400"/>
              <a:buChar char="○"/>
              <a:defRPr sz="1400">
                <a:uFillTx/>
              </a:defRPr>
            </a:lvl2pPr>
            <a:lvl3pPr indent="-317500" lvl="2" marL="1371600" rtl="0">
              <a:spcBef>
                <a:spcPts val="1600"/>
              </a:spcBef>
              <a:spcAft>
                <a:spcPts val="0"/>
              </a:spcAft>
              <a:buSzPts val="1400"/>
              <a:buChar char="■"/>
              <a:defRPr sz="1400">
                <a:uFillTx/>
              </a:defRPr>
            </a:lvl3pPr>
            <a:lvl4pPr indent="-317500" lvl="3" marL="1828800" rtl="0">
              <a:spcBef>
                <a:spcPts val="1600"/>
              </a:spcBef>
              <a:spcAft>
                <a:spcPts val="0"/>
              </a:spcAft>
              <a:buSzPts val="1400"/>
              <a:buChar char="●"/>
              <a:defRPr sz="1400">
                <a:uFillTx/>
              </a:defRPr>
            </a:lvl4pPr>
            <a:lvl5pPr indent="-317500" lvl="4" marL="2286000" rtl="0">
              <a:spcBef>
                <a:spcPts val="1600"/>
              </a:spcBef>
              <a:spcAft>
                <a:spcPts val="0"/>
              </a:spcAft>
              <a:buSzPts val="1400"/>
              <a:buChar char="○"/>
              <a:defRPr sz="1400">
                <a:uFillTx/>
              </a:defRPr>
            </a:lvl5pPr>
            <a:lvl6pPr indent="-317500" lvl="5" marL="2743200" rtl="0">
              <a:spcBef>
                <a:spcPts val="1600"/>
              </a:spcBef>
              <a:spcAft>
                <a:spcPts val="0"/>
              </a:spcAft>
              <a:buSzPts val="1400"/>
              <a:buChar char="■"/>
              <a:defRPr sz="1400">
                <a:uFillTx/>
              </a:defRPr>
            </a:lvl6pPr>
            <a:lvl7pPr indent="-317500" lvl="6" marL="3200400" rtl="0">
              <a:spcBef>
                <a:spcPts val="1600"/>
              </a:spcBef>
              <a:spcAft>
                <a:spcPts val="0"/>
              </a:spcAft>
              <a:buSzPts val="1400"/>
              <a:buChar char="●"/>
              <a:defRPr sz="1400">
                <a:uFillTx/>
              </a:defRPr>
            </a:lvl7pPr>
            <a:lvl8pPr indent="-317500" lvl="7" marL="3657600" rtl="0">
              <a:spcBef>
                <a:spcPts val="1600"/>
              </a:spcBef>
              <a:spcAft>
                <a:spcPts val="0"/>
              </a:spcAft>
              <a:buSzPts val="1400"/>
              <a:buChar char="○"/>
              <a:defRPr sz="1400">
                <a:uFillTx/>
              </a:defRPr>
            </a:lvl8pPr>
            <a:lvl9pPr indent="-317500" lvl="8" marL="4114800" rtl="0">
              <a:spcBef>
                <a:spcPts val="1600"/>
              </a:spcBef>
              <a:spcAft>
                <a:spcPts val="1600"/>
              </a:spcAft>
              <a:buSzPts val="1400"/>
              <a:buChar char="■"/>
              <a:defRPr sz="1400">
                <a:uFillTx/>
              </a:defRPr>
            </a:lvl9pPr>
          </a:lstStyle>
          <a:p/>
        </p:txBody>
      </p:sp>
      <p:sp>
        <p:nvSpPr>
          <p:cNvPr xmlns:c="http://schemas.openxmlformats.org/drawingml/2006/chart" xmlns:pic="http://schemas.openxmlformats.org/drawingml/2006/picture" xmlns:dgm="http://schemas.openxmlformats.org/drawingml/2006/diagram" id="6393" name="Google Shape;6393;p60"/>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593575" y="4813750"/>
            <a:ext cx="7956600" cy="3297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lvl="0" rtl="0">
              <a:buNone/>
              <a:defRPr>
                <a:uFillTx/>
              </a:defRPr>
            </a:lvl1pPr>
            <a:lvl2pPr lvl="1" rtl="0">
              <a:buNone/>
              <a:defRPr>
                <a:uFillTx/>
              </a:defRPr>
            </a:lvl2pPr>
            <a:lvl3pPr lvl="2" rtl="0">
              <a:buNone/>
              <a:defRPr>
                <a:uFillTx/>
              </a:defRPr>
            </a:lvl3pPr>
            <a:lvl4pPr lvl="3" rtl="0">
              <a:buNone/>
              <a:defRPr>
                <a:uFillTx/>
              </a:defRPr>
            </a:lvl4pPr>
            <a:lvl5pPr lvl="4" rtl="0">
              <a:buNone/>
              <a:defRPr>
                <a:uFillTx/>
              </a:defRPr>
            </a:lvl5pPr>
            <a:lvl6pPr lvl="5" rtl="0">
              <a:buNone/>
              <a:defRPr>
                <a:uFillTx/>
              </a:defRPr>
            </a:lvl6pPr>
            <a:lvl7pPr lvl="6" rtl="0">
              <a:buNone/>
              <a:defRPr>
                <a:uFillTx/>
              </a:defRPr>
            </a:lvl7pPr>
            <a:lvl8pPr lvl="7" rtl="0">
              <a:buNone/>
              <a:defRPr>
                <a:uFillTx/>
              </a:defRPr>
            </a:lvl8pPr>
            <a:lvl9pPr lvl="8" rtl="0">
              <a:buNone/>
              <a:defRPr>
                <a:uFillTx/>
              </a:defRPr>
            </a:lvl9pPr>
          </a:lstStyle>
          <a:p>
            <a:pPr algn="r" indent="0" lvl="0" marL="0" rtl="0">
              <a:spcBef>
                <a:spcPts val="0"/>
              </a:spcBef>
              <a:spcAft>
                <a:spcPts val="0"/>
              </a:spcAft>
              <a:buNone/>
            </a:pPr>
            <a:fld id="{00000000-1234-1234-1234-123412341234}" type="slidenum">
              <a:rPr lang="en">
                <a:uFillTx/>
              </a:rPr>
              <a:t>‹#›</a:t>
            </a:fld>
            <a:endParaRPr>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58.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TITLE_2">
    <p:bg>
      <p:bgPr>
        <a:blipFill xmlns:c="http://schemas.openxmlformats.org/drawingml/2006/chart" xmlns:pic="http://schemas.openxmlformats.org/drawingml/2006/picture" xmlns:dgm="http://schemas.openxmlformats.org/drawingml/2006/diagram">
          <a:blip r:embed="rId1"/>
          <a:stretch>
            <a:fillRect/>
          </a:stretch>
        </a:blipFill>
      </p:bgPr>
    </p:bg>
    <p:spTree>
      <p:nvGrpSpPr>
        <p:cNvPr xmlns:c="http://schemas.openxmlformats.org/drawingml/2006/chart" xmlns:pic="http://schemas.openxmlformats.org/drawingml/2006/picture" xmlns:dgm="http://schemas.openxmlformats.org/drawingml/2006/diagram" id="6394" name="Shape 6394"/>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395" name="Google Shape;6395;p61"/>
          <p:cNvSpPr xmlns:c="http://schemas.openxmlformats.org/drawingml/2006/chart" xmlns:pic="http://schemas.openxmlformats.org/drawingml/2006/picture" xmlns:dgm="http://schemas.openxmlformats.org/drawingml/2006/diagram" txBox="1">
            <a:spLocks/>
          </p:cNvSpPr>
          <p:nvPr>
            <p:ph type="ctrTitle"/>
          </p:nvPr>
        </p:nvSpPr>
        <p:spPr xmlns:c="http://schemas.openxmlformats.org/drawingml/2006/chart" xmlns:pic="http://schemas.openxmlformats.org/drawingml/2006/picture" xmlns:dgm="http://schemas.openxmlformats.org/drawingml/2006/diagram">
          <a:xfrm>
            <a:off x="685800" y="1915625"/>
            <a:ext cx="5727000" cy="1159800"/>
          </a:xfrm>
          <a:prstGeom prst="rect">
            <a:avLst/>
          </a:prstGeom>
        </p:spPr>
        <p:txBody xmlns:c="http://schemas.openxmlformats.org/drawingml/2006/chart" xmlns:pic="http://schemas.openxmlformats.org/drawingml/2006/picture" xmlns:dgm="http://schemas.openxmlformats.org/drawingml/2006/diagram">
          <a:bodyPr anchor="b" anchorCtr="0" bIns="91425" lIns="91425" rIns="91425" spcFirstLastPara="1" tIns="91425" wrap="square"/>
          <a:lstStyle>
            <a:lvl1pPr algn="l" lvl="0" rtl="0">
              <a:spcBef>
                <a:spcPts val="0"/>
              </a:spcBef>
              <a:spcAft>
                <a:spcPts val="0"/>
              </a:spcAft>
              <a:buClr>
                <a:srgbClr val="FFFFFF"/>
              </a:buClr>
              <a:buSzPts val="4800"/>
              <a:buNone/>
              <a:defRPr sz="4800">
                <a:solidFill>
                  <a:srgbClr val="FFFFFF"/>
                </a:solidFill>
                <a:uFillTx/>
              </a:defRPr>
            </a:lvl1pPr>
            <a:lvl2pPr algn="l" lvl="1" rtl="0">
              <a:spcBef>
                <a:spcPts val="0"/>
              </a:spcBef>
              <a:spcAft>
                <a:spcPts val="0"/>
              </a:spcAft>
              <a:buClr>
                <a:srgbClr val="FFFFFF"/>
              </a:buClr>
              <a:buSzPts val="4800"/>
              <a:buNone/>
              <a:defRPr sz="4800">
                <a:solidFill>
                  <a:srgbClr val="FFFFFF"/>
                </a:solidFill>
                <a:uFillTx/>
              </a:defRPr>
            </a:lvl2pPr>
            <a:lvl3pPr algn="l" lvl="2" rtl="0">
              <a:spcBef>
                <a:spcPts val="0"/>
              </a:spcBef>
              <a:spcAft>
                <a:spcPts val="0"/>
              </a:spcAft>
              <a:buClr>
                <a:srgbClr val="FFFFFF"/>
              </a:buClr>
              <a:buSzPts val="4800"/>
              <a:buNone/>
              <a:defRPr sz="4800">
                <a:solidFill>
                  <a:srgbClr val="FFFFFF"/>
                </a:solidFill>
                <a:uFillTx/>
              </a:defRPr>
            </a:lvl3pPr>
            <a:lvl4pPr algn="l" lvl="3" rtl="0">
              <a:spcBef>
                <a:spcPts val="0"/>
              </a:spcBef>
              <a:spcAft>
                <a:spcPts val="0"/>
              </a:spcAft>
              <a:buClr>
                <a:srgbClr val="FFFFFF"/>
              </a:buClr>
              <a:buSzPts val="4800"/>
              <a:buNone/>
              <a:defRPr sz="4800">
                <a:solidFill>
                  <a:srgbClr val="FFFFFF"/>
                </a:solidFill>
                <a:uFillTx/>
              </a:defRPr>
            </a:lvl4pPr>
            <a:lvl5pPr algn="l" lvl="4" rtl="0">
              <a:spcBef>
                <a:spcPts val="0"/>
              </a:spcBef>
              <a:spcAft>
                <a:spcPts val="0"/>
              </a:spcAft>
              <a:buClr>
                <a:srgbClr val="FFFFFF"/>
              </a:buClr>
              <a:buSzPts val="4800"/>
              <a:buNone/>
              <a:defRPr sz="4800">
                <a:solidFill>
                  <a:srgbClr val="FFFFFF"/>
                </a:solidFill>
                <a:uFillTx/>
              </a:defRPr>
            </a:lvl5pPr>
            <a:lvl6pPr algn="l" lvl="5" rtl="0">
              <a:spcBef>
                <a:spcPts val="0"/>
              </a:spcBef>
              <a:spcAft>
                <a:spcPts val="0"/>
              </a:spcAft>
              <a:buClr>
                <a:srgbClr val="FFFFFF"/>
              </a:buClr>
              <a:buSzPts val="4800"/>
              <a:buNone/>
              <a:defRPr sz="4800">
                <a:solidFill>
                  <a:srgbClr val="FFFFFF"/>
                </a:solidFill>
                <a:uFillTx/>
              </a:defRPr>
            </a:lvl6pPr>
            <a:lvl7pPr algn="l" lvl="6" rtl="0">
              <a:spcBef>
                <a:spcPts val="0"/>
              </a:spcBef>
              <a:spcAft>
                <a:spcPts val="0"/>
              </a:spcAft>
              <a:buClr>
                <a:srgbClr val="FFFFFF"/>
              </a:buClr>
              <a:buSzPts val="4800"/>
              <a:buNone/>
              <a:defRPr sz="4800">
                <a:solidFill>
                  <a:srgbClr val="FFFFFF"/>
                </a:solidFill>
                <a:uFillTx/>
              </a:defRPr>
            </a:lvl7pPr>
            <a:lvl8pPr algn="l" lvl="7" rtl="0">
              <a:spcBef>
                <a:spcPts val="0"/>
              </a:spcBef>
              <a:spcAft>
                <a:spcPts val="0"/>
              </a:spcAft>
              <a:buClr>
                <a:srgbClr val="FFFFFF"/>
              </a:buClr>
              <a:buSzPts val="4800"/>
              <a:buNone/>
              <a:defRPr sz="4800">
                <a:solidFill>
                  <a:srgbClr val="FFFFFF"/>
                </a:solidFill>
                <a:uFillTx/>
              </a:defRPr>
            </a:lvl8pPr>
            <a:lvl9pPr algn="l" lvl="8" rtl="0">
              <a:spcBef>
                <a:spcPts val="0"/>
              </a:spcBef>
              <a:spcAft>
                <a:spcPts val="0"/>
              </a:spcAft>
              <a:buClr>
                <a:srgbClr val="FFFFFF"/>
              </a:buClr>
              <a:buSzPts val="4800"/>
              <a:buNone/>
              <a:defRPr sz="4800">
                <a:solidFill>
                  <a:srgbClr val="FFFFFF"/>
                </a:solidFill>
                <a:uFillTx/>
              </a:defRPr>
            </a:lvl9pPr>
          </a:lstStyle>
          <a:p/>
        </p:txBody>
      </p:sp>
      <p:sp>
        <p:nvSpPr>
          <p:cNvPr xmlns:c="http://schemas.openxmlformats.org/drawingml/2006/chart" xmlns:pic="http://schemas.openxmlformats.org/drawingml/2006/picture" xmlns:dgm="http://schemas.openxmlformats.org/drawingml/2006/diagram" id="6396" name="Google Shape;6396;p6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5400000">
            <a:off x="4466275" y="-1238838"/>
            <a:ext cx="211200" cy="9144000"/>
          </a:xfrm>
          <a:prstGeom prst="rect">
            <a:avLst/>
          </a:prstGeom>
          <a:gradFill>
            <a:gsLst>
              <a:gs pos="0">
                <a:srgbClr val="000014">
                  <a:alpha val="49803"/>
                </a:srgbClr>
              </a:gs>
              <a:gs pos="100000">
                <a:srgbClr val="000014">
                  <a:alpha val="0"/>
                </a:srgbClr>
              </a:gs>
            </a:gsLst>
            <a:lin ang="0" scaled="0"/>
          </a:gradFill>
          <a:ln>
            <a:noFill/>
          </a:ln>
        </p:spPr>
        <p:txBody xmlns:c="http://schemas.openxmlformats.org/drawingml/2006/chart" xmlns:pic="http://schemas.openxmlformats.org/drawingml/2006/picture" xmlns:dgm="http://schemas.openxmlformats.org/drawingml/2006/diagram">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rgbClr val="FFFFFF"/>
              </a:solidFill>
              <a:uFillTx/>
              <a:latin typeface="Calibri"/>
              <a:ea typeface="Calibri"/>
              <a:cs typeface="Calibri"/>
              <a:sym typeface="Calibri"/>
            </a:endParaRPr>
          </a:p>
        </p:txBody>
      </p:sp>
      <p:sp>
        <p:nvSpPr>
          <p:cNvPr xmlns:c="http://schemas.openxmlformats.org/drawingml/2006/chart" xmlns:pic="http://schemas.openxmlformats.org/drawingml/2006/picture" xmlns:dgm="http://schemas.openxmlformats.org/drawingml/2006/diagram" id="6397" name="Google Shape;6397;p6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flipH="1" rot="10800000">
            <a:off x="0" y="3420048"/>
            <a:ext cx="9144000" cy="1730100"/>
          </a:xfrm>
          <a:prstGeom prst="rect">
            <a:avLst/>
          </a:pr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6.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ONE_COLUMN_TEXT">
    <p:spTree>
      <p:nvGrpSpPr>
        <p:cNvPr xmlns:c="http://schemas.openxmlformats.org/drawingml/2006/chart" xmlns:pic="http://schemas.openxmlformats.org/drawingml/2006/picture" xmlns:dgm="http://schemas.openxmlformats.org/drawingml/2006/diagram" id="36" name="Shape 36"/>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37" name="Google Shape;37;p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0"/>
            <a:ext cx="3764400" cy="5143500"/>
          </a:xfrm>
          <a:prstGeom prst="rect">
            <a:avLst/>
          </a:prstGeom>
          <a:solidFill>
            <a:schemeClr val="dk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38" name="Google Shape;38;p7"/>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25" y="500925"/>
            <a:ext cx="3127500" cy="18291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lvl="0">
              <a:spcBef>
                <a:spcPts val="0"/>
              </a:spcBef>
              <a:spcAft>
                <a:spcPts val="0"/>
              </a:spcAft>
              <a:buClr>
                <a:schemeClr val="lt1"/>
              </a:buClr>
              <a:buSzPts val="2800"/>
              <a:buNone/>
              <a:defRPr>
                <a:solidFill>
                  <a:schemeClr val="lt1"/>
                </a:solidFill>
                <a:uFillTx/>
              </a:defRPr>
            </a:lvl1pPr>
            <a:lvl2pPr lvl="1">
              <a:spcBef>
                <a:spcPts val="0"/>
              </a:spcBef>
              <a:spcAft>
                <a:spcPts val="0"/>
              </a:spcAft>
              <a:buClr>
                <a:schemeClr val="lt1"/>
              </a:buClr>
              <a:buSzPts val="2800"/>
              <a:buNone/>
              <a:defRPr>
                <a:solidFill>
                  <a:schemeClr val="lt1"/>
                </a:solidFill>
                <a:uFillTx/>
              </a:defRPr>
            </a:lvl2pPr>
            <a:lvl3pPr lvl="2">
              <a:spcBef>
                <a:spcPts val="0"/>
              </a:spcBef>
              <a:spcAft>
                <a:spcPts val="0"/>
              </a:spcAft>
              <a:buClr>
                <a:schemeClr val="lt1"/>
              </a:buClr>
              <a:buSzPts val="2800"/>
              <a:buNone/>
              <a:defRPr>
                <a:solidFill>
                  <a:schemeClr val="lt1"/>
                </a:solidFill>
                <a:uFillTx/>
              </a:defRPr>
            </a:lvl3pPr>
            <a:lvl4pPr lvl="3">
              <a:spcBef>
                <a:spcPts val="0"/>
              </a:spcBef>
              <a:spcAft>
                <a:spcPts val="0"/>
              </a:spcAft>
              <a:buClr>
                <a:schemeClr val="lt1"/>
              </a:buClr>
              <a:buSzPts val="2800"/>
              <a:buNone/>
              <a:defRPr>
                <a:solidFill>
                  <a:schemeClr val="lt1"/>
                </a:solidFill>
                <a:uFillTx/>
              </a:defRPr>
            </a:lvl4pPr>
            <a:lvl5pPr lvl="4">
              <a:spcBef>
                <a:spcPts val="0"/>
              </a:spcBef>
              <a:spcAft>
                <a:spcPts val="0"/>
              </a:spcAft>
              <a:buClr>
                <a:schemeClr val="lt1"/>
              </a:buClr>
              <a:buSzPts val="2800"/>
              <a:buNone/>
              <a:defRPr>
                <a:solidFill>
                  <a:schemeClr val="lt1"/>
                </a:solidFill>
                <a:uFillTx/>
              </a:defRPr>
            </a:lvl5pPr>
            <a:lvl6pPr lvl="5">
              <a:spcBef>
                <a:spcPts val="0"/>
              </a:spcBef>
              <a:spcAft>
                <a:spcPts val="0"/>
              </a:spcAft>
              <a:buClr>
                <a:schemeClr val="lt1"/>
              </a:buClr>
              <a:buSzPts val="2800"/>
              <a:buNone/>
              <a:defRPr>
                <a:solidFill>
                  <a:schemeClr val="lt1"/>
                </a:solidFill>
                <a:uFillTx/>
              </a:defRPr>
            </a:lvl6pPr>
            <a:lvl7pPr lvl="6">
              <a:spcBef>
                <a:spcPts val="0"/>
              </a:spcBef>
              <a:spcAft>
                <a:spcPts val="0"/>
              </a:spcAft>
              <a:buClr>
                <a:schemeClr val="lt1"/>
              </a:buClr>
              <a:buSzPts val="2800"/>
              <a:buNone/>
              <a:defRPr>
                <a:solidFill>
                  <a:schemeClr val="lt1"/>
                </a:solidFill>
                <a:uFillTx/>
              </a:defRPr>
            </a:lvl7pPr>
            <a:lvl8pPr lvl="7">
              <a:spcBef>
                <a:spcPts val="0"/>
              </a:spcBef>
              <a:spcAft>
                <a:spcPts val="0"/>
              </a:spcAft>
              <a:buClr>
                <a:schemeClr val="lt1"/>
              </a:buClr>
              <a:buSzPts val="2800"/>
              <a:buNone/>
              <a:defRPr>
                <a:solidFill>
                  <a:schemeClr val="lt1"/>
                </a:solidFill>
                <a:uFillTx/>
              </a:defRPr>
            </a:lvl8pPr>
            <a:lvl9pPr lvl="8">
              <a:spcBef>
                <a:spcPts val="0"/>
              </a:spcBef>
              <a:spcAft>
                <a:spcPts val="0"/>
              </a:spcAft>
              <a:buClr>
                <a:schemeClr val="lt1"/>
              </a:buClr>
              <a:buSzPts val="2800"/>
              <a:buNone/>
              <a:defRPr>
                <a:solidFill>
                  <a:schemeClr val="lt1"/>
                </a:solidFill>
                <a:uFillTx/>
              </a:defRPr>
            </a:lvl9pPr>
          </a:lstStyle>
          <a:p/>
        </p:txBody>
      </p:sp>
      <p:sp>
        <p:nvSpPr>
          <p:cNvPr xmlns:c="http://schemas.openxmlformats.org/drawingml/2006/chart" xmlns:pic="http://schemas.openxmlformats.org/drawingml/2006/picture" xmlns:dgm="http://schemas.openxmlformats.org/drawingml/2006/diagram" id="39" name="Google Shape;39;p7"/>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2390650"/>
            <a:ext cx="3127500" cy="22980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indent="-311150" lvl="0" marL="457200">
              <a:spcBef>
                <a:spcPts val="0"/>
              </a:spcBef>
              <a:spcAft>
                <a:spcPts val="0"/>
              </a:spcAft>
              <a:buClr>
                <a:schemeClr val="accent2"/>
              </a:buClr>
              <a:buSzPts val="1300"/>
              <a:buChar char="●"/>
              <a:defRPr>
                <a:solidFill>
                  <a:schemeClr val="accent2"/>
                </a:solidFill>
                <a:uFillTx/>
              </a:defRPr>
            </a:lvl1pPr>
            <a:lvl2pPr indent="-298450" lvl="1" marL="914400">
              <a:spcBef>
                <a:spcPts val="1600"/>
              </a:spcBef>
              <a:spcAft>
                <a:spcPts val="0"/>
              </a:spcAft>
              <a:buClr>
                <a:schemeClr val="accent2"/>
              </a:buClr>
              <a:buSzPts val="1100"/>
              <a:buChar char="○"/>
              <a:defRPr>
                <a:solidFill>
                  <a:schemeClr val="accent2"/>
                </a:solidFill>
                <a:uFillTx/>
              </a:defRPr>
            </a:lvl2pPr>
            <a:lvl3pPr indent="-298450" lvl="2" marL="1371600">
              <a:spcBef>
                <a:spcPts val="1600"/>
              </a:spcBef>
              <a:spcAft>
                <a:spcPts val="0"/>
              </a:spcAft>
              <a:buClr>
                <a:schemeClr val="accent2"/>
              </a:buClr>
              <a:buSzPts val="1100"/>
              <a:buChar char="■"/>
              <a:defRPr>
                <a:solidFill>
                  <a:schemeClr val="accent2"/>
                </a:solidFill>
                <a:uFillTx/>
              </a:defRPr>
            </a:lvl3pPr>
            <a:lvl4pPr indent="-298450" lvl="3" marL="1828800">
              <a:spcBef>
                <a:spcPts val="1600"/>
              </a:spcBef>
              <a:spcAft>
                <a:spcPts val="0"/>
              </a:spcAft>
              <a:buClr>
                <a:schemeClr val="accent2"/>
              </a:buClr>
              <a:buSzPts val="1100"/>
              <a:buChar char="●"/>
              <a:defRPr>
                <a:solidFill>
                  <a:schemeClr val="accent2"/>
                </a:solidFill>
                <a:uFillTx/>
              </a:defRPr>
            </a:lvl4pPr>
            <a:lvl5pPr indent="-298450" lvl="4" marL="2286000">
              <a:spcBef>
                <a:spcPts val="1600"/>
              </a:spcBef>
              <a:spcAft>
                <a:spcPts val="0"/>
              </a:spcAft>
              <a:buClr>
                <a:schemeClr val="accent2"/>
              </a:buClr>
              <a:buSzPts val="1100"/>
              <a:buChar char="○"/>
              <a:defRPr>
                <a:solidFill>
                  <a:schemeClr val="accent2"/>
                </a:solidFill>
                <a:uFillTx/>
              </a:defRPr>
            </a:lvl5pPr>
            <a:lvl6pPr indent="-298450" lvl="5" marL="2743200">
              <a:spcBef>
                <a:spcPts val="1600"/>
              </a:spcBef>
              <a:spcAft>
                <a:spcPts val="0"/>
              </a:spcAft>
              <a:buClr>
                <a:schemeClr val="accent2"/>
              </a:buClr>
              <a:buSzPts val="1100"/>
              <a:buChar char="■"/>
              <a:defRPr>
                <a:solidFill>
                  <a:schemeClr val="accent2"/>
                </a:solidFill>
                <a:uFillTx/>
              </a:defRPr>
            </a:lvl6pPr>
            <a:lvl7pPr indent="-298450" lvl="6" marL="3200400">
              <a:spcBef>
                <a:spcPts val="1600"/>
              </a:spcBef>
              <a:spcAft>
                <a:spcPts val="0"/>
              </a:spcAft>
              <a:buClr>
                <a:schemeClr val="accent2"/>
              </a:buClr>
              <a:buSzPts val="1100"/>
              <a:buChar char="●"/>
              <a:defRPr>
                <a:solidFill>
                  <a:schemeClr val="accent2"/>
                </a:solidFill>
                <a:uFillTx/>
              </a:defRPr>
            </a:lvl7pPr>
            <a:lvl8pPr indent="-298450" lvl="7" marL="3657600">
              <a:spcBef>
                <a:spcPts val="1600"/>
              </a:spcBef>
              <a:spcAft>
                <a:spcPts val="0"/>
              </a:spcAft>
              <a:buClr>
                <a:schemeClr val="accent2"/>
              </a:buClr>
              <a:buSzPts val="1100"/>
              <a:buChar char="○"/>
              <a:defRPr>
                <a:solidFill>
                  <a:schemeClr val="accent2"/>
                </a:solidFill>
                <a:uFillTx/>
              </a:defRPr>
            </a:lvl8pPr>
            <a:lvl9pPr indent="-298450" lvl="8" marL="4114800">
              <a:spcBef>
                <a:spcPts val="1600"/>
              </a:spcBef>
              <a:spcAft>
                <a:spcPts val="1600"/>
              </a:spcAft>
              <a:buClr>
                <a:schemeClr val="accent2"/>
              </a:buClr>
              <a:buSzPts val="1100"/>
              <a:buChar char="■"/>
              <a:defRPr>
                <a:solidFill>
                  <a:schemeClr val="accent2"/>
                </a:solidFill>
                <a:uFillTx/>
              </a:defRPr>
            </a:lvl9pPr>
          </a:lstStyle>
          <a:p/>
        </p:txBody>
      </p:sp>
      <p:sp>
        <p:nvSpPr>
          <p:cNvPr xmlns:c="http://schemas.openxmlformats.org/drawingml/2006/chart" xmlns:pic="http://schemas.openxmlformats.org/drawingml/2006/picture" xmlns:dgm="http://schemas.openxmlformats.org/drawingml/2006/diagram" id="40" name="Google Shape;40;p7"/>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8472458" y="4663217"/>
            <a:ext cx="548700" cy="3936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lvl="0">
              <a:buNone/>
              <a:defRPr>
                <a:uFillTx/>
              </a:defRPr>
            </a:lvl1pPr>
            <a:lvl2pPr lvl="1">
              <a:buNone/>
              <a:defRPr>
                <a:uFillTx/>
              </a:defRPr>
            </a:lvl2pPr>
            <a:lvl3pPr lvl="2">
              <a:buNone/>
              <a:defRPr>
                <a:uFillTx/>
              </a:defRPr>
            </a:lvl3pPr>
            <a:lvl4pPr lvl="3">
              <a:buNone/>
              <a:defRPr>
                <a:uFillTx/>
              </a:defRPr>
            </a:lvl4pPr>
            <a:lvl5pPr lvl="4">
              <a:buNone/>
              <a:defRPr>
                <a:uFillTx/>
              </a:defRPr>
            </a:lvl5pPr>
            <a:lvl6pPr lvl="5">
              <a:buNone/>
              <a:defRPr>
                <a:uFillTx/>
              </a:defRPr>
            </a:lvl6pPr>
            <a:lvl7pPr lvl="6">
              <a:buNone/>
              <a:defRPr>
                <a:uFillTx/>
              </a:defRPr>
            </a:lvl7pPr>
            <a:lvl8pPr lvl="7">
              <a:buNone/>
              <a:defRPr>
                <a:uFillTx/>
              </a:defRPr>
            </a:lvl8pPr>
            <a:lvl9pPr lvl="8">
              <a:buNone/>
              <a:defRPr>
                <a:uFillTx/>
              </a:defRPr>
            </a:lvl9pPr>
          </a:lstStyle>
          <a:p>
            <a:pPr algn="r" indent="0" lvl="0" marL="0" rtl="0">
              <a:spcBef>
                <a:spcPts val="0"/>
              </a:spcBef>
              <a:spcAft>
                <a:spcPts val="0"/>
              </a:spcAft>
              <a:buNone/>
            </a:pPr>
            <a:fld id="{00000000-1234-1234-1234-123412341234}" type="slidenum">
              <a:rPr lang="en">
                <a:uFillTx/>
              </a:rPr>
              <a:t>‹#›</a:t>
            </a:fld>
            <a:endParaRPr>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7.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MAIN_POINT">
    <p:bg>
      <p:bgPr>
        <a:solidFill>
          <a:schemeClr val="accent3"/>
        </a:solidFill>
      </p:bgPr>
    </p:bg>
    <p:spTree>
      <p:nvGrpSpPr>
        <p:cNvPr xmlns:c="http://schemas.openxmlformats.org/drawingml/2006/chart" xmlns:pic="http://schemas.openxmlformats.org/drawingml/2006/picture" xmlns:dgm="http://schemas.openxmlformats.org/drawingml/2006/diagram" id="41" name="Shape 41"/>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2" name="Google Shape;42;p8"/>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675" y="798600"/>
            <a:ext cx="6247800" cy="35463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lstStyle>
            <a:lvl1pPr lvl="0">
              <a:spcBef>
                <a:spcPts val="0"/>
              </a:spcBef>
              <a:spcAft>
                <a:spcPts val="0"/>
              </a:spcAft>
              <a:buSzPts val="3600"/>
              <a:buNone/>
              <a:defRPr sz="3600">
                <a:uFillTx/>
              </a:defRPr>
            </a:lvl1pPr>
            <a:lvl2pPr lvl="1">
              <a:spcBef>
                <a:spcPts val="0"/>
              </a:spcBef>
              <a:spcAft>
                <a:spcPts val="0"/>
              </a:spcAft>
              <a:buSzPts val="3600"/>
              <a:buNone/>
              <a:defRPr sz="3600">
                <a:uFillTx/>
              </a:defRPr>
            </a:lvl2pPr>
            <a:lvl3pPr lvl="2">
              <a:spcBef>
                <a:spcPts val="0"/>
              </a:spcBef>
              <a:spcAft>
                <a:spcPts val="0"/>
              </a:spcAft>
              <a:buSzPts val="3600"/>
              <a:buNone/>
              <a:defRPr sz="3600">
                <a:uFillTx/>
              </a:defRPr>
            </a:lvl3pPr>
            <a:lvl4pPr lvl="3">
              <a:spcBef>
                <a:spcPts val="0"/>
              </a:spcBef>
              <a:spcAft>
                <a:spcPts val="0"/>
              </a:spcAft>
              <a:buSzPts val="3600"/>
              <a:buNone/>
              <a:defRPr sz="3600">
                <a:uFillTx/>
              </a:defRPr>
            </a:lvl4pPr>
            <a:lvl5pPr lvl="4">
              <a:spcBef>
                <a:spcPts val="0"/>
              </a:spcBef>
              <a:spcAft>
                <a:spcPts val="0"/>
              </a:spcAft>
              <a:buSzPts val="3600"/>
              <a:buNone/>
              <a:defRPr sz="3600">
                <a:uFillTx/>
              </a:defRPr>
            </a:lvl5pPr>
            <a:lvl6pPr lvl="5">
              <a:spcBef>
                <a:spcPts val="0"/>
              </a:spcBef>
              <a:spcAft>
                <a:spcPts val="0"/>
              </a:spcAft>
              <a:buSzPts val="3600"/>
              <a:buNone/>
              <a:defRPr sz="3600">
                <a:uFillTx/>
              </a:defRPr>
            </a:lvl6pPr>
            <a:lvl7pPr lvl="6">
              <a:spcBef>
                <a:spcPts val="0"/>
              </a:spcBef>
              <a:spcAft>
                <a:spcPts val="0"/>
              </a:spcAft>
              <a:buSzPts val="3600"/>
              <a:buNone/>
              <a:defRPr sz="3600">
                <a:uFillTx/>
              </a:defRPr>
            </a:lvl7pPr>
            <a:lvl8pPr lvl="7">
              <a:spcBef>
                <a:spcPts val="0"/>
              </a:spcBef>
              <a:spcAft>
                <a:spcPts val="0"/>
              </a:spcAft>
              <a:buSzPts val="3600"/>
              <a:buNone/>
              <a:defRPr sz="3600">
                <a:uFillTx/>
              </a:defRPr>
            </a:lvl8pPr>
            <a:lvl9pPr lvl="8">
              <a:spcBef>
                <a:spcPts val="0"/>
              </a:spcBef>
              <a:spcAft>
                <a:spcPts val="0"/>
              </a:spcAft>
              <a:buSzPts val="3600"/>
              <a:buNone/>
              <a:defRPr sz="3600">
                <a:uFillTx/>
              </a:defRPr>
            </a:lvl9pPr>
          </a:lstStyle>
          <a:p/>
        </p:txBody>
      </p:sp>
      <p:sp>
        <p:nvSpPr>
          <p:cNvPr xmlns:c="http://schemas.openxmlformats.org/drawingml/2006/chart" xmlns:pic="http://schemas.openxmlformats.org/drawingml/2006/picture" xmlns:dgm="http://schemas.openxmlformats.org/drawingml/2006/diagram" id="43" name="Google Shape;43;p8"/>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8472458" y="4663217"/>
            <a:ext cx="548700" cy="3936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lvl="0">
              <a:buNone/>
              <a:defRPr>
                <a:solidFill>
                  <a:schemeClr val="accent1"/>
                </a:solidFill>
                <a:uFillTx/>
              </a:defRPr>
            </a:lvl1pPr>
            <a:lvl2pPr lvl="1">
              <a:buNone/>
              <a:defRPr>
                <a:solidFill>
                  <a:schemeClr val="accent1"/>
                </a:solidFill>
                <a:uFillTx/>
              </a:defRPr>
            </a:lvl2pPr>
            <a:lvl3pPr lvl="2">
              <a:buNone/>
              <a:defRPr>
                <a:solidFill>
                  <a:schemeClr val="accent1"/>
                </a:solidFill>
                <a:uFillTx/>
              </a:defRPr>
            </a:lvl3pPr>
            <a:lvl4pPr lvl="3">
              <a:buNone/>
              <a:defRPr>
                <a:solidFill>
                  <a:schemeClr val="accent1"/>
                </a:solidFill>
                <a:uFillTx/>
              </a:defRPr>
            </a:lvl4pPr>
            <a:lvl5pPr lvl="4">
              <a:buNone/>
              <a:defRPr>
                <a:solidFill>
                  <a:schemeClr val="accent1"/>
                </a:solidFill>
                <a:uFillTx/>
              </a:defRPr>
            </a:lvl5pPr>
            <a:lvl6pPr lvl="5">
              <a:buNone/>
              <a:defRPr>
                <a:solidFill>
                  <a:schemeClr val="accent1"/>
                </a:solidFill>
                <a:uFillTx/>
              </a:defRPr>
            </a:lvl6pPr>
            <a:lvl7pPr lvl="6">
              <a:buNone/>
              <a:defRPr>
                <a:solidFill>
                  <a:schemeClr val="accent1"/>
                </a:solidFill>
                <a:uFillTx/>
              </a:defRPr>
            </a:lvl7pPr>
            <a:lvl8pPr lvl="7">
              <a:buNone/>
              <a:defRPr>
                <a:solidFill>
                  <a:schemeClr val="accent1"/>
                </a:solidFill>
                <a:uFillTx/>
              </a:defRPr>
            </a:lvl8pPr>
            <a:lvl9pPr lvl="8">
              <a:buNone/>
              <a:defRPr>
                <a:solidFill>
                  <a:schemeClr val="accent1"/>
                </a:solidFill>
                <a:uFillTx/>
              </a:defRPr>
            </a:lvl9pPr>
          </a:lstStyle>
          <a:p>
            <a:pPr algn="r" indent="0" lvl="0" marL="0" rtl="0">
              <a:spcBef>
                <a:spcPts val="0"/>
              </a:spcBef>
              <a:spcAft>
                <a:spcPts val="0"/>
              </a:spcAft>
              <a:buNone/>
            </a:pPr>
            <a:fld id="{00000000-1234-1234-1234-123412341234}" type="slidenum">
              <a:rPr lang="en">
                <a:uFillTx/>
              </a:rPr>
              <a:t>‹#›</a:t>
            </a:fld>
            <a:endParaRPr>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8.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SECTION_TITLE_AND_DESCRIPTION">
    <p:spTree>
      <p:nvGrpSpPr>
        <p:cNvPr xmlns:c="http://schemas.openxmlformats.org/drawingml/2006/chart" xmlns:pic="http://schemas.openxmlformats.org/drawingml/2006/picture" xmlns:dgm="http://schemas.openxmlformats.org/drawingml/2006/diagram" id="44" name="Shape 44"/>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5" name="Google Shape;45;p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0"/>
            <a:ext cx="4572000" cy="5143500"/>
          </a:xfrm>
          <a:prstGeom prst="rect">
            <a:avLst/>
          </a:prstGeom>
          <a:solidFill>
            <a:schemeClr val="dk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46" name="Google Shape;46;p9"/>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300" y="500925"/>
            <a:ext cx="3704400" cy="20496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lvl="0">
              <a:spcBef>
                <a:spcPts val="0"/>
              </a:spcBef>
              <a:spcAft>
                <a:spcPts val="0"/>
              </a:spcAft>
              <a:buClr>
                <a:schemeClr val="lt1"/>
              </a:buClr>
              <a:buSzPts val="2800"/>
              <a:buNone/>
              <a:defRPr>
                <a:solidFill>
                  <a:schemeClr val="lt1"/>
                </a:solidFill>
                <a:uFillTx/>
              </a:defRPr>
            </a:lvl1pPr>
            <a:lvl2pPr lvl="1">
              <a:spcBef>
                <a:spcPts val="0"/>
              </a:spcBef>
              <a:spcAft>
                <a:spcPts val="0"/>
              </a:spcAft>
              <a:buClr>
                <a:schemeClr val="lt1"/>
              </a:buClr>
              <a:buSzPts val="2800"/>
              <a:buNone/>
              <a:defRPr>
                <a:solidFill>
                  <a:schemeClr val="lt1"/>
                </a:solidFill>
                <a:uFillTx/>
              </a:defRPr>
            </a:lvl2pPr>
            <a:lvl3pPr lvl="2">
              <a:spcBef>
                <a:spcPts val="0"/>
              </a:spcBef>
              <a:spcAft>
                <a:spcPts val="0"/>
              </a:spcAft>
              <a:buClr>
                <a:schemeClr val="lt1"/>
              </a:buClr>
              <a:buSzPts val="2800"/>
              <a:buNone/>
              <a:defRPr>
                <a:solidFill>
                  <a:schemeClr val="lt1"/>
                </a:solidFill>
                <a:uFillTx/>
              </a:defRPr>
            </a:lvl3pPr>
            <a:lvl4pPr lvl="3">
              <a:spcBef>
                <a:spcPts val="0"/>
              </a:spcBef>
              <a:spcAft>
                <a:spcPts val="0"/>
              </a:spcAft>
              <a:buClr>
                <a:schemeClr val="lt1"/>
              </a:buClr>
              <a:buSzPts val="2800"/>
              <a:buNone/>
              <a:defRPr>
                <a:solidFill>
                  <a:schemeClr val="lt1"/>
                </a:solidFill>
                <a:uFillTx/>
              </a:defRPr>
            </a:lvl4pPr>
            <a:lvl5pPr lvl="4">
              <a:spcBef>
                <a:spcPts val="0"/>
              </a:spcBef>
              <a:spcAft>
                <a:spcPts val="0"/>
              </a:spcAft>
              <a:buClr>
                <a:schemeClr val="lt1"/>
              </a:buClr>
              <a:buSzPts val="2800"/>
              <a:buNone/>
              <a:defRPr>
                <a:solidFill>
                  <a:schemeClr val="lt1"/>
                </a:solidFill>
                <a:uFillTx/>
              </a:defRPr>
            </a:lvl5pPr>
            <a:lvl6pPr lvl="5">
              <a:spcBef>
                <a:spcPts val="0"/>
              </a:spcBef>
              <a:spcAft>
                <a:spcPts val="0"/>
              </a:spcAft>
              <a:buClr>
                <a:schemeClr val="lt1"/>
              </a:buClr>
              <a:buSzPts val="2800"/>
              <a:buNone/>
              <a:defRPr>
                <a:solidFill>
                  <a:schemeClr val="lt1"/>
                </a:solidFill>
                <a:uFillTx/>
              </a:defRPr>
            </a:lvl6pPr>
            <a:lvl7pPr lvl="6">
              <a:spcBef>
                <a:spcPts val="0"/>
              </a:spcBef>
              <a:spcAft>
                <a:spcPts val="0"/>
              </a:spcAft>
              <a:buClr>
                <a:schemeClr val="lt1"/>
              </a:buClr>
              <a:buSzPts val="2800"/>
              <a:buNone/>
              <a:defRPr>
                <a:solidFill>
                  <a:schemeClr val="lt1"/>
                </a:solidFill>
                <a:uFillTx/>
              </a:defRPr>
            </a:lvl7pPr>
            <a:lvl8pPr lvl="7">
              <a:spcBef>
                <a:spcPts val="0"/>
              </a:spcBef>
              <a:spcAft>
                <a:spcPts val="0"/>
              </a:spcAft>
              <a:buClr>
                <a:schemeClr val="lt1"/>
              </a:buClr>
              <a:buSzPts val="2800"/>
              <a:buNone/>
              <a:defRPr>
                <a:solidFill>
                  <a:schemeClr val="lt1"/>
                </a:solidFill>
                <a:uFillTx/>
              </a:defRPr>
            </a:lvl8pPr>
            <a:lvl9pPr lvl="8">
              <a:spcBef>
                <a:spcPts val="0"/>
              </a:spcBef>
              <a:spcAft>
                <a:spcPts val="0"/>
              </a:spcAft>
              <a:buClr>
                <a:schemeClr val="lt1"/>
              </a:buClr>
              <a:buSzPts val="2800"/>
              <a:buNone/>
              <a:defRPr>
                <a:solidFill>
                  <a:schemeClr val="lt1"/>
                </a:solidFill>
                <a:uFillTx/>
              </a:defRPr>
            </a:lvl9pPr>
          </a:lstStyle>
          <a:p/>
        </p:txBody>
      </p:sp>
      <p:sp>
        <p:nvSpPr>
          <p:cNvPr xmlns:c="http://schemas.openxmlformats.org/drawingml/2006/chart" xmlns:pic="http://schemas.openxmlformats.org/drawingml/2006/picture" xmlns:dgm="http://schemas.openxmlformats.org/drawingml/2006/diagram" id="47" name="Google Shape;47;p9"/>
          <p:cNvSpPr xmlns:c="http://schemas.openxmlformats.org/drawingml/2006/chart" xmlns:pic="http://schemas.openxmlformats.org/drawingml/2006/picture" xmlns:dgm="http://schemas.openxmlformats.org/drawingml/2006/diagram" txBox="1">
            <a:spLocks/>
          </p:cNvSpPr>
          <p:nvPr>
            <p:ph idx="1" type="subTitle"/>
          </p:nvPr>
        </p:nvSpPr>
        <p:spPr xmlns:c="http://schemas.openxmlformats.org/drawingml/2006/chart" xmlns:pic="http://schemas.openxmlformats.org/drawingml/2006/picture" xmlns:dgm="http://schemas.openxmlformats.org/drawingml/2006/diagram">
          <a:xfrm>
            <a:off x="304800" y="2626725"/>
            <a:ext cx="3704400" cy="926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lvl="0">
              <a:lnSpc>
                <a:spcPct val="100000"/>
              </a:lnSpc>
              <a:spcBef>
                <a:spcPts val="0"/>
              </a:spcBef>
              <a:spcAft>
                <a:spcPts val="0"/>
              </a:spcAft>
              <a:buClr>
                <a:schemeClr val="accent2"/>
              </a:buClr>
              <a:buSzPts val="1600"/>
              <a:buNone/>
              <a:defRPr sz="1600">
                <a:solidFill>
                  <a:schemeClr val="accent2"/>
                </a:solidFill>
                <a:uFillTx/>
              </a:defRPr>
            </a:lvl1pPr>
            <a:lvl2pPr lvl="1">
              <a:lnSpc>
                <a:spcPct val="100000"/>
              </a:lnSpc>
              <a:spcBef>
                <a:spcPts val="0"/>
              </a:spcBef>
              <a:spcAft>
                <a:spcPts val="0"/>
              </a:spcAft>
              <a:buClr>
                <a:schemeClr val="accent2"/>
              </a:buClr>
              <a:buSzPts val="1600"/>
              <a:buNone/>
              <a:defRPr sz="1600">
                <a:solidFill>
                  <a:schemeClr val="accent2"/>
                </a:solidFill>
                <a:uFillTx/>
              </a:defRPr>
            </a:lvl2pPr>
            <a:lvl3pPr lvl="2">
              <a:lnSpc>
                <a:spcPct val="100000"/>
              </a:lnSpc>
              <a:spcBef>
                <a:spcPts val="0"/>
              </a:spcBef>
              <a:spcAft>
                <a:spcPts val="0"/>
              </a:spcAft>
              <a:buClr>
                <a:schemeClr val="accent2"/>
              </a:buClr>
              <a:buSzPts val="1600"/>
              <a:buNone/>
              <a:defRPr sz="1600">
                <a:solidFill>
                  <a:schemeClr val="accent2"/>
                </a:solidFill>
                <a:uFillTx/>
              </a:defRPr>
            </a:lvl3pPr>
            <a:lvl4pPr lvl="3">
              <a:lnSpc>
                <a:spcPct val="100000"/>
              </a:lnSpc>
              <a:spcBef>
                <a:spcPts val="0"/>
              </a:spcBef>
              <a:spcAft>
                <a:spcPts val="0"/>
              </a:spcAft>
              <a:buClr>
                <a:schemeClr val="accent2"/>
              </a:buClr>
              <a:buSzPts val="1600"/>
              <a:buNone/>
              <a:defRPr sz="1600">
                <a:solidFill>
                  <a:schemeClr val="accent2"/>
                </a:solidFill>
                <a:uFillTx/>
              </a:defRPr>
            </a:lvl4pPr>
            <a:lvl5pPr lvl="4">
              <a:lnSpc>
                <a:spcPct val="100000"/>
              </a:lnSpc>
              <a:spcBef>
                <a:spcPts val="0"/>
              </a:spcBef>
              <a:spcAft>
                <a:spcPts val="0"/>
              </a:spcAft>
              <a:buClr>
                <a:schemeClr val="accent2"/>
              </a:buClr>
              <a:buSzPts val="1600"/>
              <a:buNone/>
              <a:defRPr sz="1600">
                <a:solidFill>
                  <a:schemeClr val="accent2"/>
                </a:solidFill>
                <a:uFillTx/>
              </a:defRPr>
            </a:lvl5pPr>
            <a:lvl6pPr lvl="5">
              <a:lnSpc>
                <a:spcPct val="100000"/>
              </a:lnSpc>
              <a:spcBef>
                <a:spcPts val="0"/>
              </a:spcBef>
              <a:spcAft>
                <a:spcPts val="0"/>
              </a:spcAft>
              <a:buClr>
                <a:schemeClr val="accent2"/>
              </a:buClr>
              <a:buSzPts val="1600"/>
              <a:buNone/>
              <a:defRPr sz="1600">
                <a:solidFill>
                  <a:schemeClr val="accent2"/>
                </a:solidFill>
                <a:uFillTx/>
              </a:defRPr>
            </a:lvl6pPr>
            <a:lvl7pPr lvl="6">
              <a:lnSpc>
                <a:spcPct val="100000"/>
              </a:lnSpc>
              <a:spcBef>
                <a:spcPts val="0"/>
              </a:spcBef>
              <a:spcAft>
                <a:spcPts val="0"/>
              </a:spcAft>
              <a:buClr>
                <a:schemeClr val="accent2"/>
              </a:buClr>
              <a:buSzPts val="1600"/>
              <a:buNone/>
              <a:defRPr sz="1600">
                <a:solidFill>
                  <a:schemeClr val="accent2"/>
                </a:solidFill>
                <a:uFillTx/>
              </a:defRPr>
            </a:lvl7pPr>
            <a:lvl8pPr lvl="7">
              <a:lnSpc>
                <a:spcPct val="100000"/>
              </a:lnSpc>
              <a:spcBef>
                <a:spcPts val="0"/>
              </a:spcBef>
              <a:spcAft>
                <a:spcPts val="0"/>
              </a:spcAft>
              <a:buClr>
                <a:schemeClr val="accent2"/>
              </a:buClr>
              <a:buSzPts val="1600"/>
              <a:buNone/>
              <a:defRPr sz="1600">
                <a:solidFill>
                  <a:schemeClr val="accent2"/>
                </a:solidFill>
                <a:uFillTx/>
              </a:defRPr>
            </a:lvl8pPr>
            <a:lvl9pPr lvl="8">
              <a:lnSpc>
                <a:spcPct val="100000"/>
              </a:lnSpc>
              <a:spcBef>
                <a:spcPts val="0"/>
              </a:spcBef>
              <a:spcAft>
                <a:spcPts val="0"/>
              </a:spcAft>
              <a:buClr>
                <a:schemeClr val="accent2"/>
              </a:buClr>
              <a:buSzPts val="1600"/>
              <a:buNone/>
              <a:defRPr sz="1600">
                <a:solidFill>
                  <a:schemeClr val="accent2"/>
                </a:solidFill>
                <a:uFillTx/>
              </a:defRPr>
            </a:lvl9pPr>
          </a:lstStyle>
          <a:p/>
        </p:txBody>
      </p:sp>
      <p:sp>
        <p:nvSpPr>
          <p:cNvPr xmlns:c="http://schemas.openxmlformats.org/drawingml/2006/chart" xmlns:pic="http://schemas.openxmlformats.org/drawingml/2006/picture" xmlns:dgm="http://schemas.openxmlformats.org/drawingml/2006/diagram" id="48" name="Google Shape;48;p9"/>
          <p:cNvSpPr xmlns:c="http://schemas.openxmlformats.org/drawingml/2006/chart" xmlns:pic="http://schemas.openxmlformats.org/drawingml/2006/picture" xmlns:dgm="http://schemas.openxmlformats.org/drawingml/2006/diagram" txBox="1">
            <a:spLocks/>
          </p:cNvSpPr>
          <p:nvPr>
            <p:ph idx="2" type="body"/>
          </p:nvPr>
        </p:nvSpPr>
        <p:spPr xmlns:c="http://schemas.openxmlformats.org/drawingml/2006/chart" xmlns:pic="http://schemas.openxmlformats.org/drawingml/2006/picture" xmlns:dgm="http://schemas.openxmlformats.org/drawingml/2006/diagram">
          <a:xfrm>
            <a:off x="4879025" y="500925"/>
            <a:ext cx="3954000" cy="41115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indent="-311150" lvl="0" marL="457200">
              <a:spcBef>
                <a:spcPts val="0"/>
              </a:spcBef>
              <a:spcAft>
                <a:spcPts val="0"/>
              </a:spcAft>
              <a:buSzPts val="1300"/>
              <a:buChar char="●"/>
              <a:defRPr>
                <a:uFillTx/>
              </a:defRPr>
            </a:lvl1pPr>
            <a:lvl2pPr indent="-298450" lvl="1" marL="914400">
              <a:spcBef>
                <a:spcPts val="1600"/>
              </a:spcBef>
              <a:spcAft>
                <a:spcPts val="0"/>
              </a:spcAft>
              <a:buSzPts val="1100"/>
              <a:buChar char="○"/>
              <a:defRPr>
                <a:uFillTx/>
              </a:defRPr>
            </a:lvl2pPr>
            <a:lvl3pPr indent="-298450" lvl="2" marL="1371600">
              <a:spcBef>
                <a:spcPts val="1600"/>
              </a:spcBef>
              <a:spcAft>
                <a:spcPts val="0"/>
              </a:spcAft>
              <a:buSzPts val="1100"/>
              <a:buChar char="■"/>
              <a:defRPr>
                <a:uFillTx/>
              </a:defRPr>
            </a:lvl3pPr>
            <a:lvl4pPr indent="-298450" lvl="3" marL="1828800">
              <a:spcBef>
                <a:spcPts val="1600"/>
              </a:spcBef>
              <a:spcAft>
                <a:spcPts val="0"/>
              </a:spcAft>
              <a:buSzPts val="1100"/>
              <a:buChar char="●"/>
              <a:defRPr>
                <a:uFillTx/>
              </a:defRPr>
            </a:lvl4pPr>
            <a:lvl5pPr indent="-298450" lvl="4" marL="2286000">
              <a:spcBef>
                <a:spcPts val="1600"/>
              </a:spcBef>
              <a:spcAft>
                <a:spcPts val="0"/>
              </a:spcAft>
              <a:buSzPts val="1100"/>
              <a:buChar char="○"/>
              <a:defRPr>
                <a:uFillTx/>
              </a:defRPr>
            </a:lvl5pPr>
            <a:lvl6pPr indent="-298450" lvl="5" marL="2743200">
              <a:spcBef>
                <a:spcPts val="1600"/>
              </a:spcBef>
              <a:spcAft>
                <a:spcPts val="0"/>
              </a:spcAft>
              <a:buSzPts val="1100"/>
              <a:buChar char="■"/>
              <a:defRPr>
                <a:uFillTx/>
              </a:defRPr>
            </a:lvl6pPr>
            <a:lvl7pPr indent="-298450" lvl="6" marL="3200400">
              <a:spcBef>
                <a:spcPts val="1600"/>
              </a:spcBef>
              <a:spcAft>
                <a:spcPts val="0"/>
              </a:spcAft>
              <a:buSzPts val="1100"/>
              <a:buChar char="●"/>
              <a:defRPr>
                <a:uFillTx/>
              </a:defRPr>
            </a:lvl7pPr>
            <a:lvl8pPr indent="-298450" lvl="7" marL="3657600">
              <a:spcBef>
                <a:spcPts val="1600"/>
              </a:spcBef>
              <a:spcAft>
                <a:spcPts val="0"/>
              </a:spcAft>
              <a:buSzPts val="1100"/>
              <a:buChar char="○"/>
              <a:defRPr>
                <a:uFillTx/>
              </a:defRPr>
            </a:lvl8pPr>
            <a:lvl9pPr indent="-298450" lvl="8" marL="4114800">
              <a:spcBef>
                <a:spcPts val="1600"/>
              </a:spcBef>
              <a:spcAft>
                <a:spcPts val="1600"/>
              </a:spcAft>
              <a:buSzPts val="1100"/>
              <a:buChar char="■"/>
              <a:defRPr>
                <a:uFillTx/>
              </a:defRPr>
            </a:lvl9pPr>
          </a:lstStyle>
          <a:p/>
        </p:txBody>
      </p:sp>
      <p:sp>
        <p:nvSpPr>
          <p:cNvPr xmlns:c="http://schemas.openxmlformats.org/drawingml/2006/chart" xmlns:pic="http://schemas.openxmlformats.org/drawingml/2006/picture" xmlns:dgm="http://schemas.openxmlformats.org/drawingml/2006/diagram" id="49" name="Google Shape;49;p9"/>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8472458" y="4663217"/>
            <a:ext cx="548700" cy="3936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lvl="0">
              <a:buNone/>
              <a:defRPr>
                <a:uFillTx/>
              </a:defRPr>
            </a:lvl1pPr>
            <a:lvl2pPr lvl="1">
              <a:buNone/>
              <a:defRPr>
                <a:uFillTx/>
              </a:defRPr>
            </a:lvl2pPr>
            <a:lvl3pPr lvl="2">
              <a:buNone/>
              <a:defRPr>
                <a:uFillTx/>
              </a:defRPr>
            </a:lvl3pPr>
            <a:lvl4pPr lvl="3">
              <a:buNone/>
              <a:defRPr>
                <a:uFillTx/>
              </a:defRPr>
            </a:lvl4pPr>
            <a:lvl5pPr lvl="4">
              <a:buNone/>
              <a:defRPr>
                <a:uFillTx/>
              </a:defRPr>
            </a:lvl5pPr>
            <a:lvl6pPr lvl="5">
              <a:buNone/>
              <a:defRPr>
                <a:uFillTx/>
              </a:defRPr>
            </a:lvl6pPr>
            <a:lvl7pPr lvl="6">
              <a:buNone/>
              <a:defRPr>
                <a:uFillTx/>
              </a:defRPr>
            </a:lvl7pPr>
            <a:lvl8pPr lvl="7">
              <a:buNone/>
              <a:defRPr>
                <a:uFillTx/>
              </a:defRPr>
            </a:lvl8pPr>
            <a:lvl9pPr lvl="8">
              <a:buNone/>
              <a:defRPr>
                <a:uFillTx/>
              </a:defRPr>
            </a:lvl9pPr>
          </a:lstStyle>
          <a:p>
            <a:pPr algn="r" indent="0" lvl="0" marL="0" rtl="0">
              <a:spcBef>
                <a:spcPts val="0"/>
              </a:spcBef>
              <a:spcAft>
                <a:spcPts val="0"/>
              </a:spcAft>
              <a:buNone/>
            </a:pPr>
            <a:fld id="{00000000-1234-1234-1234-123412341234}" type="slidenum">
              <a:rPr lang="en">
                <a:uFillTx/>
              </a:rPr>
              <a:t>‹#›</a:t>
            </a:fld>
            <a:endParaRPr>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9.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CAPTION_ONLY">
    <p:spTree>
      <p:nvGrpSpPr>
        <p:cNvPr xmlns:c="http://schemas.openxmlformats.org/drawingml/2006/chart" xmlns:pic="http://schemas.openxmlformats.org/drawingml/2006/picture" xmlns:dgm="http://schemas.openxmlformats.org/drawingml/2006/diagram" id="50" name="Shape 50"/>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51" name="Google Shape;51;p10"/>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4369000"/>
            <a:ext cx="9144000" cy="774300"/>
          </a:xfrm>
          <a:prstGeom prst="rect">
            <a:avLst/>
          </a:prstGeom>
          <a:solidFill>
            <a:schemeClr val="dk1"/>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52" name="Google Shape;52;p10"/>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4521400"/>
            <a:ext cx="7979400" cy="4605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lstStyle>
            <a:lvl1pPr indent="-228600" lvl="0" marL="457200">
              <a:lnSpc>
                <a:spcPct val="100000"/>
              </a:lnSpc>
              <a:spcBef>
                <a:spcPts val="0"/>
              </a:spcBef>
              <a:spcAft>
                <a:spcPts val="0"/>
              </a:spcAft>
              <a:buClr>
                <a:schemeClr val="lt1"/>
              </a:buClr>
              <a:buSzPts val="1300"/>
              <a:buFont typeface="Merriweather"/>
              <a:buNone/>
              <a:defRPr>
                <a:solidFill>
                  <a:schemeClr val="lt1"/>
                </a:solidFill>
                <a:uFillTx/>
                <a:latin typeface="Merriweather"/>
                <a:ea typeface="Merriweather"/>
                <a:cs typeface="Merriweather"/>
                <a:sym typeface="Merriweather"/>
              </a:defRPr>
            </a:lvl1pPr>
          </a:lstStyle>
          <a:p/>
        </p:txBody>
      </p:sp>
      <p:sp>
        <p:nvSpPr>
          <p:cNvPr xmlns:c="http://schemas.openxmlformats.org/drawingml/2006/chart" xmlns:pic="http://schemas.openxmlformats.org/drawingml/2006/picture" xmlns:dgm="http://schemas.openxmlformats.org/drawingml/2006/diagram" id="53" name="Google Shape;53;p10"/>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8472458" y="4663217"/>
            <a:ext cx="548700" cy="3936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lvl="0">
              <a:buNone/>
              <a:defRPr>
                <a:solidFill>
                  <a:schemeClr val="lt1"/>
                </a:solidFill>
                <a:uFillTx/>
              </a:defRPr>
            </a:lvl1pPr>
            <a:lvl2pPr lvl="1">
              <a:buNone/>
              <a:defRPr>
                <a:solidFill>
                  <a:schemeClr val="lt1"/>
                </a:solidFill>
                <a:uFillTx/>
              </a:defRPr>
            </a:lvl2pPr>
            <a:lvl3pPr lvl="2">
              <a:buNone/>
              <a:defRPr>
                <a:solidFill>
                  <a:schemeClr val="lt1"/>
                </a:solidFill>
                <a:uFillTx/>
              </a:defRPr>
            </a:lvl3pPr>
            <a:lvl4pPr lvl="3">
              <a:buNone/>
              <a:defRPr>
                <a:solidFill>
                  <a:schemeClr val="lt1"/>
                </a:solidFill>
                <a:uFillTx/>
              </a:defRPr>
            </a:lvl4pPr>
            <a:lvl5pPr lvl="4">
              <a:buNone/>
              <a:defRPr>
                <a:solidFill>
                  <a:schemeClr val="lt1"/>
                </a:solidFill>
                <a:uFillTx/>
              </a:defRPr>
            </a:lvl5pPr>
            <a:lvl6pPr lvl="5">
              <a:buNone/>
              <a:defRPr>
                <a:solidFill>
                  <a:schemeClr val="lt1"/>
                </a:solidFill>
                <a:uFillTx/>
              </a:defRPr>
            </a:lvl6pPr>
            <a:lvl7pPr lvl="6">
              <a:buNone/>
              <a:defRPr>
                <a:solidFill>
                  <a:schemeClr val="lt1"/>
                </a:solidFill>
                <a:uFillTx/>
              </a:defRPr>
            </a:lvl7pPr>
            <a:lvl8pPr lvl="7">
              <a:buNone/>
              <a:defRPr>
                <a:solidFill>
                  <a:schemeClr val="lt1"/>
                </a:solidFill>
                <a:uFillTx/>
              </a:defRPr>
            </a:lvl8pPr>
            <a:lvl9pPr lvl="8">
              <a:buNone/>
              <a:defRPr>
                <a:solidFill>
                  <a:schemeClr val="lt1"/>
                </a:solidFill>
                <a:uFillTx/>
              </a:defRPr>
            </a:lvl9pPr>
          </a:lstStyle>
          <a:p>
            <a:pPr algn="r" indent="0" lvl="0" marL="0" rtl="0">
              <a:spcBef>
                <a:spcPts val="0"/>
              </a:spcBef>
              <a:spcAft>
                <a:spcPts val="0"/>
              </a:spcAft>
              <a:buNone/>
            </a:pPr>
            <a:fld id="{00000000-1234-1234-1234-123412341234}" type="slidenum">
              <a:rPr lang="en">
                <a:uFillTx/>
              </a:rPr>
              <a:t>‹#›</a:t>
            </a:fld>
            <a:endParaRPr>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Masters/_rels/slideMaster1.xml.rels><?xml version="1.0" standalone="yes" ?><Relationships xmlns="http://schemas.openxmlformats.org/package/2006/relationships"><Relationship Id="rId1" Target="../slideLayouts/slideLayout1.xml" Type="http://schemas.openxmlformats.org/officeDocument/2006/relationships/slideLayout"></Relationship><Relationship Id="rId2" Target="../slideLayouts/slideLayout2.xml" Type="http://schemas.openxmlformats.org/officeDocument/2006/relationships/slideLayout"></Relationship><Relationship Id="rId3" Target="../slideLayouts/slideLayout3.xml" Type="http://schemas.openxmlformats.org/officeDocument/2006/relationships/slideLayout"></Relationship><Relationship Id="rId4" Target="../slideLayouts/slideLayout4.xml" Type="http://schemas.openxmlformats.org/officeDocument/2006/relationships/slideLayout"></Relationship><Relationship Id="rId5" Target="../slideLayouts/slideLayout5.xml" Type="http://schemas.openxmlformats.org/officeDocument/2006/relationships/slideLayout"></Relationship><Relationship Id="rId6" Target="../slideLayouts/slideLayout6.xml" Type="http://schemas.openxmlformats.org/officeDocument/2006/relationships/slideLayout"></Relationship><Relationship Id="rId7" Target="../slideLayouts/slideLayout7.xml" Type="http://schemas.openxmlformats.org/officeDocument/2006/relationships/slideLayout"></Relationship><Relationship Id="rId8" Target="../slideLayouts/slideLayout8.xml" Type="http://schemas.openxmlformats.org/officeDocument/2006/relationships/slideLayout"></Relationship><Relationship Id="rId9" Target="../slideLayouts/slideLayout9.xml" Type="http://schemas.openxmlformats.org/officeDocument/2006/relationships/slideLayout"></Relationship><Relationship Id="rId10" Target="../slideLayouts/slideLayout10.xml" Type="http://schemas.openxmlformats.org/officeDocument/2006/relationships/slideLayout"></Relationship><Relationship Id="rId11" Target="../slideLayouts/slideLayout11.xml" Type="http://schemas.openxmlformats.org/officeDocument/2006/relationships/slideLayout"></Relationship><Relationship Id="rId12" Target="../slideLayouts/slideLayout12.xml" Type="http://schemas.openxmlformats.org/officeDocument/2006/relationships/slideLayout"></Relationship><Relationship Id="rId13" Target="../slideLayouts/slideLayout13.xml" Type="http://schemas.openxmlformats.org/officeDocument/2006/relationships/slideLayout"></Relationship><Relationship Id="rId14" Target="../slideLayouts/slideLayout14.xml" Type="http://schemas.openxmlformats.org/officeDocument/2006/relationships/slideLayout"></Relationship><Relationship Id="rId15" Target="../slideLayouts/slideLayout15.xml" Type="http://schemas.openxmlformats.org/officeDocument/2006/relationships/slideLayout"></Relationship><Relationship Id="rId16" Target="../slideLayouts/slideLayout16.xml" Type="http://schemas.openxmlformats.org/officeDocument/2006/relationships/slideLayout"></Relationship><Relationship Id="rId17" Target="../slideLayouts/slideLayout17.xml" Type="http://schemas.openxmlformats.org/officeDocument/2006/relationships/slideLayout"></Relationship><Relationship Id="rId18" Target="../slideLayouts/slideLayout18.xml" Type="http://schemas.openxmlformats.org/officeDocument/2006/relationships/slideLayout"></Relationship><Relationship Id="rId19" Target="../slideLayouts/slideLayout19.xml" Type="http://schemas.openxmlformats.org/officeDocument/2006/relationships/slideLayout"></Relationship><Relationship Id="rId20" Target="../slideLayouts/slideLayout20.xml" Type="http://schemas.openxmlformats.org/officeDocument/2006/relationships/slideLayout"></Relationship><Relationship Id="rId21" Target="../theme/theme1.xml" Type="http://schemas.openxmlformats.org/officeDocument/2006/relationships/theme"></Relationship></Relationships>
</file>

<file path=ppt/slideMasters/_rels/slideMaster2.xml.rels><?xml version="1.0" standalone="yes" ?><Relationships xmlns="http://schemas.openxmlformats.org/package/2006/relationships"><Relationship Id="rId1" Target="../slideLayouts/slideLayout21.xml" Type="http://schemas.openxmlformats.org/officeDocument/2006/relationships/slideLayout"></Relationship><Relationship Id="rId2" Target="../slideLayouts/slideLayout22.xml" Type="http://schemas.openxmlformats.org/officeDocument/2006/relationships/slideLayout"></Relationship><Relationship Id="rId3" Target="../slideLayouts/slideLayout23.xml" Type="http://schemas.openxmlformats.org/officeDocument/2006/relationships/slideLayout"></Relationship><Relationship Id="rId4" Target="../slideLayouts/slideLayout24.xml" Type="http://schemas.openxmlformats.org/officeDocument/2006/relationships/slideLayout"></Relationship><Relationship Id="rId5" Target="../slideLayouts/slideLayout25.xml" Type="http://schemas.openxmlformats.org/officeDocument/2006/relationships/slideLayout"></Relationship><Relationship Id="rId6" Target="../slideLayouts/slideLayout26.xml" Type="http://schemas.openxmlformats.org/officeDocument/2006/relationships/slideLayout"></Relationship><Relationship Id="rId7" Target="../slideLayouts/slideLayout27.xml" Type="http://schemas.openxmlformats.org/officeDocument/2006/relationships/slideLayout"></Relationship><Relationship Id="rId8" Target="../slideLayouts/slideLayout28.xml" Type="http://schemas.openxmlformats.org/officeDocument/2006/relationships/slideLayout"></Relationship><Relationship Id="rId9" Target="../slideLayouts/slideLayout29.xml" Type="http://schemas.openxmlformats.org/officeDocument/2006/relationships/slideLayout"></Relationship><Relationship Id="rId10" Target="../slideLayouts/slideLayout30.xml" Type="http://schemas.openxmlformats.org/officeDocument/2006/relationships/slideLayout"></Relationship><Relationship Id="rId11" Target="../slideLayouts/slideLayout31.xml" Type="http://schemas.openxmlformats.org/officeDocument/2006/relationships/slideLayout"></Relationship><Relationship Id="rId12" Target="../slideLayouts/slideLayout32.xml" Type="http://schemas.openxmlformats.org/officeDocument/2006/relationships/slideLayout"></Relationship><Relationship Id="rId13" Target="../slideLayouts/slideLayout33.xml" Type="http://schemas.openxmlformats.org/officeDocument/2006/relationships/slideLayout"></Relationship><Relationship Id="rId14" Target="../slideLayouts/slideLayout34.xml" Type="http://schemas.openxmlformats.org/officeDocument/2006/relationships/slideLayout"></Relationship><Relationship Id="rId15" Target="../slideLayouts/slideLayout35.xml" Type="http://schemas.openxmlformats.org/officeDocument/2006/relationships/slideLayout"></Relationship><Relationship Id="rId16" Target="../slideLayouts/slideLayout36.xml" Type="http://schemas.openxmlformats.org/officeDocument/2006/relationships/slideLayout"></Relationship><Relationship Id="rId17" Target="../slideLayouts/slideLayout37.xml" Type="http://schemas.openxmlformats.org/officeDocument/2006/relationships/slideLayout"></Relationship><Relationship Id="rId18" Target="../slideLayouts/slideLayout38.xml" Type="http://schemas.openxmlformats.org/officeDocument/2006/relationships/slideLayout"></Relationship><Relationship Id="rId19" Target="../slideLayouts/slideLayout39.xml" Type="http://schemas.openxmlformats.org/officeDocument/2006/relationships/slideLayout"></Relationship><Relationship Id="rId20" Target="../slideLayouts/slideLayout40.xml" Type="http://schemas.openxmlformats.org/officeDocument/2006/relationships/slideLayout"></Relationship><Relationship Id="rId21" Target="../slideLayouts/slideLayout41.xml" Type="http://schemas.openxmlformats.org/officeDocument/2006/relationships/slideLayout"></Relationship><Relationship Id="rId22" Target="../slideLayouts/slideLayout42.xml" Type="http://schemas.openxmlformats.org/officeDocument/2006/relationships/slideLayout"></Relationship><Relationship Id="rId23" Target="../slideLayouts/slideLayout43.xml" Type="http://schemas.openxmlformats.org/officeDocument/2006/relationships/slideLayout"></Relationship><Relationship Id="rId24" Target="../slideLayouts/slideLayout44.xml" Type="http://schemas.openxmlformats.org/officeDocument/2006/relationships/slideLayout"></Relationship><Relationship Id="rId25" Target="../theme/theme2.xml" Type="http://schemas.openxmlformats.org/officeDocument/2006/relationships/theme"></Relationship></Relationships>
</file>

<file path=ppt/slideMasters/_rels/slideMaster3.xml.rels><?xml version="1.0" standalone="yes" ?><Relationships xmlns="http://schemas.openxmlformats.org/package/2006/relationships"><Relationship Id="rId1" Target="../slideLayouts/slideLayout45.xml" Type="http://schemas.openxmlformats.org/officeDocument/2006/relationships/slideLayout"></Relationship><Relationship Id="rId2" Target="../slideLayouts/slideLayout46.xml" Type="http://schemas.openxmlformats.org/officeDocument/2006/relationships/slideLayout"></Relationship><Relationship Id="rId3" Target="../slideLayouts/slideLayout47.xml" Type="http://schemas.openxmlformats.org/officeDocument/2006/relationships/slideLayout"></Relationship><Relationship Id="rId4" Target="../slideLayouts/slideLayout48.xml" Type="http://schemas.openxmlformats.org/officeDocument/2006/relationships/slideLayout"></Relationship><Relationship Id="rId5" Target="../slideLayouts/slideLayout49.xml" Type="http://schemas.openxmlformats.org/officeDocument/2006/relationships/slideLayout"></Relationship><Relationship Id="rId6" Target="../slideLayouts/slideLayout50.xml" Type="http://schemas.openxmlformats.org/officeDocument/2006/relationships/slideLayout"></Relationship><Relationship Id="rId7" Target="../slideLayouts/slideLayout51.xml" Type="http://schemas.openxmlformats.org/officeDocument/2006/relationships/slideLayout"></Relationship><Relationship Id="rId8" Target="../slideLayouts/slideLayout52.xml" Type="http://schemas.openxmlformats.org/officeDocument/2006/relationships/slideLayout"></Relationship><Relationship Id="rId9" Target="../slideLayouts/slideLayout53.xml" Type="http://schemas.openxmlformats.org/officeDocument/2006/relationships/slideLayout"></Relationship><Relationship Id="rId10" Target="../slideLayouts/slideLayout54.xml" Type="http://schemas.openxmlformats.org/officeDocument/2006/relationships/slideLayout"></Relationship><Relationship Id="rId11" Target="../slideLayouts/slideLayout55.xml" Type="http://schemas.openxmlformats.org/officeDocument/2006/relationships/slideLayout"></Relationship><Relationship Id="rId12" Target="../slideLayouts/slideLayout56.xml" Type="http://schemas.openxmlformats.org/officeDocument/2006/relationships/slideLayout"></Relationship><Relationship Id="rId13" Target="../slideLayouts/slideLayout57.xml" Type="http://schemas.openxmlformats.org/officeDocument/2006/relationships/slideLayout"></Relationship><Relationship Id="rId14" Target="../slideLayouts/slideLayout58.xml" Type="http://schemas.openxmlformats.org/officeDocument/2006/relationships/slideLayout"></Relationship><Relationship Id="rId15" Target="../theme/theme3.xml" Type="http://schemas.openxmlformats.org/officeDocument/2006/relationships/theme"></Relationship></Relationships>
</file>

<file path=ppt/slideMasters/slideMaster1.xml><?xml version="1.0" encoding="utf-8"?>
<p:sldMaster xmlns:a="http://schemas.openxmlformats.org/drawingml/2006/main" xmlns:p="http://schemas.openxmlformats.org/presentationml/2006/main" xmlns:s="http://schemas.openxmlformats.org/officeDocument/2006/sharedTypes" xmlns:r="http://schemas.openxmlformats.org/officeDocument/2006/relationships">
  <p:cSld name="paradigm">
    <p:bg>
      <p:bgPr>
        <a:solidFill>
          <a:schemeClr val="lt1"/>
        </a:solidFill>
      </p:bgPr>
    </p:bg>
    <p:spTree>
      <p:nvGrpSpPr>
        <p:cNvPr xmlns:c="http://schemas.openxmlformats.org/drawingml/2006/chart" xmlns:pic="http://schemas.openxmlformats.org/drawingml/2006/picture" xmlns:dgm="http://schemas.openxmlformats.org/drawingml/2006/diagram" id="5" name="Shape 5"/>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 name="Google Shape;6;p1"/>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lvl="0">
              <a:spcBef>
                <a:spcPts val="0"/>
              </a:spcBef>
              <a:spcAft>
                <a:spcPts val="0"/>
              </a:spcAft>
              <a:buClr>
                <a:schemeClr val="accent1"/>
              </a:buClr>
              <a:buSzPts val="2800"/>
              <a:buFont typeface="Merriweather"/>
              <a:buNone/>
              <a:defRPr sz="2800">
                <a:solidFill>
                  <a:schemeClr val="accent1"/>
                </a:solidFill>
                <a:uFillTx/>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uFillTx/>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uFillTx/>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uFillTx/>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uFillTx/>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uFillTx/>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uFillTx/>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uFillTx/>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uFillTx/>
                <a:latin typeface="Merriweather"/>
                <a:ea typeface="Merriweather"/>
                <a:cs typeface="Merriweather"/>
                <a:sym typeface="Merriweather"/>
              </a:defRPr>
            </a:lvl9pPr>
          </a:lstStyle>
          <a:p/>
        </p:txBody>
      </p:sp>
      <p:sp>
        <p:nvSpPr>
          <p:cNvPr xmlns:c="http://schemas.openxmlformats.org/drawingml/2006/chart" xmlns:pic="http://schemas.openxmlformats.org/drawingml/2006/picture" xmlns:dgm="http://schemas.openxmlformats.org/drawingml/2006/diagram" id="7" name="Google Shape;7;p1"/>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indent="-311150" lvl="0" marL="457200">
              <a:lnSpc>
                <a:spcPct val="115000"/>
              </a:lnSpc>
              <a:spcBef>
                <a:spcPts val="0"/>
              </a:spcBef>
              <a:spcAft>
                <a:spcPts val="0"/>
              </a:spcAft>
              <a:buClr>
                <a:schemeClr val="dk2"/>
              </a:buClr>
              <a:buSzPts val="1300"/>
              <a:buFont typeface="Roboto"/>
              <a:buChar char="●"/>
              <a:defRPr sz="1300">
                <a:solidFill>
                  <a:schemeClr val="dk2"/>
                </a:solidFill>
                <a:uFillTx/>
                <a:latin typeface="Roboto"/>
                <a:ea typeface="Roboto"/>
                <a:cs typeface="Roboto"/>
                <a:sym typeface="Roboto"/>
              </a:defRPr>
            </a:lvl1pPr>
            <a:lvl2pPr indent="-298450" lvl="1" marL="914400">
              <a:lnSpc>
                <a:spcPct val="115000"/>
              </a:lnSpc>
              <a:spcBef>
                <a:spcPts val="1600"/>
              </a:spcBef>
              <a:spcAft>
                <a:spcPts val="0"/>
              </a:spcAft>
              <a:buClr>
                <a:schemeClr val="dk2"/>
              </a:buClr>
              <a:buSzPts val="1100"/>
              <a:buFont typeface="Roboto"/>
              <a:buChar char="○"/>
              <a:defRPr sz="1100">
                <a:solidFill>
                  <a:schemeClr val="dk2"/>
                </a:solidFill>
                <a:uFillTx/>
                <a:latin typeface="Roboto"/>
                <a:ea typeface="Roboto"/>
                <a:cs typeface="Roboto"/>
                <a:sym typeface="Roboto"/>
              </a:defRPr>
            </a:lvl2pPr>
            <a:lvl3pPr indent="-298450" lvl="2" marL="1371600">
              <a:lnSpc>
                <a:spcPct val="115000"/>
              </a:lnSpc>
              <a:spcBef>
                <a:spcPts val="1600"/>
              </a:spcBef>
              <a:spcAft>
                <a:spcPts val="0"/>
              </a:spcAft>
              <a:buClr>
                <a:schemeClr val="dk2"/>
              </a:buClr>
              <a:buSzPts val="1100"/>
              <a:buFont typeface="Roboto"/>
              <a:buChar char="■"/>
              <a:defRPr sz="1100">
                <a:solidFill>
                  <a:schemeClr val="dk2"/>
                </a:solidFill>
                <a:uFillTx/>
                <a:latin typeface="Roboto"/>
                <a:ea typeface="Roboto"/>
                <a:cs typeface="Roboto"/>
                <a:sym typeface="Roboto"/>
              </a:defRPr>
            </a:lvl3pPr>
            <a:lvl4pPr indent="-298450" lvl="3" marL="1828800">
              <a:lnSpc>
                <a:spcPct val="115000"/>
              </a:lnSpc>
              <a:spcBef>
                <a:spcPts val="1600"/>
              </a:spcBef>
              <a:spcAft>
                <a:spcPts val="0"/>
              </a:spcAft>
              <a:buClr>
                <a:schemeClr val="dk2"/>
              </a:buClr>
              <a:buSzPts val="1100"/>
              <a:buFont typeface="Roboto"/>
              <a:buChar char="●"/>
              <a:defRPr sz="1100">
                <a:solidFill>
                  <a:schemeClr val="dk2"/>
                </a:solidFill>
                <a:uFillTx/>
                <a:latin typeface="Roboto"/>
                <a:ea typeface="Roboto"/>
                <a:cs typeface="Roboto"/>
                <a:sym typeface="Roboto"/>
              </a:defRPr>
            </a:lvl4pPr>
            <a:lvl5pPr indent="-298450" lvl="4" marL="2286000">
              <a:lnSpc>
                <a:spcPct val="115000"/>
              </a:lnSpc>
              <a:spcBef>
                <a:spcPts val="1600"/>
              </a:spcBef>
              <a:spcAft>
                <a:spcPts val="0"/>
              </a:spcAft>
              <a:buClr>
                <a:schemeClr val="dk2"/>
              </a:buClr>
              <a:buSzPts val="1100"/>
              <a:buFont typeface="Roboto"/>
              <a:buChar char="○"/>
              <a:defRPr sz="1100">
                <a:solidFill>
                  <a:schemeClr val="dk2"/>
                </a:solidFill>
                <a:uFillTx/>
                <a:latin typeface="Roboto"/>
                <a:ea typeface="Roboto"/>
                <a:cs typeface="Roboto"/>
                <a:sym typeface="Roboto"/>
              </a:defRPr>
            </a:lvl5pPr>
            <a:lvl6pPr indent="-298450" lvl="5" marL="2743200">
              <a:lnSpc>
                <a:spcPct val="115000"/>
              </a:lnSpc>
              <a:spcBef>
                <a:spcPts val="1600"/>
              </a:spcBef>
              <a:spcAft>
                <a:spcPts val="0"/>
              </a:spcAft>
              <a:buClr>
                <a:schemeClr val="dk2"/>
              </a:buClr>
              <a:buSzPts val="1100"/>
              <a:buFont typeface="Roboto"/>
              <a:buChar char="■"/>
              <a:defRPr sz="1100">
                <a:solidFill>
                  <a:schemeClr val="dk2"/>
                </a:solidFill>
                <a:uFillTx/>
                <a:latin typeface="Roboto"/>
                <a:ea typeface="Roboto"/>
                <a:cs typeface="Roboto"/>
                <a:sym typeface="Roboto"/>
              </a:defRPr>
            </a:lvl6pPr>
            <a:lvl7pPr indent="-298450" lvl="6" marL="3200400">
              <a:lnSpc>
                <a:spcPct val="115000"/>
              </a:lnSpc>
              <a:spcBef>
                <a:spcPts val="1600"/>
              </a:spcBef>
              <a:spcAft>
                <a:spcPts val="0"/>
              </a:spcAft>
              <a:buClr>
                <a:schemeClr val="dk2"/>
              </a:buClr>
              <a:buSzPts val="1100"/>
              <a:buFont typeface="Roboto"/>
              <a:buChar char="●"/>
              <a:defRPr sz="1100">
                <a:solidFill>
                  <a:schemeClr val="dk2"/>
                </a:solidFill>
                <a:uFillTx/>
                <a:latin typeface="Roboto"/>
                <a:ea typeface="Roboto"/>
                <a:cs typeface="Roboto"/>
                <a:sym typeface="Roboto"/>
              </a:defRPr>
            </a:lvl7pPr>
            <a:lvl8pPr indent="-298450" lvl="7" marL="3657600">
              <a:lnSpc>
                <a:spcPct val="115000"/>
              </a:lnSpc>
              <a:spcBef>
                <a:spcPts val="1600"/>
              </a:spcBef>
              <a:spcAft>
                <a:spcPts val="0"/>
              </a:spcAft>
              <a:buClr>
                <a:schemeClr val="dk2"/>
              </a:buClr>
              <a:buSzPts val="1100"/>
              <a:buFont typeface="Roboto"/>
              <a:buChar char="○"/>
              <a:defRPr sz="1100">
                <a:solidFill>
                  <a:schemeClr val="dk2"/>
                </a:solidFill>
                <a:uFillTx/>
                <a:latin typeface="Roboto"/>
                <a:ea typeface="Roboto"/>
                <a:cs typeface="Roboto"/>
                <a:sym typeface="Roboto"/>
              </a:defRPr>
            </a:lvl8pPr>
            <a:lvl9pPr indent="-298450" lvl="8" marL="4114800">
              <a:lnSpc>
                <a:spcPct val="115000"/>
              </a:lnSpc>
              <a:spcBef>
                <a:spcPts val="1600"/>
              </a:spcBef>
              <a:spcAft>
                <a:spcPts val="1600"/>
              </a:spcAft>
              <a:buClr>
                <a:schemeClr val="dk2"/>
              </a:buClr>
              <a:buSzPts val="1100"/>
              <a:buFont typeface="Roboto"/>
              <a:buChar char="■"/>
              <a:defRPr sz="1100">
                <a:solidFill>
                  <a:schemeClr val="dk2"/>
                </a:solidFill>
                <a:uFillTx/>
                <a:latin typeface="Roboto"/>
                <a:ea typeface="Roboto"/>
                <a:cs typeface="Roboto"/>
                <a:sym typeface="Roboto"/>
              </a:defRPr>
            </a:lvl9pPr>
          </a:lstStyle>
          <a:p/>
        </p:txBody>
      </p:sp>
      <p:sp>
        <p:nvSpPr>
          <p:cNvPr xmlns:c="http://schemas.openxmlformats.org/drawingml/2006/chart" xmlns:pic="http://schemas.openxmlformats.org/drawingml/2006/picture" xmlns:dgm="http://schemas.openxmlformats.org/drawingml/2006/diagram" id="8" name="Google Shape;8;p1"/>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8472458" y="4663217"/>
            <a:ext cx="548700" cy="393600"/>
          </a:xfrm>
          <a:prstGeom prst="rect">
            <a:avLst/>
          </a:prstGeom>
          <a:no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algn="r" lvl="0">
              <a:buNone/>
              <a:defRPr sz="1000">
                <a:solidFill>
                  <a:schemeClr val="dk2"/>
                </a:solidFill>
                <a:uFillTx/>
                <a:latin typeface="Roboto"/>
                <a:ea typeface="Roboto"/>
                <a:cs typeface="Roboto"/>
                <a:sym typeface="Roboto"/>
              </a:defRPr>
            </a:lvl1pPr>
            <a:lvl2pPr algn="r" lvl="1">
              <a:buNone/>
              <a:defRPr sz="1000">
                <a:solidFill>
                  <a:schemeClr val="dk2"/>
                </a:solidFill>
                <a:uFillTx/>
                <a:latin typeface="Roboto"/>
                <a:ea typeface="Roboto"/>
                <a:cs typeface="Roboto"/>
                <a:sym typeface="Roboto"/>
              </a:defRPr>
            </a:lvl2pPr>
            <a:lvl3pPr algn="r" lvl="2">
              <a:buNone/>
              <a:defRPr sz="1000">
                <a:solidFill>
                  <a:schemeClr val="dk2"/>
                </a:solidFill>
                <a:uFillTx/>
                <a:latin typeface="Roboto"/>
                <a:ea typeface="Roboto"/>
                <a:cs typeface="Roboto"/>
                <a:sym typeface="Roboto"/>
              </a:defRPr>
            </a:lvl3pPr>
            <a:lvl4pPr algn="r" lvl="3">
              <a:buNone/>
              <a:defRPr sz="1000">
                <a:solidFill>
                  <a:schemeClr val="dk2"/>
                </a:solidFill>
                <a:uFillTx/>
                <a:latin typeface="Roboto"/>
                <a:ea typeface="Roboto"/>
                <a:cs typeface="Roboto"/>
                <a:sym typeface="Roboto"/>
              </a:defRPr>
            </a:lvl4pPr>
            <a:lvl5pPr algn="r" lvl="4">
              <a:buNone/>
              <a:defRPr sz="1000">
                <a:solidFill>
                  <a:schemeClr val="dk2"/>
                </a:solidFill>
                <a:uFillTx/>
                <a:latin typeface="Roboto"/>
                <a:ea typeface="Roboto"/>
                <a:cs typeface="Roboto"/>
                <a:sym typeface="Roboto"/>
              </a:defRPr>
            </a:lvl5pPr>
            <a:lvl6pPr algn="r" lvl="5">
              <a:buNone/>
              <a:defRPr sz="1000">
                <a:solidFill>
                  <a:schemeClr val="dk2"/>
                </a:solidFill>
                <a:uFillTx/>
                <a:latin typeface="Roboto"/>
                <a:ea typeface="Roboto"/>
                <a:cs typeface="Roboto"/>
                <a:sym typeface="Roboto"/>
              </a:defRPr>
            </a:lvl6pPr>
            <a:lvl7pPr algn="r" lvl="6">
              <a:buNone/>
              <a:defRPr sz="1000">
                <a:solidFill>
                  <a:schemeClr val="dk2"/>
                </a:solidFill>
                <a:uFillTx/>
                <a:latin typeface="Roboto"/>
                <a:ea typeface="Roboto"/>
                <a:cs typeface="Roboto"/>
                <a:sym typeface="Roboto"/>
              </a:defRPr>
            </a:lvl7pPr>
            <a:lvl8pPr algn="r" lvl="7">
              <a:buNone/>
              <a:defRPr sz="1000">
                <a:solidFill>
                  <a:schemeClr val="dk2"/>
                </a:solidFill>
                <a:uFillTx/>
                <a:latin typeface="Roboto"/>
                <a:ea typeface="Roboto"/>
                <a:cs typeface="Roboto"/>
                <a:sym typeface="Roboto"/>
              </a:defRPr>
            </a:lvl8pPr>
            <a:lvl9pPr algn="r" lvl="8">
              <a:buNone/>
              <a:defRPr sz="1000">
                <a:solidFill>
                  <a:schemeClr val="dk2"/>
                </a:solidFill>
                <a:uFillTx/>
                <a:latin typeface="Roboto"/>
                <a:ea typeface="Roboto"/>
                <a:cs typeface="Roboto"/>
                <a:sym typeface="Roboto"/>
              </a:defRPr>
            </a:lvl9pPr>
          </a:lstStyle>
          <a:p>
            <a:pPr algn="r" indent="0" lvl="0" marL="0" rtl="0">
              <a:spcBef>
                <a:spcPts val="0"/>
              </a:spcBef>
              <a:spcAft>
                <a:spcPts val="0"/>
              </a:spcAft>
              <a:buNone/>
            </a:pPr>
            <a:fld id="{00000000-1234-1234-1234-123412341234}" type="slidenum">
              <a:rPr lang="en">
                <a:uFillTx/>
              </a:rPr>
              <a:t>‹#›</a:t>
            </a:fld>
            <a:endParaRPr>
              <a:uFillTx/>
            </a:endParaRPr>
          </a:p>
        </p:txBody>
      </p:sp>
    </p:spTree>
  </p:cSld>
  <p:clrMap xmlns:c="http://schemas.openxmlformats.org/drawingml/2006/chart" xmlns:pic="http://schemas.openxmlformats.org/drawingml/2006/picture" xmlns:dgm="http://schemas.openxmlformats.org/drawingml/2006/diagram" accent1="accent1" accent2="accent2" accent3="accent3" accent4="accent4" accent5="accent5" accent6="accent6" bg1="lt1" bg2="dk2" folHlink="folHlink" hlink="hlink" tx1="dk1" tx2="lt2"/>
  <p:sldLayoutIdLst>
    <p:sldLayoutId r:id="rId1" id="2147483661"/>
    <p:sldLayoutId r:id="rId2" id="2147483662"/>
    <p:sldLayoutId r:id="rId3" id="2147483663"/>
    <p:sldLayoutId r:id="rId4" id="2147483664"/>
    <p:sldLayoutId r:id="rId5" id="2147483665"/>
    <p:sldLayoutId r:id="rId6" id="2147483666"/>
    <p:sldLayoutId r:id="rId7" id="2147483667"/>
    <p:sldLayoutId r:id="rId8" id="2147483668"/>
    <p:sldLayoutId r:id="rId9" id="2147483669"/>
    <p:sldLayoutId r:id="rId10" id="2147483670"/>
    <p:sldLayoutId r:id="rId11" id="2147483671"/>
    <p:sldLayoutId r:id="rId12" id="2147483672"/>
    <p:sldLayoutId r:id="rId13" id="2147483673"/>
    <p:sldLayoutId r:id="rId14" id="2147483674"/>
    <p:sldLayoutId r:id="rId15" id="2147483675"/>
    <p:sldLayoutId r:id="rId16" id="2147483676"/>
    <p:sldLayoutId r:id="rId17" id="2147483677"/>
    <p:sldLayoutId r:id="rId18" id="2147483678"/>
    <p:sldLayoutId r:id="rId19" id="2147483679"/>
    <p:sldLayoutId r:id="rId20" id="2147483680"/>
  </p:sldLayoutIdLst>
  <p:hf dt="0" ftr="0" hdr="0" sldNum="0"/>
  <p:txStyles>
    <p:titleStyle xmlns:c="http://schemas.openxmlformats.org/drawingml/2006/chart" xmlns:pic="http://schemas.openxmlformats.org/drawingml/2006/picture" xmlns:dgm="http://schemas.openxmlformats.org/drawingml/2006/diagram">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9pPr>
    </p:titleStyle>
    <p:bodyStyle xmlns:c="http://schemas.openxmlformats.org/drawingml/2006/chart" xmlns:pic="http://schemas.openxmlformats.org/drawingml/2006/picture" xmlns:dgm="http://schemas.openxmlformats.org/drawingml/2006/diagram">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9pPr>
    </p:bodyStyle>
    <p:otherStyle xmlns:c="http://schemas.openxmlformats.org/drawingml/2006/chart" xmlns:pic="http://schemas.openxmlformats.org/drawingml/2006/picture" xmlns:dgm="http://schemas.openxmlformats.org/drawingml/2006/diagram">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9pPr>
    </p:otherStyle>
  </p:txStyles>
</p:sldMaster>
</file>

<file path=ppt/slideMasters/slideMaster2.xml><?xml version="1.0" encoding="utf-8"?>
<p:sldMaster xmlns:a="http://schemas.openxmlformats.org/drawingml/2006/main" xmlns:p="http://schemas.openxmlformats.org/presentationml/2006/main" xmlns:s="http://schemas.openxmlformats.org/officeDocument/2006/sharedTypes" xmlns:r="http://schemas.openxmlformats.org/officeDocument/2006/relationships">
  <p:cSld name="simple-light">
    <p:bg>
      <p:bgPr>
        <a:solidFill>
          <a:schemeClr val="lt1"/>
        </a:solidFill>
      </p:bgPr>
    </p:bg>
    <p:spTree>
      <p:nvGrpSpPr>
        <p:cNvPr xmlns:c="http://schemas.openxmlformats.org/drawingml/2006/chart" xmlns:pic="http://schemas.openxmlformats.org/drawingml/2006/picture" xmlns:dgm="http://schemas.openxmlformats.org/drawingml/2006/diagram" id="449" name="Shape 449"/>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50" name="Google Shape;450;p22"/>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718300" y="739375"/>
            <a:ext cx="6761100" cy="857400"/>
          </a:xfrm>
          <a:prstGeom prst="rect">
            <a:avLst/>
          </a:prstGeom>
          <a:noFill/>
          <a:ln>
            <a:noFill/>
          </a:ln>
        </p:spPr>
        <p:txBody xmlns:c="http://schemas.openxmlformats.org/drawingml/2006/chart" xmlns:pic="http://schemas.openxmlformats.org/drawingml/2006/picture" xmlns:dgm="http://schemas.openxmlformats.org/drawingml/2006/diagram">
          <a:bodyPr anchor="b" anchorCtr="0" bIns="91425" lIns="91425" rIns="91425" spcFirstLastPara="1" tIns="91425" wrap="square"/>
          <a:lstStyle>
            <a:lvl1pPr algn="l" lvl="0" marR="0" rtl="0">
              <a:lnSpc>
                <a:spcPct val="100000"/>
              </a:lnSpc>
              <a:spcBef>
                <a:spcPts val="0"/>
              </a:spcBef>
              <a:spcAft>
                <a:spcPts val="0"/>
              </a:spcAft>
              <a:buClr>
                <a:srgbClr val="01597F"/>
              </a:buClr>
              <a:buSzPts val="3600"/>
              <a:buFont typeface="Trebuchet MS"/>
              <a:buNone/>
              <a:defRPr b="1" cap="none" i="0" strike="noStrike" sz="3600" u="none">
                <a:solidFill>
                  <a:srgbClr val="01597F"/>
                </a:solidFill>
                <a:uFillTx/>
                <a:latin typeface="Trebuchet MS"/>
                <a:ea typeface="Trebuchet MS"/>
                <a:cs typeface="Trebuchet MS"/>
                <a:sym typeface="Trebuchet MS"/>
              </a:defRPr>
            </a:lvl1pPr>
            <a:lvl2pPr algn="l" lvl="1"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2pPr>
            <a:lvl3pPr algn="l" lvl="2"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3pPr>
            <a:lvl4pPr algn="l" lvl="3"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4pPr>
            <a:lvl5pPr algn="l" lvl="4"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5pPr>
            <a:lvl6pPr algn="l" lvl="5"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6pPr>
            <a:lvl7pPr algn="l" lvl="6"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7pPr>
            <a:lvl8pPr algn="l" lvl="7"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8pPr>
            <a:lvl9pPr algn="l" lvl="8" marR="0" rtl="0">
              <a:lnSpc>
                <a:spcPct val="100000"/>
              </a:lnSpc>
              <a:spcBef>
                <a:spcPts val="0"/>
              </a:spcBef>
              <a:spcAft>
                <a:spcPts val="0"/>
              </a:spcAft>
              <a:buClr>
                <a:srgbClr val="0B87A1"/>
              </a:buClr>
              <a:buSzPts val="3600"/>
              <a:buFont typeface="Dosis Light"/>
              <a:buNone/>
              <a:defRPr b="0" cap="none" i="0" strike="noStrike" sz="3600" u="none">
                <a:solidFill>
                  <a:srgbClr val="0B87A1"/>
                </a:solidFill>
                <a:uFillTx/>
                <a:latin typeface="Dosis Light"/>
                <a:ea typeface="Dosis Light"/>
                <a:cs typeface="Dosis Light"/>
                <a:sym typeface="Dosis Light"/>
              </a:defRPr>
            </a:lvl9pPr>
          </a:lstStyle>
          <a:p/>
        </p:txBody>
      </p:sp>
      <p:sp>
        <p:nvSpPr>
          <p:cNvPr xmlns:c="http://schemas.openxmlformats.org/drawingml/2006/chart" xmlns:pic="http://schemas.openxmlformats.org/drawingml/2006/picture" xmlns:dgm="http://schemas.openxmlformats.org/drawingml/2006/diagram" id="451" name="Google Shape;451;p22"/>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718300" y="1733550"/>
            <a:ext cx="6761100" cy="29805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algn="l" indent="-381000" lvl="0" marL="457200" marR="0" rtl="0">
              <a:lnSpc>
                <a:spcPct val="100000"/>
              </a:lnSpc>
              <a:spcBef>
                <a:spcPts val="600"/>
              </a:spcBef>
              <a:spcAft>
                <a:spcPts val="0"/>
              </a:spcAft>
              <a:buClr>
                <a:srgbClr val="D3EBD5"/>
              </a:buClr>
              <a:buSzPts val="2400"/>
              <a:buFont typeface="Trebuchet MS"/>
              <a:buChar char="▪"/>
              <a:defRPr cap="none" i="0" strike="noStrike" sz="2400" u="none">
                <a:solidFill>
                  <a:srgbClr val="003B55"/>
                </a:solidFill>
                <a:uFillTx/>
                <a:latin typeface="Trebuchet MS"/>
                <a:ea typeface="Trebuchet MS"/>
                <a:cs typeface="Trebuchet MS"/>
                <a:sym typeface="Trebuchet MS"/>
              </a:defRPr>
            </a:lvl1pPr>
            <a:lvl2pPr algn="l" indent="-381000" lvl="1" marL="914400" marR="0" rtl="0">
              <a:lnSpc>
                <a:spcPct val="100000"/>
              </a:lnSpc>
              <a:spcBef>
                <a:spcPts val="0"/>
              </a:spcBef>
              <a:spcAft>
                <a:spcPts val="0"/>
              </a:spcAft>
              <a:buClr>
                <a:srgbClr val="D3EBD5"/>
              </a:buClr>
              <a:buSzPts val="2400"/>
              <a:buFont typeface="Trebuchet MS"/>
              <a:buChar char="▫"/>
              <a:defRPr cap="none" i="0" strike="noStrike" sz="2400" u="none">
                <a:solidFill>
                  <a:srgbClr val="003B55"/>
                </a:solidFill>
                <a:uFillTx/>
                <a:latin typeface="Trebuchet MS"/>
                <a:ea typeface="Trebuchet MS"/>
                <a:cs typeface="Trebuchet MS"/>
                <a:sym typeface="Trebuchet MS"/>
              </a:defRPr>
            </a:lvl2pPr>
            <a:lvl3pPr algn="l" indent="-381000" lvl="2" marL="1371600" marR="0" rtl="0">
              <a:lnSpc>
                <a:spcPct val="100000"/>
              </a:lnSpc>
              <a:spcBef>
                <a:spcPts val="0"/>
              </a:spcBef>
              <a:spcAft>
                <a:spcPts val="0"/>
              </a:spcAft>
              <a:buClr>
                <a:srgbClr val="D3EBD5"/>
              </a:buClr>
              <a:buSzPts val="2400"/>
              <a:buFont typeface="Trebuchet MS"/>
              <a:buChar char="▫"/>
              <a:defRPr cap="none" i="0" strike="noStrike" sz="2400" u="none">
                <a:solidFill>
                  <a:srgbClr val="003B55"/>
                </a:solidFill>
                <a:uFillTx/>
                <a:latin typeface="Trebuchet MS"/>
                <a:ea typeface="Trebuchet MS"/>
                <a:cs typeface="Trebuchet MS"/>
                <a:sym typeface="Trebuchet MS"/>
              </a:defRPr>
            </a:lvl3pPr>
            <a:lvl4pPr algn="l" indent="-381000" lvl="3" marL="1828800" marR="0" rtl="0">
              <a:lnSpc>
                <a:spcPct val="100000"/>
              </a:lnSpc>
              <a:spcBef>
                <a:spcPts val="0"/>
              </a:spcBef>
              <a:spcAft>
                <a:spcPts val="0"/>
              </a:spcAft>
              <a:buClr>
                <a:srgbClr val="D3EBD5"/>
              </a:buClr>
              <a:buSzPts val="2400"/>
              <a:buFont typeface="Trebuchet MS"/>
              <a:buChar char="▫"/>
              <a:defRPr cap="none" i="0" strike="noStrike" sz="2400" u="none">
                <a:solidFill>
                  <a:srgbClr val="003B55"/>
                </a:solidFill>
                <a:uFillTx/>
                <a:latin typeface="Trebuchet MS"/>
                <a:ea typeface="Trebuchet MS"/>
                <a:cs typeface="Trebuchet MS"/>
                <a:sym typeface="Trebuchet MS"/>
              </a:defRPr>
            </a:lvl4pPr>
            <a:lvl5pPr algn="l" indent="-381000" lvl="4" marL="2286000" marR="0" rtl="0">
              <a:lnSpc>
                <a:spcPct val="100000"/>
              </a:lnSpc>
              <a:spcBef>
                <a:spcPts val="0"/>
              </a:spcBef>
              <a:spcAft>
                <a:spcPts val="0"/>
              </a:spcAft>
              <a:buClr>
                <a:srgbClr val="D3EBD5"/>
              </a:buClr>
              <a:buSzPts val="2400"/>
              <a:buFont typeface="Trebuchet MS"/>
              <a:buChar char="▫"/>
              <a:defRPr cap="none" i="0" strike="noStrike" sz="2400" u="none">
                <a:solidFill>
                  <a:srgbClr val="003B55"/>
                </a:solidFill>
                <a:uFillTx/>
                <a:latin typeface="Trebuchet MS"/>
                <a:ea typeface="Trebuchet MS"/>
                <a:cs typeface="Trebuchet MS"/>
                <a:sym typeface="Trebuchet MS"/>
              </a:defRPr>
            </a:lvl5pPr>
            <a:lvl6pPr algn="l" indent="-381000" lvl="5" marL="2743200" marR="0" rtl="0">
              <a:lnSpc>
                <a:spcPct val="100000"/>
              </a:lnSpc>
              <a:spcBef>
                <a:spcPts val="0"/>
              </a:spcBef>
              <a:spcAft>
                <a:spcPts val="0"/>
              </a:spcAft>
              <a:buClr>
                <a:srgbClr val="D3EBD5"/>
              </a:buClr>
              <a:buSzPts val="2400"/>
              <a:buFont typeface="Trebuchet MS"/>
              <a:buChar char="▫"/>
              <a:defRPr cap="none" i="0" strike="noStrike" sz="2400" u="none">
                <a:solidFill>
                  <a:srgbClr val="003B55"/>
                </a:solidFill>
                <a:uFillTx/>
                <a:latin typeface="Trebuchet MS"/>
                <a:ea typeface="Trebuchet MS"/>
                <a:cs typeface="Trebuchet MS"/>
                <a:sym typeface="Trebuchet MS"/>
              </a:defRPr>
            </a:lvl6pPr>
            <a:lvl7pPr algn="l" indent="-381000" lvl="6" marL="3200400" marR="0" rtl="0">
              <a:lnSpc>
                <a:spcPct val="100000"/>
              </a:lnSpc>
              <a:spcBef>
                <a:spcPts val="0"/>
              </a:spcBef>
              <a:spcAft>
                <a:spcPts val="0"/>
              </a:spcAft>
              <a:buClr>
                <a:srgbClr val="D3EBD5"/>
              </a:buClr>
              <a:buSzPts val="2400"/>
              <a:buFont typeface="Trebuchet MS"/>
              <a:buChar char="●"/>
              <a:defRPr cap="none" i="0" strike="noStrike" sz="2400" u="none">
                <a:solidFill>
                  <a:srgbClr val="003B55"/>
                </a:solidFill>
                <a:uFillTx/>
                <a:latin typeface="Trebuchet MS"/>
                <a:ea typeface="Trebuchet MS"/>
                <a:cs typeface="Trebuchet MS"/>
                <a:sym typeface="Trebuchet MS"/>
              </a:defRPr>
            </a:lvl7pPr>
            <a:lvl8pPr algn="l" indent="-381000" lvl="7" marL="3657600" marR="0" rtl="0">
              <a:lnSpc>
                <a:spcPct val="100000"/>
              </a:lnSpc>
              <a:spcBef>
                <a:spcPts val="0"/>
              </a:spcBef>
              <a:spcAft>
                <a:spcPts val="0"/>
              </a:spcAft>
              <a:buClr>
                <a:srgbClr val="D3EBD5"/>
              </a:buClr>
              <a:buSzPts val="2400"/>
              <a:buFont typeface="Trebuchet MS"/>
              <a:buChar char="○"/>
              <a:defRPr cap="none" i="0" strike="noStrike" sz="2400" u="none">
                <a:solidFill>
                  <a:srgbClr val="003B55"/>
                </a:solidFill>
                <a:uFillTx/>
                <a:latin typeface="Trebuchet MS"/>
                <a:ea typeface="Trebuchet MS"/>
                <a:cs typeface="Trebuchet MS"/>
                <a:sym typeface="Trebuchet MS"/>
              </a:defRPr>
            </a:lvl8pPr>
            <a:lvl9pPr algn="l" indent="-381000" lvl="8" marL="4114800" marR="0" rtl="0">
              <a:lnSpc>
                <a:spcPct val="100000"/>
              </a:lnSpc>
              <a:spcBef>
                <a:spcPts val="0"/>
              </a:spcBef>
              <a:spcAft>
                <a:spcPts val="0"/>
              </a:spcAft>
              <a:buClr>
                <a:srgbClr val="D3EBD5"/>
              </a:buClr>
              <a:buSzPts val="2400"/>
              <a:buFont typeface="Trebuchet MS"/>
              <a:buChar char="■"/>
              <a:defRPr cap="none" i="0" strike="noStrike" sz="2400" u="none">
                <a:solidFill>
                  <a:srgbClr val="003B55"/>
                </a:solidFill>
                <a:uFillTx/>
                <a:latin typeface="Trebuchet MS"/>
                <a:ea typeface="Trebuchet MS"/>
                <a:cs typeface="Trebuchet MS"/>
                <a:sym typeface="Trebuchet MS"/>
              </a:defRPr>
            </a:lvl9pPr>
          </a:lstStyle>
          <a:p/>
        </p:txBody>
      </p:sp>
      <p:sp>
        <p:nvSpPr>
          <p:cNvPr xmlns:c="http://schemas.openxmlformats.org/drawingml/2006/chart" xmlns:pic="http://schemas.openxmlformats.org/drawingml/2006/picture" xmlns:dgm="http://schemas.openxmlformats.org/drawingml/2006/diagram" id="452" name="Google Shape;452;p22"/>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91531" y="4720201"/>
            <a:ext cx="548700" cy="393600"/>
          </a:xfrm>
          <a:prstGeom prst="rect">
            <a:avLst/>
          </a:prstGeom>
          <a:no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algn="l" indent="0" lvl="0"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1pPr>
            <a:lvl2pPr algn="l" indent="0" lvl="1"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2pPr>
            <a:lvl3pPr algn="l" indent="0" lvl="2"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3pPr>
            <a:lvl4pPr algn="l" indent="0" lvl="3"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4pPr>
            <a:lvl5pPr algn="l" indent="0" lvl="4"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5pPr>
            <a:lvl6pPr algn="l" indent="0" lvl="5"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6pPr>
            <a:lvl7pPr algn="l" indent="0" lvl="6"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7pPr>
            <a:lvl8pPr algn="l" indent="0" lvl="7"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8pPr>
            <a:lvl9pPr algn="l" indent="0" lvl="8" marL="0" marR="0" rtl="0">
              <a:lnSpc>
                <a:spcPct val="100000"/>
              </a:lnSpc>
              <a:spcBef>
                <a:spcPts val="0"/>
              </a:spcBef>
              <a:spcAft>
                <a:spcPts val="0"/>
              </a:spcAft>
              <a:buClr>
                <a:srgbClr val="000000"/>
              </a:buClr>
              <a:buSzPts val="1200"/>
              <a:buFont typeface="Arial"/>
              <a:buNone/>
              <a:defRPr b="0" cap="none" i="0" strike="noStrike" sz="1200" u="none">
                <a:solidFill>
                  <a:srgbClr val="0B87A1"/>
                </a:solidFill>
                <a:uFillTx/>
                <a:latin typeface="Dosis Light"/>
                <a:ea typeface="Dosis Light"/>
                <a:cs typeface="Dosis Light"/>
                <a:sym typeface="Dosis Light"/>
              </a:defRPr>
            </a:lvl9pPr>
          </a:lstStyle>
          <a:p>
            <a:pPr algn="l" indent="0" lvl="0" marL="0" rtl="0">
              <a:spcBef>
                <a:spcPts val="0"/>
              </a:spcBef>
              <a:spcAft>
                <a:spcPts val="0"/>
              </a:spcAft>
              <a:buNone/>
            </a:pPr>
            <a:fld id="{00000000-1234-1234-1234-123412341234}" type="slidenum">
              <a:rPr lang="en">
                <a:uFillTx/>
              </a:rPr>
              <a:t>‹#›</a:t>
            </a:fld>
            <a:endParaRPr>
              <a:uFillTx/>
            </a:endParaRPr>
          </a:p>
        </p:txBody>
      </p:sp>
    </p:spTree>
  </p:cSld>
  <p:clrMap xmlns:c="http://schemas.openxmlformats.org/drawingml/2006/chart" xmlns:pic="http://schemas.openxmlformats.org/drawingml/2006/picture" xmlns:dgm="http://schemas.openxmlformats.org/drawingml/2006/diagram" accent1="accent1" accent2="accent2" accent3="accent3" accent4="accent4" accent5="accent5" accent6="accent6" bg1="lt1" bg2="dk2" folHlink="folHlink" hlink="hlink" tx1="dk1" tx2="lt2"/>
  <p:sldLayoutIdLst>
    <p:sldLayoutId r:id="rId1" id="2147483682"/>
    <p:sldLayoutId r:id="rId2" id="2147483683"/>
    <p:sldLayoutId r:id="rId3" id="2147483684"/>
    <p:sldLayoutId r:id="rId4" id="2147483685"/>
    <p:sldLayoutId r:id="rId5" id="2147483686"/>
    <p:sldLayoutId r:id="rId6" id="2147483687"/>
    <p:sldLayoutId r:id="rId7" id="2147483688"/>
    <p:sldLayoutId r:id="rId8" id="2147483689"/>
    <p:sldLayoutId r:id="rId9" id="2147483690"/>
    <p:sldLayoutId r:id="rId10" id="2147483691"/>
    <p:sldLayoutId r:id="rId11" id="2147483692"/>
    <p:sldLayoutId r:id="rId12" id="2147483693"/>
    <p:sldLayoutId r:id="rId13" id="2147483694"/>
    <p:sldLayoutId r:id="rId14" id="2147483695"/>
    <p:sldLayoutId r:id="rId15" id="2147483696"/>
    <p:sldLayoutId r:id="rId16" id="2147483697"/>
    <p:sldLayoutId r:id="rId17" id="2147483698"/>
    <p:sldLayoutId r:id="rId18" id="2147483699"/>
    <p:sldLayoutId r:id="rId19" id="2147483700"/>
    <p:sldLayoutId r:id="rId20" id="2147483701"/>
    <p:sldLayoutId r:id="rId21" id="2147483702"/>
    <p:sldLayoutId r:id="rId22" id="2147483703"/>
    <p:sldLayoutId r:id="rId23" id="2147483704"/>
    <p:sldLayoutId r:id="rId24" id="2147483705"/>
  </p:sldLayoutIdLst>
  <p:hf dt="0" ftr="0" hdr="0" sldNum="0"/>
  <p:txStyles>
    <p:titleStyle xmlns:c="http://schemas.openxmlformats.org/drawingml/2006/chart" xmlns:pic="http://schemas.openxmlformats.org/drawingml/2006/picture" xmlns:dgm="http://schemas.openxmlformats.org/drawingml/2006/diagram">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9pPr>
    </p:titleStyle>
    <p:bodyStyle xmlns:c="http://schemas.openxmlformats.org/drawingml/2006/chart" xmlns:pic="http://schemas.openxmlformats.org/drawingml/2006/picture" xmlns:dgm="http://schemas.openxmlformats.org/drawingml/2006/diagram">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9pPr>
    </p:bodyStyle>
    <p:otherStyle xmlns:c="http://schemas.openxmlformats.org/drawingml/2006/chart" xmlns:pic="http://schemas.openxmlformats.org/drawingml/2006/picture" xmlns:dgm="http://schemas.openxmlformats.org/drawingml/2006/diagram">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9pPr>
    </p:otherStyle>
  </p:txStyles>
</p:sldMaster>
</file>

<file path=ppt/slideMasters/slideMaster3.xml><?xml version="1.0" encoding="utf-8"?>
<p:sldMaster xmlns:a="http://schemas.openxmlformats.org/drawingml/2006/main" xmlns:p="http://schemas.openxmlformats.org/presentationml/2006/main" xmlns:s="http://schemas.openxmlformats.org/officeDocument/2006/sharedTypes" xmlns:r="http://schemas.openxmlformats.org/officeDocument/2006/relationships">
  <p:cSld name="simple-light-2">
    <p:bg>
      <p:bgPr>
        <a:solidFill>
          <a:schemeClr val="lt1"/>
        </a:solidFill>
      </p:bgPr>
    </p:bg>
    <p:spTree>
      <p:nvGrpSpPr>
        <p:cNvPr xmlns:c="http://schemas.openxmlformats.org/drawingml/2006/chart" xmlns:pic="http://schemas.openxmlformats.org/drawingml/2006/picture" xmlns:dgm="http://schemas.openxmlformats.org/drawingml/2006/diagram" id="6062" name="Shape 6062"/>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063" name="Google Shape;6063;p47"/>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00" y="445025"/>
            <a:ext cx="8520600" cy="5727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lvl="0" rtl="0">
              <a:spcBef>
                <a:spcPts val="0"/>
              </a:spcBef>
              <a:spcAft>
                <a:spcPts val="0"/>
              </a:spcAft>
              <a:buClr>
                <a:schemeClr val="dk1"/>
              </a:buClr>
              <a:buSzPts val="2800"/>
              <a:buNone/>
              <a:defRPr sz="2800">
                <a:solidFill>
                  <a:schemeClr val="dk1"/>
                </a:solidFill>
                <a:uFillTx/>
              </a:defRPr>
            </a:lvl1pPr>
            <a:lvl2pPr lvl="1" rtl="0">
              <a:spcBef>
                <a:spcPts val="0"/>
              </a:spcBef>
              <a:spcAft>
                <a:spcPts val="0"/>
              </a:spcAft>
              <a:buClr>
                <a:schemeClr val="dk1"/>
              </a:buClr>
              <a:buSzPts val="2800"/>
              <a:buNone/>
              <a:defRPr sz="2800">
                <a:solidFill>
                  <a:schemeClr val="dk1"/>
                </a:solidFill>
                <a:uFillTx/>
              </a:defRPr>
            </a:lvl2pPr>
            <a:lvl3pPr lvl="2" rtl="0">
              <a:spcBef>
                <a:spcPts val="0"/>
              </a:spcBef>
              <a:spcAft>
                <a:spcPts val="0"/>
              </a:spcAft>
              <a:buClr>
                <a:schemeClr val="dk1"/>
              </a:buClr>
              <a:buSzPts val="2800"/>
              <a:buNone/>
              <a:defRPr sz="2800">
                <a:solidFill>
                  <a:schemeClr val="dk1"/>
                </a:solidFill>
                <a:uFillTx/>
              </a:defRPr>
            </a:lvl3pPr>
            <a:lvl4pPr lvl="3" rtl="0">
              <a:spcBef>
                <a:spcPts val="0"/>
              </a:spcBef>
              <a:spcAft>
                <a:spcPts val="0"/>
              </a:spcAft>
              <a:buClr>
                <a:schemeClr val="dk1"/>
              </a:buClr>
              <a:buSzPts val="2800"/>
              <a:buNone/>
              <a:defRPr sz="2800">
                <a:solidFill>
                  <a:schemeClr val="dk1"/>
                </a:solidFill>
                <a:uFillTx/>
              </a:defRPr>
            </a:lvl4pPr>
            <a:lvl5pPr lvl="4" rtl="0">
              <a:spcBef>
                <a:spcPts val="0"/>
              </a:spcBef>
              <a:spcAft>
                <a:spcPts val="0"/>
              </a:spcAft>
              <a:buClr>
                <a:schemeClr val="dk1"/>
              </a:buClr>
              <a:buSzPts val="2800"/>
              <a:buNone/>
              <a:defRPr sz="2800">
                <a:solidFill>
                  <a:schemeClr val="dk1"/>
                </a:solidFill>
                <a:uFillTx/>
              </a:defRPr>
            </a:lvl5pPr>
            <a:lvl6pPr lvl="5" rtl="0">
              <a:spcBef>
                <a:spcPts val="0"/>
              </a:spcBef>
              <a:spcAft>
                <a:spcPts val="0"/>
              </a:spcAft>
              <a:buClr>
                <a:schemeClr val="dk1"/>
              </a:buClr>
              <a:buSzPts val="2800"/>
              <a:buNone/>
              <a:defRPr sz="2800">
                <a:solidFill>
                  <a:schemeClr val="dk1"/>
                </a:solidFill>
                <a:uFillTx/>
              </a:defRPr>
            </a:lvl6pPr>
            <a:lvl7pPr lvl="6" rtl="0">
              <a:spcBef>
                <a:spcPts val="0"/>
              </a:spcBef>
              <a:spcAft>
                <a:spcPts val="0"/>
              </a:spcAft>
              <a:buClr>
                <a:schemeClr val="dk1"/>
              </a:buClr>
              <a:buSzPts val="2800"/>
              <a:buNone/>
              <a:defRPr sz="2800">
                <a:solidFill>
                  <a:schemeClr val="dk1"/>
                </a:solidFill>
                <a:uFillTx/>
              </a:defRPr>
            </a:lvl7pPr>
            <a:lvl8pPr lvl="7" rtl="0">
              <a:spcBef>
                <a:spcPts val="0"/>
              </a:spcBef>
              <a:spcAft>
                <a:spcPts val="0"/>
              </a:spcAft>
              <a:buClr>
                <a:schemeClr val="dk1"/>
              </a:buClr>
              <a:buSzPts val="2800"/>
              <a:buNone/>
              <a:defRPr sz="2800">
                <a:solidFill>
                  <a:schemeClr val="dk1"/>
                </a:solidFill>
                <a:uFillTx/>
              </a:defRPr>
            </a:lvl8pPr>
            <a:lvl9pPr lvl="8" rtl="0">
              <a:spcBef>
                <a:spcPts val="0"/>
              </a:spcBef>
              <a:spcAft>
                <a:spcPts val="0"/>
              </a:spcAft>
              <a:buClr>
                <a:schemeClr val="dk1"/>
              </a:buClr>
              <a:buSzPts val="2800"/>
              <a:buNone/>
              <a:defRPr sz="2800">
                <a:solidFill>
                  <a:schemeClr val="dk1"/>
                </a:solidFill>
                <a:uFillTx/>
              </a:defRPr>
            </a:lvl9pPr>
          </a:lstStyle>
          <a:p/>
        </p:txBody>
      </p:sp>
      <p:sp>
        <p:nvSpPr>
          <p:cNvPr xmlns:c="http://schemas.openxmlformats.org/drawingml/2006/chart" xmlns:pic="http://schemas.openxmlformats.org/drawingml/2006/picture" xmlns:dgm="http://schemas.openxmlformats.org/drawingml/2006/diagram" id="6064" name="Google Shape;6064;p47"/>
          <p:cNvSpPr xmlns:c="http://schemas.openxmlformats.org/drawingml/2006/chart" xmlns:pic="http://schemas.openxmlformats.org/drawingml/2006/picture" xmlns:dgm="http://schemas.openxmlformats.org/drawingml/2006/diagram" txBox="1">
            <a:spLocks/>
          </p:cNvSpPr>
          <p:nvPr>
            <p:ph idx="1" type="body"/>
          </p:nvPr>
        </p:nvSpPr>
        <p:spPr xmlns:c="http://schemas.openxmlformats.org/drawingml/2006/chart" xmlns:pic="http://schemas.openxmlformats.org/drawingml/2006/picture" xmlns:dgm="http://schemas.openxmlformats.org/drawingml/2006/diagram">
          <a:xfrm>
            <a:off x="311700" y="1152475"/>
            <a:ext cx="8520600" cy="34164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spcFirstLastPara="1" tIns="91425" wrap="square"/>
          <a:lstStyle>
            <a:lvl1pPr indent="-342900" lvl="0" marL="457200" rtl="0">
              <a:lnSpc>
                <a:spcPct val="115000"/>
              </a:lnSpc>
              <a:spcBef>
                <a:spcPts val="0"/>
              </a:spcBef>
              <a:spcAft>
                <a:spcPts val="0"/>
              </a:spcAft>
              <a:buClr>
                <a:schemeClr val="dk2"/>
              </a:buClr>
              <a:buSzPts val="1800"/>
              <a:buChar char="●"/>
              <a:defRPr sz="1800">
                <a:solidFill>
                  <a:schemeClr val="dk2"/>
                </a:solidFill>
                <a:uFillTx/>
              </a:defRPr>
            </a:lvl1pPr>
            <a:lvl2pPr indent="-317500" lvl="1" marL="914400" rtl="0">
              <a:lnSpc>
                <a:spcPct val="115000"/>
              </a:lnSpc>
              <a:spcBef>
                <a:spcPts val="1600"/>
              </a:spcBef>
              <a:spcAft>
                <a:spcPts val="0"/>
              </a:spcAft>
              <a:buClr>
                <a:schemeClr val="dk2"/>
              </a:buClr>
              <a:buSzPts val="1400"/>
              <a:buChar char="○"/>
              <a:defRPr>
                <a:solidFill>
                  <a:schemeClr val="dk2"/>
                </a:solidFill>
                <a:uFillTx/>
              </a:defRPr>
            </a:lvl2pPr>
            <a:lvl3pPr indent="-317500" lvl="2" marL="1371600" rtl="0">
              <a:lnSpc>
                <a:spcPct val="115000"/>
              </a:lnSpc>
              <a:spcBef>
                <a:spcPts val="1600"/>
              </a:spcBef>
              <a:spcAft>
                <a:spcPts val="0"/>
              </a:spcAft>
              <a:buClr>
                <a:schemeClr val="dk2"/>
              </a:buClr>
              <a:buSzPts val="1400"/>
              <a:buChar char="■"/>
              <a:defRPr>
                <a:solidFill>
                  <a:schemeClr val="dk2"/>
                </a:solidFill>
                <a:uFillTx/>
              </a:defRPr>
            </a:lvl3pPr>
            <a:lvl4pPr indent="-317500" lvl="3" marL="1828800" rtl="0">
              <a:lnSpc>
                <a:spcPct val="115000"/>
              </a:lnSpc>
              <a:spcBef>
                <a:spcPts val="1600"/>
              </a:spcBef>
              <a:spcAft>
                <a:spcPts val="0"/>
              </a:spcAft>
              <a:buClr>
                <a:schemeClr val="dk2"/>
              </a:buClr>
              <a:buSzPts val="1400"/>
              <a:buChar char="●"/>
              <a:defRPr>
                <a:solidFill>
                  <a:schemeClr val="dk2"/>
                </a:solidFill>
                <a:uFillTx/>
              </a:defRPr>
            </a:lvl4pPr>
            <a:lvl5pPr indent="-317500" lvl="4" marL="2286000" rtl="0">
              <a:lnSpc>
                <a:spcPct val="115000"/>
              </a:lnSpc>
              <a:spcBef>
                <a:spcPts val="1600"/>
              </a:spcBef>
              <a:spcAft>
                <a:spcPts val="0"/>
              </a:spcAft>
              <a:buClr>
                <a:schemeClr val="dk2"/>
              </a:buClr>
              <a:buSzPts val="1400"/>
              <a:buChar char="○"/>
              <a:defRPr>
                <a:solidFill>
                  <a:schemeClr val="dk2"/>
                </a:solidFill>
                <a:uFillTx/>
              </a:defRPr>
            </a:lvl5pPr>
            <a:lvl6pPr indent="-317500" lvl="5" marL="2743200" rtl="0">
              <a:lnSpc>
                <a:spcPct val="115000"/>
              </a:lnSpc>
              <a:spcBef>
                <a:spcPts val="1600"/>
              </a:spcBef>
              <a:spcAft>
                <a:spcPts val="0"/>
              </a:spcAft>
              <a:buClr>
                <a:schemeClr val="dk2"/>
              </a:buClr>
              <a:buSzPts val="1400"/>
              <a:buChar char="■"/>
              <a:defRPr>
                <a:solidFill>
                  <a:schemeClr val="dk2"/>
                </a:solidFill>
                <a:uFillTx/>
              </a:defRPr>
            </a:lvl6pPr>
            <a:lvl7pPr indent="-317500" lvl="6" marL="3200400" rtl="0">
              <a:lnSpc>
                <a:spcPct val="115000"/>
              </a:lnSpc>
              <a:spcBef>
                <a:spcPts val="1600"/>
              </a:spcBef>
              <a:spcAft>
                <a:spcPts val="0"/>
              </a:spcAft>
              <a:buClr>
                <a:schemeClr val="dk2"/>
              </a:buClr>
              <a:buSzPts val="1400"/>
              <a:buChar char="●"/>
              <a:defRPr>
                <a:solidFill>
                  <a:schemeClr val="dk2"/>
                </a:solidFill>
                <a:uFillTx/>
              </a:defRPr>
            </a:lvl7pPr>
            <a:lvl8pPr indent="-317500" lvl="7" marL="3657600" rtl="0">
              <a:lnSpc>
                <a:spcPct val="115000"/>
              </a:lnSpc>
              <a:spcBef>
                <a:spcPts val="1600"/>
              </a:spcBef>
              <a:spcAft>
                <a:spcPts val="0"/>
              </a:spcAft>
              <a:buClr>
                <a:schemeClr val="dk2"/>
              </a:buClr>
              <a:buSzPts val="1400"/>
              <a:buChar char="○"/>
              <a:defRPr>
                <a:solidFill>
                  <a:schemeClr val="dk2"/>
                </a:solidFill>
                <a:uFillTx/>
              </a:defRPr>
            </a:lvl8pPr>
            <a:lvl9pPr indent="-317500" lvl="8" marL="4114800" rtl="0">
              <a:lnSpc>
                <a:spcPct val="115000"/>
              </a:lnSpc>
              <a:spcBef>
                <a:spcPts val="1600"/>
              </a:spcBef>
              <a:spcAft>
                <a:spcPts val="1600"/>
              </a:spcAft>
              <a:buClr>
                <a:schemeClr val="dk2"/>
              </a:buClr>
              <a:buSzPts val="1400"/>
              <a:buChar char="■"/>
              <a:defRPr>
                <a:solidFill>
                  <a:schemeClr val="dk2"/>
                </a:solidFill>
                <a:uFillTx/>
              </a:defRPr>
            </a:lvl9pPr>
          </a:lstStyle>
          <a:p/>
        </p:txBody>
      </p:sp>
      <p:sp>
        <p:nvSpPr>
          <p:cNvPr xmlns:c="http://schemas.openxmlformats.org/drawingml/2006/chart" xmlns:pic="http://schemas.openxmlformats.org/drawingml/2006/picture" xmlns:dgm="http://schemas.openxmlformats.org/drawingml/2006/diagram" id="6065" name="Google Shape;6065;p47"/>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8472458" y="4663217"/>
            <a:ext cx="548700" cy="393600"/>
          </a:xfrm>
          <a:prstGeom prst="rect">
            <a:avLst/>
          </a:prstGeom>
          <a:no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lvl1pPr algn="r" lvl="0" rtl="0">
              <a:buNone/>
              <a:defRPr sz="1000">
                <a:solidFill>
                  <a:schemeClr val="dk2"/>
                </a:solidFill>
                <a:uFillTx/>
              </a:defRPr>
            </a:lvl1pPr>
            <a:lvl2pPr algn="r" lvl="1" rtl="0">
              <a:buNone/>
              <a:defRPr sz="1000">
                <a:solidFill>
                  <a:schemeClr val="dk2"/>
                </a:solidFill>
                <a:uFillTx/>
              </a:defRPr>
            </a:lvl2pPr>
            <a:lvl3pPr algn="r" lvl="2" rtl="0">
              <a:buNone/>
              <a:defRPr sz="1000">
                <a:solidFill>
                  <a:schemeClr val="dk2"/>
                </a:solidFill>
                <a:uFillTx/>
              </a:defRPr>
            </a:lvl3pPr>
            <a:lvl4pPr algn="r" lvl="3" rtl="0">
              <a:buNone/>
              <a:defRPr sz="1000">
                <a:solidFill>
                  <a:schemeClr val="dk2"/>
                </a:solidFill>
                <a:uFillTx/>
              </a:defRPr>
            </a:lvl4pPr>
            <a:lvl5pPr algn="r" lvl="4" rtl="0">
              <a:buNone/>
              <a:defRPr sz="1000">
                <a:solidFill>
                  <a:schemeClr val="dk2"/>
                </a:solidFill>
                <a:uFillTx/>
              </a:defRPr>
            </a:lvl5pPr>
            <a:lvl6pPr algn="r" lvl="5" rtl="0">
              <a:buNone/>
              <a:defRPr sz="1000">
                <a:solidFill>
                  <a:schemeClr val="dk2"/>
                </a:solidFill>
                <a:uFillTx/>
              </a:defRPr>
            </a:lvl6pPr>
            <a:lvl7pPr algn="r" lvl="6" rtl="0">
              <a:buNone/>
              <a:defRPr sz="1000">
                <a:solidFill>
                  <a:schemeClr val="dk2"/>
                </a:solidFill>
                <a:uFillTx/>
              </a:defRPr>
            </a:lvl7pPr>
            <a:lvl8pPr algn="r" lvl="7" rtl="0">
              <a:buNone/>
              <a:defRPr sz="1000">
                <a:solidFill>
                  <a:schemeClr val="dk2"/>
                </a:solidFill>
                <a:uFillTx/>
              </a:defRPr>
            </a:lvl8pPr>
            <a:lvl9pPr algn="r" lvl="8" rtl="0">
              <a:buNone/>
              <a:defRPr sz="1000">
                <a:solidFill>
                  <a:schemeClr val="dk2"/>
                </a:solidFill>
                <a:uFillTx/>
              </a:defRPr>
            </a:lvl9pPr>
          </a:lstStyle>
          <a:p>
            <a:pPr algn="r" indent="0" lvl="0" marL="0" rtl="0">
              <a:spcBef>
                <a:spcPts val="0"/>
              </a:spcBef>
              <a:spcAft>
                <a:spcPts val="0"/>
              </a:spcAft>
              <a:buNone/>
            </a:pPr>
            <a:fld id="{00000000-1234-1234-1234-123412341234}" type="slidenum">
              <a:rPr lang="en">
                <a:uFillTx/>
              </a:rPr>
              <a:t>‹#›</a:t>
            </a:fld>
            <a:endParaRPr>
              <a:uFillTx/>
            </a:endParaRPr>
          </a:p>
        </p:txBody>
      </p:sp>
    </p:spTree>
  </p:cSld>
  <p:clrMap xmlns:c="http://schemas.openxmlformats.org/drawingml/2006/chart" xmlns:pic="http://schemas.openxmlformats.org/drawingml/2006/picture" xmlns:dgm="http://schemas.openxmlformats.org/drawingml/2006/diagram" accent1="accent1" accent2="accent2" accent3="accent3" accent4="accent4" accent5="accent5" accent6="accent6" bg1="lt1" bg2="dk2" folHlink="folHlink" hlink="hlink" tx1="dk1" tx2="lt2"/>
  <p:sldLayoutIdLst>
    <p:sldLayoutId r:id="rId1" id="2147483728"/>
    <p:sldLayoutId r:id="rId2" id="2147483729"/>
    <p:sldLayoutId r:id="rId3" id="2147483730"/>
    <p:sldLayoutId r:id="rId4" id="2147483731"/>
    <p:sldLayoutId r:id="rId5" id="2147483732"/>
    <p:sldLayoutId r:id="rId6" id="2147483733"/>
    <p:sldLayoutId r:id="rId7" id="2147483734"/>
    <p:sldLayoutId r:id="rId8" id="2147483735"/>
    <p:sldLayoutId r:id="rId9" id="2147483736"/>
    <p:sldLayoutId r:id="rId10" id="2147483737"/>
    <p:sldLayoutId r:id="rId11" id="2147483738"/>
    <p:sldLayoutId r:id="rId12" id="2147483739"/>
    <p:sldLayoutId r:id="rId13" id="2147483740"/>
    <p:sldLayoutId r:id="rId14" id="2147483741"/>
  </p:sldLayoutIdLst>
  <p:hf dt="0" ftr="0" hdr="0" sldNum="0"/>
  <p:txStyles>
    <p:titleStyle xmlns:c="http://schemas.openxmlformats.org/drawingml/2006/chart" xmlns:pic="http://schemas.openxmlformats.org/drawingml/2006/picture" xmlns:dgm="http://schemas.openxmlformats.org/drawingml/2006/diagram">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9pPr>
    </p:titleStyle>
    <p:bodyStyle xmlns:c="http://schemas.openxmlformats.org/drawingml/2006/chart" xmlns:pic="http://schemas.openxmlformats.org/drawingml/2006/picture" xmlns:dgm="http://schemas.openxmlformats.org/drawingml/2006/diagram">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9pPr>
    </p:bodyStyle>
    <p:otherStyle xmlns:c="http://schemas.openxmlformats.org/drawingml/2006/chart" xmlns:pic="http://schemas.openxmlformats.org/drawingml/2006/picture" xmlns:dgm="http://schemas.openxmlformats.org/drawingml/2006/diagram">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9pPr>
    </p:otherStyle>
  </p:txStyles>
</p:sldMaster>
</file>

<file path=ppt/slides/_rels/slide1.xml.rels><?xml version="1.0" standalone="yes" ?><Relationships xmlns="http://schemas.openxmlformats.org/package/2006/relationships"><Relationship Id="rId1" Target="../slideLayouts/slideLayout1.xml" Type="http://schemas.openxmlformats.org/officeDocument/2006/relationships/slideLayout"></Relationship><Relationship Id="rId2" Target="../notesSlides/notesSlide1.xml" Type="http://schemas.openxmlformats.org/officeDocument/2006/relationships/notesSlide"></Relationship><Relationship Id="rId3" Target="mailto:rrs@buffalo.edu" TargetMode="External" Type="http://schemas.openxmlformats.org/officeDocument/2006/relationships/hyperlink"></Relationship><Relationship Id="rId4" Target="http://suny.edu/emtech" TargetMode="External" Type="http://schemas.openxmlformats.org/officeDocument/2006/relationships/hyperlink"></Relationship><Relationship Id="rId5" Target="../media/image24.png" Type="http://schemas.openxmlformats.org/officeDocument/2006/relationships/image"></Relationship><Relationship Id="rId6" Target="mailto:cvanp@binghamton.edu" TargetMode="External" Type="http://schemas.openxmlformats.org/officeDocument/2006/relationships/hyperlink"></Relationship></Relationships>
</file>

<file path=ppt/slides/_rels/slide10.xml.rels><?xml version="1.0" standalone="yes" ?><Relationships xmlns="http://schemas.openxmlformats.org/package/2006/relationships"><Relationship Id="rId1" Target="../slideLayouts/slideLayout10.xml" Type="http://schemas.openxmlformats.org/officeDocument/2006/relationships/slideLayout"></Relationship><Relationship Id="rId2" Target="../notesSlides/notesSlide10.xml" Type="http://schemas.openxmlformats.org/officeDocument/2006/relationships/notesSlide"></Relationship><Relationship Id="rId3" Target="../media/image9.png" Type="http://schemas.openxmlformats.org/officeDocument/2006/relationships/image"></Relationship><Relationship Id="rId4" Target="../media/image11.png" Type="http://schemas.openxmlformats.org/officeDocument/2006/relationships/image"></Relationship></Relationships>
</file>

<file path=ppt/slides/_rels/slide11.xml.rels><?xml version="1.0" standalone="yes" ?><Relationships xmlns="http://schemas.openxmlformats.org/package/2006/relationships"><Relationship Id="rId1" Target="../slideLayouts/slideLayout10.xml" Type="http://schemas.openxmlformats.org/officeDocument/2006/relationships/slideLayout"></Relationship><Relationship Id="rId2" Target="../notesSlides/notesSlide11.xml" Type="http://schemas.openxmlformats.org/officeDocument/2006/relationships/notesSlide"></Relationship><Relationship Id="rId3" Target="../media/image9.png" Type="http://schemas.openxmlformats.org/officeDocument/2006/relationships/image"></Relationship><Relationship Id="rId4" Target="../media/image11.png" Type="http://schemas.openxmlformats.org/officeDocument/2006/relationships/image"></Relationship><Relationship Id="rId5" Target="../media/image10.png" Type="http://schemas.openxmlformats.org/officeDocument/2006/relationships/image"></Relationship></Relationships>
</file>

<file path=ppt/slides/_rels/slide12.xml.rels><?xml version="1.0" standalone="yes" ?><Relationships xmlns="http://schemas.openxmlformats.org/package/2006/relationships"><Relationship Id="rId1" Target="../slideLayouts/slideLayout5.xml" Type="http://schemas.openxmlformats.org/officeDocument/2006/relationships/slideLayout"></Relationship><Relationship Id="rId2" Target="../notesSlides/notesSlide12.xml" Type="http://schemas.openxmlformats.org/officeDocument/2006/relationships/notesSlide"></Relationship></Relationships>
</file>

<file path=ppt/slides/_rels/slide13.xml.rels><?xml version="1.0" standalone="yes" ?><Relationships xmlns="http://schemas.openxmlformats.org/package/2006/relationships"><Relationship Id="rId1" Target="../slideLayouts/slideLayout5.xml" Type="http://schemas.openxmlformats.org/officeDocument/2006/relationships/slideLayout"></Relationship><Relationship Id="rId2" Target="../notesSlides/notesSlide13.xml" Type="http://schemas.openxmlformats.org/officeDocument/2006/relationships/notesSlide"></Relationship><Relationship Id="rId3" Target="../media/image26.png" Type="http://schemas.openxmlformats.org/officeDocument/2006/relationships/image"></Relationship><Relationship Id="rId4" Target="../media/image25.png" Type="http://schemas.openxmlformats.org/officeDocument/2006/relationships/image"></Relationship><Relationship Id="rId5" Target="../media/image23.png" Type="http://schemas.openxmlformats.org/officeDocument/2006/relationships/image"></Relationship></Relationships>
</file>

<file path=ppt/slides/_rels/slide14.xml.rels><?xml version="1.0" standalone="yes" ?><Relationships xmlns="http://schemas.openxmlformats.org/package/2006/relationships"><Relationship Id="rId1" Target="../slideLayouts/slideLayout8.xml" Type="http://schemas.openxmlformats.org/officeDocument/2006/relationships/slideLayout"></Relationship><Relationship Id="rId2" Target="../notesSlides/notesSlide14.xml" Type="http://schemas.openxmlformats.org/officeDocument/2006/relationships/notesSlide"></Relationship><Relationship Id="rId3" Target="https://emtechwiki.webapps.buffalo.edu/announcement" TargetMode="External" Type="http://schemas.openxmlformats.org/officeDocument/2006/relationships/hyperlink"></Relationship><Relationship Id="rId4" Target="https://drive.google.com/open?id=1fJkJze_Ub2xx1J-Lt0Nz_otXsH0nXh9U" TargetMode="External" Type="http://schemas.openxmlformats.org/officeDocument/2006/relationships/hyperlink"></Relationship><Relationship Id="rId5" Target="https://drive.google.com/open?id=1QLWh4zldITVhReUqJcZulapgiLvfmf7B" TargetMode="External" Type="http://schemas.openxmlformats.org/officeDocument/2006/relationships/hyperlink"></Relationship><Relationship Id="rId6" Target="https://drive.google.com/open?id=1oQ60gExX0_xoGdzqYw4DZWyhdrNxBYge" TargetMode="External" Type="http://schemas.openxmlformats.org/officeDocument/2006/relationships/hyperlink"></Relationship><Relationship Id="rId7" Target="http://www.youtube.com/watch?v=5XDGt7XGFrg" TargetMode="External" Type="http://schemas.openxmlformats.org/officeDocument/2006/relationships/hyperlink"></Relationship><Relationship Id="rId8" Target="../media/image16.jpg" Type="http://schemas.openxmlformats.org/officeDocument/2006/relationships/image"></Relationship><Relationship Id="rId9" Target="http://bit.ly/emtech-trailer" TargetMode="External" Type="http://schemas.openxmlformats.org/officeDocument/2006/relationships/hyperlink"></Relationship></Relationships>
</file>

<file path=ppt/slides/_rels/slide15.xml.rels><?xml version="1.0" standalone="yes" ?><Relationships xmlns="http://schemas.openxmlformats.org/package/2006/relationships"><Relationship Id="rId1" Target="../slideLayouts/slideLayout32.xml" Type="http://schemas.openxmlformats.org/officeDocument/2006/relationships/slideLayout"></Relationship><Relationship Id="rId2" Target="../notesSlides/notesSlide15.xml" Type="http://schemas.openxmlformats.org/officeDocument/2006/relationships/notesSlide"></Relationship><Relationship Id="rId3" Target="../media/image22.jpg" Type="http://schemas.openxmlformats.org/officeDocument/2006/relationships/image"></Relationship><Relationship Id="rId4" Target="../media/image19.png" Type="http://schemas.openxmlformats.org/officeDocument/2006/relationships/image"></Relationship></Relationships>
</file>

<file path=ppt/slides/_rels/slide16.xml.rels><?xml version="1.0" standalone="yes" ?><Relationships xmlns="http://schemas.openxmlformats.org/package/2006/relationships"><Relationship Id="rId1" Target="../slideLayouts/slideLayout20.xml" Type="http://schemas.openxmlformats.org/officeDocument/2006/relationships/slideLayout"></Relationship><Relationship Id="rId2" Target="../notesSlides/notesSlide16.xml" Type="http://schemas.openxmlformats.org/officeDocument/2006/relationships/notesSlide"></Relationship><Relationship Id="rId3" Target="../media/image21.png" Type="http://schemas.openxmlformats.org/officeDocument/2006/relationships/image"></Relationship><Relationship Id="rId4" Target="http://suny.edu/emtech" TargetMode="External" Type="http://schemas.openxmlformats.org/officeDocument/2006/relationships/hyperlink"></Relationship><Relationship Id="rId5" Target="../media/image14.png" Type="http://schemas.openxmlformats.org/officeDocument/2006/relationships/image"></Relationship></Relationships>
</file>

<file path=ppt/slides/_rels/slide17.xml.rels><?xml version="1.0" standalone="yes" ?><Relationships xmlns="http://schemas.openxmlformats.org/package/2006/relationships"><Relationship Id="rId1" Target="../slideLayouts/slideLayout19.xml" Type="http://schemas.openxmlformats.org/officeDocument/2006/relationships/slideLayout"></Relationship><Relationship Id="rId2" Target="../notesSlides/notesSlide17.xml" Type="http://schemas.openxmlformats.org/officeDocument/2006/relationships/notesSlide"></Relationship><Relationship Id="rId3" Target="../media/image20.png" Type="http://schemas.openxmlformats.org/officeDocument/2006/relationships/image"></Relationship></Relationships>
</file>

<file path=ppt/slides/_rels/slide18.xml.rels><?xml version="1.0" standalone="yes" ?><Relationships xmlns="http://schemas.openxmlformats.org/package/2006/relationships"><Relationship Id="rId1" Target="../slideLayouts/slideLayout16.xml" Type="http://schemas.openxmlformats.org/officeDocument/2006/relationships/slideLayout"></Relationship><Relationship Id="rId2" Target="../notesSlides/notesSlide18.xml" Type="http://schemas.openxmlformats.org/officeDocument/2006/relationships/notesSlide"></Relationship><Relationship Id="rId3" Target="../media/image15.png" Type="http://schemas.openxmlformats.org/officeDocument/2006/relationships/image"></Relationship><Relationship Id="rId4" Target="mailto:EMtechMOOC@gmail.com" TargetMode="External" Type="http://schemas.openxmlformats.org/officeDocument/2006/relationships/hyperlink"></Relationship><Relationship Id="rId5" Target="../media/image29.png" Type="http://schemas.openxmlformats.org/officeDocument/2006/relationships/image"></Relationship></Relationships>
</file>

<file path=ppt/slides/_rels/slide2.xml.rels><?xml version="1.0" standalone="yes" ?><Relationships xmlns="http://schemas.openxmlformats.org/package/2006/relationships"><Relationship Id="rId1" Target="../slideLayouts/slideLayout45.xml" Type="http://schemas.openxmlformats.org/officeDocument/2006/relationships/slideLayout"></Relationship><Relationship Id="rId2" Target="../notesSlides/notesSlide2.xml" Type="http://schemas.openxmlformats.org/officeDocument/2006/relationships/notesSlide"></Relationship><Relationship Id="rId3" Target="http://bit.ly/emtech-cit19" TargetMode="External" Type="http://schemas.openxmlformats.org/officeDocument/2006/relationships/hyperlink"></Relationship></Relationships>
</file>

<file path=ppt/slides/_rels/slide3.xml.rels><?xml version="1.0" standalone="yes" ?><Relationships xmlns="http://schemas.openxmlformats.org/package/2006/relationships"><Relationship Id="rId1" Target="../slideLayouts/slideLayout5.xml" Type="http://schemas.openxmlformats.org/officeDocument/2006/relationships/slideLayout"></Relationship><Relationship Id="rId2" Target="../notesSlides/notesSlide3.xml" Type="http://schemas.openxmlformats.org/officeDocument/2006/relationships/notesSlide"></Relationship><Relationship Id="rId3" Target="../media/image8.png" Type="http://schemas.openxmlformats.org/officeDocument/2006/relationships/image"></Relationship><Relationship Id="rId4" Target="../media/image28.png" Type="http://schemas.openxmlformats.org/officeDocument/2006/relationships/image"></Relationship></Relationships>
</file>

<file path=ppt/slides/_rels/slide4.xml.rels><?xml version="1.0" standalone="yes" ?><Relationships xmlns="http://schemas.openxmlformats.org/package/2006/relationships"><Relationship Id="rId1" Target="../slideLayouts/slideLayout5.xml" Type="http://schemas.openxmlformats.org/officeDocument/2006/relationships/slideLayout"></Relationship><Relationship Id="rId2" Target="../notesSlides/notesSlide4.xml" Type="http://schemas.openxmlformats.org/officeDocument/2006/relationships/notesSlide"></Relationship><Relationship Id="rId3" Target="../media/image155914477871254215agfsP74r5P.png" Type="http://schemas.openxmlformats.org/officeDocument/2006/relationships/image"></Relationship></Relationships>
</file>

<file path=ppt/slides/_rels/slide5.xml.rels><?xml version="1.0" standalone="yes" ?><Relationships xmlns="http://schemas.openxmlformats.org/package/2006/relationships"><Relationship Id="rId1" Target="../slideLayouts/slideLayout4.xml" Type="http://schemas.openxmlformats.org/officeDocument/2006/relationships/slideLayout"></Relationship><Relationship Id="rId2" Target="../notesSlides/notesSlide5.xml" Type="http://schemas.openxmlformats.org/officeDocument/2006/relationships/notesSlide"></Relationship></Relationships>
</file>

<file path=ppt/slides/_rels/slide6.xml.rels><?xml version="1.0" standalone="yes" ?><Relationships xmlns="http://schemas.openxmlformats.org/package/2006/relationships"><Relationship Id="rId1" Target="../slideLayouts/slideLayout5.xml" Type="http://schemas.openxmlformats.org/officeDocument/2006/relationships/slideLayout"></Relationship><Relationship Id="rId2" Target="../notesSlides/notesSlide6.xml" Type="http://schemas.openxmlformats.org/officeDocument/2006/relationships/notesSlide"></Relationship><Relationship Id="rId3" Target="../media/image8.png" Type="http://schemas.openxmlformats.org/officeDocument/2006/relationships/image"></Relationship></Relationships>
</file>

<file path=ppt/slides/_rels/slide7.xml.rels><?xml version="1.0" standalone="yes" ?><Relationships xmlns="http://schemas.openxmlformats.org/package/2006/relationships"><Relationship Id="rId1" Target="../slideLayouts/slideLayout8.xml" Type="http://schemas.openxmlformats.org/officeDocument/2006/relationships/slideLayout"></Relationship><Relationship Id="rId2" Target="../notesSlides/notesSlide7.xml" Type="http://schemas.openxmlformats.org/officeDocument/2006/relationships/notesSlide"></Relationship><Relationship Id="rId3" Target="../media/image8.png" Type="http://schemas.openxmlformats.org/officeDocument/2006/relationships/image"></Relationship><Relationship Id="rId4" Target="../media/image6.png" Type="http://schemas.openxmlformats.org/officeDocument/2006/relationships/image"></Relationship><Relationship Id="rId5" Target="../media/image13.png" Type="http://schemas.openxmlformats.org/officeDocument/2006/relationships/image"></Relationship></Relationships>
</file>

<file path=ppt/slides/_rels/slide8.xml.rels><?xml version="1.0" standalone="yes" ?><Relationships xmlns="http://schemas.openxmlformats.org/package/2006/relationships"><Relationship Id="rId1" Target="../slideLayouts/slideLayout2.xml" Type="http://schemas.openxmlformats.org/officeDocument/2006/relationships/slideLayout"></Relationship><Relationship Id="rId2" Target="../notesSlides/notesSlide8.xml" Type="http://schemas.openxmlformats.org/officeDocument/2006/relationships/notesSlide"></Relationship><Relationship Id="rId3" Target="../media/image27.png" Type="http://schemas.openxmlformats.org/officeDocument/2006/relationships/image"></Relationship></Relationships>
</file>

<file path=ppt/slides/_rels/slide9.xml.rels><?xml version="1.0" standalone="yes" ?><Relationships xmlns="http://schemas.openxmlformats.org/package/2006/relationships"><Relationship Id="rId1" Target="../slideLayouts/slideLayout8.xml" Type="http://schemas.openxmlformats.org/officeDocument/2006/relationships/slideLayout"></Relationship><Relationship Id="rId2" Target="../notesSlides/notesSlide9.xml" Type="http://schemas.openxmlformats.org/officeDocument/2006/relationships/notesSlide"></Relationship><Relationship Id="rId3" Target="../media/image7.png" Type="http://schemas.openxmlformats.org/officeDocument/2006/relationships/image"></Relationship><Relationship Id="rId4" Target="../media/image12.png" Type="http://schemas.openxmlformats.org/officeDocument/2006/relationships/image"></Relationship></Relationships>
</file>

<file path=ppt/slides/slide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noFill/>
      </p:bgPr>
    </p:bg>
    <p:spTree>
      <p:nvGrpSpPr>
        <p:cNvPr xmlns:c="http://schemas.openxmlformats.org/drawingml/2006/chart" xmlns:pic="http://schemas.openxmlformats.org/drawingml/2006/picture" xmlns:dgm="http://schemas.openxmlformats.org/drawingml/2006/diagram" id="6401" name="Shape 6401"/>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402" name="Google Shape;6402;p62"/>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1905000" y="3703800"/>
            <a:ext cx="2908500" cy="10587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algn="l" indent="0" lvl="0" marL="0" rtl="0">
              <a:spcBef>
                <a:spcPts val="0"/>
              </a:spcBef>
              <a:spcAft>
                <a:spcPts val="0"/>
              </a:spcAft>
              <a:buNone/>
            </a:pPr>
            <a:r>
              <a:rPr lang="en">
                <a:solidFill>
                  <a:srgbClr val="005BBB"/>
                </a:solidFill>
                <a:uFillTx/>
              </a:rPr>
              <a:t>Roberta (Robin) Sullivan</a:t>
            </a:r>
            <a:endParaRPr>
              <a:solidFill>
                <a:srgbClr val="005BBB"/>
              </a:solidFill>
              <a:uFillTx/>
            </a:endParaRPr>
          </a:p>
          <a:p>
            <a:pPr algn="l" indent="0" lvl="0" marL="0" rtl="0">
              <a:spcBef>
                <a:spcPts val="0"/>
              </a:spcBef>
              <a:spcAft>
                <a:spcPts val="0"/>
              </a:spcAft>
              <a:buNone/>
            </a:pPr>
            <a:r>
              <a:rPr lang="en">
                <a:solidFill>
                  <a:srgbClr val="005BBB"/>
                </a:solidFill>
                <a:uFillTx/>
              </a:rPr>
              <a:t>Emerging Technologies Librarian</a:t>
            </a:r>
            <a:endParaRPr>
              <a:solidFill>
                <a:srgbClr val="005BBB"/>
              </a:solidFill>
              <a:uFillTx/>
            </a:endParaRPr>
          </a:p>
          <a:p>
            <a:pPr algn="l" indent="0" lvl="0" marL="0" rtl="0">
              <a:spcBef>
                <a:spcPts val="0"/>
              </a:spcBef>
              <a:spcAft>
                <a:spcPts val="0"/>
              </a:spcAft>
              <a:buNone/>
            </a:pPr>
            <a:r>
              <a:rPr lang="en">
                <a:solidFill>
                  <a:srgbClr val="005BBB"/>
                </a:solidFill>
                <a:uFillTx/>
              </a:rPr>
              <a:t>Head of Media Services</a:t>
            </a:r>
            <a:endParaRPr>
              <a:solidFill>
                <a:srgbClr val="005BBB"/>
              </a:solidFill>
              <a:uFillTx/>
            </a:endParaRPr>
          </a:p>
          <a:p>
            <a:pPr algn="l" indent="0" lvl="0" marL="0" rtl="0">
              <a:spcBef>
                <a:spcPts val="0"/>
              </a:spcBef>
              <a:spcAft>
                <a:spcPts val="0"/>
              </a:spcAft>
              <a:buNone/>
            </a:pPr>
            <a:r>
              <a:rPr lang="en">
                <a:solidFill>
                  <a:srgbClr val="005BBB"/>
                </a:solidFill>
                <a:uFillTx/>
              </a:rPr>
              <a:t>University at Buffalo Libraries</a:t>
            </a:r>
            <a:endParaRPr>
              <a:solidFill>
                <a:srgbClr val="005BBB"/>
              </a:solidFill>
              <a:uFillTx/>
            </a:endParaRPr>
          </a:p>
          <a:p>
            <a:pPr algn="l" indent="0" lvl="0" marL="0" rtl="0">
              <a:spcBef>
                <a:spcPts val="0"/>
              </a:spcBef>
              <a:spcAft>
                <a:spcPts val="0"/>
              </a:spcAft>
              <a:buNone/>
            </a:pPr>
            <a:r>
              <a:rPr lang="en" u="sng">
                <a:solidFill>
                  <a:schemeClr val="accent5"/>
                </a:solidFill>
                <a:uFillTx/>
                <a:hlinkClick r:id="rId3"/>
              </a:rPr>
              <a:t>rrs@buffalo.edu</a:t>
            </a:r>
            <a:endParaRPr>
              <a:solidFill>
                <a:srgbClr val="005BBB"/>
              </a:solidFill>
              <a:uFillTx/>
            </a:endParaRPr>
          </a:p>
        </p:txBody>
      </p:sp>
      <p:sp>
        <p:nvSpPr>
          <p:cNvPr xmlns:c="http://schemas.openxmlformats.org/drawingml/2006/chart" xmlns:pic="http://schemas.openxmlformats.org/drawingml/2006/picture" xmlns:dgm="http://schemas.openxmlformats.org/drawingml/2006/diagram" id="6403" name="Google Shape;6403;p62"/>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558300" y="2723141"/>
            <a:ext cx="8027400" cy="8619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algn="ctr" indent="0" lvl="0" marL="0" rtl="0">
              <a:spcBef>
                <a:spcPts val="0"/>
              </a:spcBef>
              <a:spcAft>
                <a:spcPts val="0"/>
              </a:spcAft>
              <a:buNone/>
            </a:pPr>
            <a:r>
              <a:rPr b="1" lang="en" sz="2400" u="sng">
                <a:solidFill>
                  <a:srgbClr val="1552A6"/>
                </a:solidFill>
                <a:uFillTx/>
                <a:latin typeface="Trebuchet MS"/>
                <a:ea typeface="Trebuchet MS"/>
                <a:cs typeface="Trebuchet MS"/>
                <a:sym typeface="Trebuchet MS"/>
                <a:hlinkClick r:id="rId4"/>
              </a:rPr>
              <a:t>http://suny.edu/emtech</a:t>
            </a:r>
            <a:r>
              <a:rPr b="1" lang="en" sz="2400">
                <a:solidFill>
                  <a:srgbClr val="1552A6"/>
                </a:solidFill>
                <a:uFillTx/>
                <a:latin typeface="Trebuchet MS"/>
                <a:ea typeface="Trebuchet MS"/>
                <a:cs typeface="Trebuchet MS"/>
                <a:sym typeface="Trebuchet MS"/>
              </a:rPr>
              <a:t> </a:t>
            </a:r>
            <a:endParaRPr b="1" sz="2400">
              <a:solidFill>
                <a:srgbClr val="1552A6"/>
              </a:solidFill>
              <a:uFillTx/>
              <a:latin typeface="Trebuchet MS"/>
              <a:ea typeface="Trebuchet MS"/>
              <a:cs typeface="Trebuchet MS"/>
              <a:sym typeface="Trebuchet MS"/>
            </a:endParaRPr>
          </a:p>
        </p:txBody>
      </p:sp>
      <p:pic>
        <p:nvPicPr>
          <p:cNvPr xmlns:c="http://schemas.openxmlformats.org/drawingml/2006/chart" xmlns:pic="http://schemas.openxmlformats.org/drawingml/2006/picture" xmlns:dgm="http://schemas.openxmlformats.org/drawingml/2006/diagram" id="6404" name="Google Shape;6404;p62"/>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a:blip r:embed="rId5"/>
          <a:stretch>
            <a:fillRect/>
          </a:stretch>
        </p:blipFill>
        <p:spPr xmlns:c="http://schemas.openxmlformats.org/drawingml/2006/chart" xmlns:pic="http://schemas.openxmlformats.org/drawingml/2006/picture" xmlns:dgm="http://schemas.openxmlformats.org/drawingml/2006/diagram">
          <a:xfrm>
            <a:off x="2100813" y="273925"/>
            <a:ext cx="4942374" cy="2585324"/>
          </a:xfrm>
          <a:prstGeom prst="rect">
            <a:avLst/>
          </a:prstGeom>
          <a:noFill/>
          <a:ln>
            <a:noFill/>
          </a:ln>
        </p:spPr>
      </p:pic>
      <p:sp>
        <p:nvSpPr>
          <p:cNvPr xmlns:c="http://schemas.openxmlformats.org/drawingml/2006/chart" xmlns:pic="http://schemas.openxmlformats.org/drawingml/2006/picture" xmlns:dgm="http://schemas.openxmlformats.org/drawingml/2006/diagram" id="6405" name="Google Shape;6405;p62"/>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5576400" y="3703800"/>
            <a:ext cx="2196000" cy="10587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algn="l" indent="0" lvl="0" marL="0" rtl="0">
              <a:spcBef>
                <a:spcPts val="0"/>
              </a:spcBef>
              <a:spcAft>
                <a:spcPts val="0"/>
              </a:spcAft>
              <a:buNone/>
            </a:pPr>
            <a:r>
              <a:rPr lang="en">
                <a:solidFill>
                  <a:srgbClr val="005BBB"/>
                </a:solidFill>
                <a:uFillTx/>
              </a:rPr>
              <a:t>Cherie van Putten</a:t>
            </a:r>
            <a:endParaRPr>
              <a:solidFill>
                <a:srgbClr val="005BBB"/>
              </a:solidFill>
              <a:uFillTx/>
            </a:endParaRPr>
          </a:p>
          <a:p>
            <a:pPr algn="l" indent="0" lvl="0" marL="0" rtl="0">
              <a:spcBef>
                <a:spcPts val="0"/>
              </a:spcBef>
              <a:spcAft>
                <a:spcPts val="0"/>
              </a:spcAft>
              <a:buNone/>
            </a:pPr>
            <a:r>
              <a:rPr lang="en">
                <a:solidFill>
                  <a:srgbClr val="005BBB"/>
                </a:solidFill>
                <a:uFillTx/>
              </a:rPr>
              <a:t>Instructional Designer</a:t>
            </a:r>
            <a:endParaRPr>
              <a:solidFill>
                <a:srgbClr val="005BBB"/>
              </a:solidFill>
              <a:uFillTx/>
            </a:endParaRPr>
          </a:p>
          <a:p>
            <a:pPr algn="l" indent="0" lvl="0" marL="0" rtl="0">
              <a:spcBef>
                <a:spcPts val="0"/>
              </a:spcBef>
              <a:spcAft>
                <a:spcPts val="0"/>
              </a:spcAft>
              <a:buNone/>
            </a:pPr>
            <a:r>
              <a:rPr lang="en">
                <a:solidFill>
                  <a:srgbClr val="005BBB"/>
                </a:solidFill>
                <a:uFillTx/>
              </a:rPr>
              <a:t>Binghamton University </a:t>
            </a:r>
            <a:r>
              <a:rPr lang="en" u="sng">
                <a:solidFill>
                  <a:schemeClr val="accent5"/>
                </a:solidFill>
                <a:uFillTx/>
                <a:hlinkClick r:id="rId6"/>
              </a:rPr>
              <a:t>cvanp@binghamton.edu</a:t>
            </a:r>
            <a:endParaRPr>
              <a:solidFill>
                <a:srgbClr val="005BBB"/>
              </a:solidFill>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10.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blipFill xmlns:c="http://schemas.openxmlformats.org/drawingml/2006/chart" xmlns:pic="http://schemas.openxmlformats.org/drawingml/2006/picture" xmlns:dgm="http://schemas.openxmlformats.org/drawingml/2006/diagram">
          <a:blip r:embed="rId3"/>
          <a:stretch>
            <a:fillRect/>
          </a:stretch>
        </a:blipFill>
      </p:bgPr>
    </p:bg>
    <p:spTree>
      <p:nvGrpSpPr>
        <p:cNvPr xmlns:c="http://schemas.openxmlformats.org/drawingml/2006/chart" xmlns:pic="http://schemas.openxmlformats.org/drawingml/2006/picture" xmlns:dgm="http://schemas.openxmlformats.org/drawingml/2006/diagram" id="6461" name="Shape 6461"/>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462" name="Google Shape;6462;p70"/>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50" y="831175"/>
            <a:ext cx="5334900" cy="1244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algn="ctr" indent="0" lvl="0" marL="0" rtl="0">
              <a:spcBef>
                <a:spcPts val="0"/>
              </a:spcBef>
              <a:spcAft>
                <a:spcPts val="0"/>
              </a:spcAft>
              <a:buNone/>
            </a:pPr>
            <a:r>
              <a:rPr b="0" lang="en" sz="1800">
                <a:solidFill>
                  <a:srgbClr val="FFFFFF"/>
                </a:solidFill>
                <a:uFillTx/>
              </a:rPr>
              <a:t>Want big impact?</a:t>
            </a:r>
            <a:endParaRPr b="0" sz="1800">
              <a:solidFill>
                <a:srgbClr val="FFFFFF"/>
              </a:solidFill>
              <a:uFillTx/>
            </a:endParaRPr>
          </a:p>
          <a:p>
            <a:pPr algn="ctr" indent="0" lvl="0" marL="0" rtl="0">
              <a:spcBef>
                <a:spcPts val="0"/>
              </a:spcBef>
              <a:spcAft>
                <a:spcPts val="0"/>
              </a:spcAft>
              <a:buNone/>
            </a:pPr>
            <a:r>
              <a:rPr lang="en" sz="1800">
                <a:solidFill>
                  <a:srgbClr val="FFFFFF"/>
                </a:solidFill>
                <a:uFillTx/>
              </a:rPr>
              <a:t>Use big image.</a:t>
            </a:r>
            <a:endParaRPr sz="1800">
              <a:solidFill>
                <a:srgbClr val="FFFFFF"/>
              </a:solidFill>
              <a:uFillTx/>
            </a:endParaRPr>
          </a:p>
        </p:txBody>
      </p:sp>
      <p:pic>
        <p:nvPicPr>
          <p:cNvPr xmlns:c="http://schemas.openxmlformats.org/drawingml/2006/chart" xmlns:pic="http://schemas.openxmlformats.org/drawingml/2006/picture" xmlns:dgm="http://schemas.openxmlformats.org/drawingml/2006/diagram" id="6463" name="Google Shape;6463;p70"/>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rotWithShape="1">
          <a:blip r:embed="rId4"/>
          <a:srcRect b="28825" l="13337" r="14292"/>
          <a:stretch/>
        </p:blipFill>
        <p:spPr xmlns:c="http://schemas.openxmlformats.org/drawingml/2006/chart" xmlns:pic="http://schemas.openxmlformats.org/drawingml/2006/picture" xmlns:dgm="http://schemas.openxmlformats.org/drawingml/2006/diagram">
          <a:xfrm>
            <a:off x="220413" y="232151"/>
            <a:ext cx="8703175" cy="4679199"/>
          </a:xfrm>
          <a:prstGeom prst="rect">
            <a:avLst/>
          </a:prstGeom>
          <a:noFill/>
          <a:ln>
            <a:noFill/>
          </a:ln>
        </p:spPr>
      </p:pic>
    </p:spTree>
  </p:cSld>
  <p:clrMapOvr xmlns:c="http://schemas.openxmlformats.org/drawingml/2006/chart" xmlns:pic="http://schemas.openxmlformats.org/drawingml/2006/picture" xmlns:dgm="http://schemas.openxmlformats.org/drawingml/2006/diagram">
    <a:masterClrMapping/>
  </p:clrMapOvr>
</p:sld>
</file>

<file path=ppt/slides/slide1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blipFill xmlns:c="http://schemas.openxmlformats.org/drawingml/2006/chart" xmlns:pic="http://schemas.openxmlformats.org/drawingml/2006/picture" xmlns:dgm="http://schemas.openxmlformats.org/drawingml/2006/diagram">
          <a:blip r:embed="rId3"/>
          <a:stretch>
            <a:fillRect/>
          </a:stretch>
        </a:blipFill>
      </p:bgPr>
    </p:bg>
    <p:spTree>
      <p:nvGrpSpPr>
        <p:cNvPr xmlns:c="http://schemas.openxmlformats.org/drawingml/2006/chart" xmlns:pic="http://schemas.openxmlformats.org/drawingml/2006/picture" xmlns:dgm="http://schemas.openxmlformats.org/drawingml/2006/diagram" id="6467" name="Shape 6467"/>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468" name="Google Shape;6468;p71"/>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50" y="831175"/>
            <a:ext cx="5334900" cy="1244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algn="ctr" indent="0" lvl="0" marL="0" rtl="0">
              <a:spcBef>
                <a:spcPts val="0"/>
              </a:spcBef>
              <a:spcAft>
                <a:spcPts val="0"/>
              </a:spcAft>
              <a:buNone/>
            </a:pPr>
            <a:r>
              <a:rPr b="0" lang="en" sz="1800">
                <a:solidFill>
                  <a:srgbClr val="FFFFFF"/>
                </a:solidFill>
                <a:uFillTx/>
              </a:rPr>
              <a:t>Want big impact?</a:t>
            </a:r>
            <a:endParaRPr b="0" sz="1800">
              <a:solidFill>
                <a:srgbClr val="FFFFFF"/>
              </a:solidFill>
              <a:uFillTx/>
            </a:endParaRPr>
          </a:p>
          <a:p>
            <a:pPr algn="ctr" indent="0" lvl="0" marL="0" rtl="0">
              <a:spcBef>
                <a:spcPts val="0"/>
              </a:spcBef>
              <a:spcAft>
                <a:spcPts val="0"/>
              </a:spcAft>
              <a:buNone/>
            </a:pPr>
            <a:r>
              <a:rPr lang="en" sz="1800">
                <a:solidFill>
                  <a:srgbClr val="FFFFFF"/>
                </a:solidFill>
                <a:uFillTx/>
              </a:rPr>
              <a:t>Use big image.</a:t>
            </a:r>
            <a:endParaRPr sz="1800">
              <a:solidFill>
                <a:srgbClr val="FFFFFF"/>
              </a:solidFill>
              <a:uFillTx/>
            </a:endParaRPr>
          </a:p>
        </p:txBody>
      </p:sp>
      <p:pic>
        <p:nvPicPr>
          <p:cNvPr xmlns:c="http://schemas.openxmlformats.org/drawingml/2006/chart" xmlns:pic="http://schemas.openxmlformats.org/drawingml/2006/picture" xmlns:dgm="http://schemas.openxmlformats.org/drawingml/2006/diagram" id="6469" name="Google Shape;6469;p71"/>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rotWithShape="1">
          <a:blip r:embed="rId4"/>
          <a:srcRect b="28825" l="13337" r="14292"/>
          <a:stretch/>
        </p:blipFill>
        <p:spPr xmlns:c="http://schemas.openxmlformats.org/drawingml/2006/chart" xmlns:pic="http://schemas.openxmlformats.org/drawingml/2006/picture" xmlns:dgm="http://schemas.openxmlformats.org/drawingml/2006/diagram">
          <a:xfrm>
            <a:off x="220413" y="232151"/>
            <a:ext cx="8703175" cy="4679199"/>
          </a:xfrm>
          <a:prstGeom prst="rect">
            <a:avLst/>
          </a:prstGeom>
          <a:noFill/>
          <a:ln>
            <a:noFill/>
          </a:ln>
        </p:spPr>
      </p:pic>
      <p:pic>
        <p:nvPicPr>
          <p:cNvPr xmlns:c="http://schemas.openxmlformats.org/drawingml/2006/chart" xmlns:pic="http://schemas.openxmlformats.org/drawingml/2006/picture" xmlns:dgm="http://schemas.openxmlformats.org/drawingml/2006/diagram" id="6470" name="Google Shape;6470;p71"/>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rotWithShape="1">
          <a:blip r:embed="rId5"/>
          <a:srcRect b="76914" l="52282" r="33096"/>
          <a:stretch/>
        </p:blipFill>
        <p:spPr xmlns:c="http://schemas.openxmlformats.org/drawingml/2006/chart" xmlns:pic="http://schemas.openxmlformats.org/drawingml/2006/picture" xmlns:dgm="http://schemas.openxmlformats.org/drawingml/2006/diagram">
          <a:xfrm>
            <a:off x="3012775" y="920450"/>
            <a:ext cx="4354075" cy="3668324"/>
          </a:xfrm>
          <a:prstGeom prst="rect">
            <a:avLst/>
          </a:prstGeom>
          <a:noFill/>
          <a:ln cap="flat" cmpd="sng" w="9525">
            <a:solidFill>
              <a:schemeClr val="dk2"/>
            </a:solidFill>
            <a:prstDash val="solid"/>
            <a:round/>
            <a:headEnd len="sm" type="none" w="sm"/>
            <a:tailEnd len="sm" type="none" w="sm"/>
          </a:ln>
          <a:effectLst>
            <a:outerShdw algn="bl" blurRad="228600" dir="5700000" dist="114300" rotWithShape="0">
              <a:srgbClr val="000000">
                <a:alpha val="50000"/>
              </a:srgbClr>
            </a:outerShdw>
          </a:effectLst>
        </p:spPr>
      </p:pic>
      <p:sp>
        <p:nvSpPr>
          <p:cNvPr xmlns:c="http://schemas.openxmlformats.org/drawingml/2006/chart" xmlns:pic="http://schemas.openxmlformats.org/drawingml/2006/picture" xmlns:dgm="http://schemas.openxmlformats.org/drawingml/2006/diagram" id="6471" name="Google Shape;6471;p71"/>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400700" y="504200"/>
            <a:ext cx="2796100" cy="416250"/>
          </a:xfrm>
          <a:prstGeom prst="flowChartExtract">
            <a:avLst/>
          </a:prstGeom>
          <a:solidFill>
            <a:srgbClr val="FFF2CC"/>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12.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6475" name="Shape 6475"/>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476" name="Google Shape;6476;p72"/>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25" y="348525"/>
            <a:ext cx="8520600" cy="623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algn="l" indent="0" lvl="0" marL="0" rtl="0">
              <a:spcBef>
                <a:spcPts val="0"/>
              </a:spcBef>
              <a:spcAft>
                <a:spcPts val="0"/>
              </a:spcAft>
              <a:buNone/>
            </a:pPr>
            <a:r>
              <a:rPr b="1" lang="en" sz="3000">
                <a:uFillTx/>
                <a:latin typeface="Trebuchet MS"/>
                <a:ea typeface="Trebuchet MS"/>
                <a:cs typeface="Trebuchet MS"/>
                <a:sym typeface="Trebuchet MS"/>
              </a:rPr>
              <a:t>Learning</a:t>
            </a:r>
            <a:r>
              <a:rPr b="1" lang="en" sz="3000">
                <a:uFillTx/>
                <a:latin typeface="Trebuchet MS"/>
                <a:ea typeface="Trebuchet MS"/>
                <a:cs typeface="Trebuchet MS"/>
                <a:sym typeface="Trebuchet MS"/>
              </a:rPr>
              <a:t> process... </a:t>
            </a:r>
            <a:endParaRPr b="1" sz="3000">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6477" name="Google Shape;6477;p72"/>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9539258" y="4891817"/>
            <a:ext cx="548700" cy="3936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r" indent="0" lvl="0" marL="0" rtl="0">
              <a:spcBef>
                <a:spcPts val="0"/>
              </a:spcBef>
              <a:spcAft>
                <a:spcPts val="0"/>
              </a:spcAft>
              <a:buNone/>
            </a:pPr>
            <a:fld id="{00000000-1234-1234-1234-123412341234}" type="slidenum">
              <a:rPr lang="en">
                <a:solidFill>
                  <a:schemeClr val="dk2"/>
                </a:solidFill>
                <a:uFillTx/>
                <a:latin typeface="Trebuchet MS"/>
                <a:ea typeface="Trebuchet MS"/>
                <a:cs typeface="Trebuchet MS"/>
                <a:sym typeface="Trebuchet MS"/>
              </a:rPr>
              <a:t>‹#›</a:t>
            </a:fld>
            <a:endParaRPr>
              <a:solidFill>
                <a:schemeClr val="dk2"/>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6478" name="Google Shape;6478;p7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331850" y="1894225"/>
            <a:ext cx="2613900" cy="2613900"/>
          </a:xfrm>
          <a:prstGeom prst="donut">
            <a:avLst>
              <a:gd fmla="val 8161" name="adj"/>
            </a:avLst>
          </a:prstGeom>
          <a:solidFill>
            <a:srgbClr val="0B539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ctr" indent="0" lvl="0" marL="0" rtl="0">
              <a:spcBef>
                <a:spcPts val="0"/>
              </a:spcBef>
              <a:spcAft>
                <a:spcPts val="0"/>
              </a:spcAft>
              <a:buNone/>
            </a:pPr>
            <a:r>
              <a:rPr b="1" lang="en" sz="1800">
                <a:solidFill>
                  <a:srgbClr val="0B5394"/>
                </a:solidFill>
                <a:uFillTx/>
                <a:latin typeface="Trebuchet MS"/>
                <a:ea typeface="Trebuchet MS"/>
                <a:cs typeface="Trebuchet MS"/>
                <a:sym typeface="Trebuchet MS"/>
              </a:rPr>
              <a:t>3</a:t>
            </a:r>
            <a:r>
              <a:rPr b="1" lang="en" sz="1800">
                <a:solidFill>
                  <a:srgbClr val="0B5394"/>
                </a:solidFill>
                <a:uFillTx/>
                <a:latin typeface="Trebuchet MS"/>
                <a:ea typeface="Trebuchet MS"/>
                <a:cs typeface="Trebuchet MS"/>
                <a:sym typeface="Trebuchet MS"/>
              </a:rPr>
              <a:t>. Complete</a:t>
            </a:r>
            <a:endParaRPr b="1" sz="1800">
              <a:solidFill>
                <a:srgbClr val="0B5394"/>
              </a:solidFill>
              <a:uFillTx/>
              <a:latin typeface="Trebuchet MS"/>
              <a:ea typeface="Trebuchet MS"/>
              <a:cs typeface="Trebuchet MS"/>
              <a:sym typeface="Trebuchet MS"/>
            </a:endParaRPr>
          </a:p>
          <a:p>
            <a:pPr algn="l" indent="457200" lvl="0" marL="0" rtl="0">
              <a:spcBef>
                <a:spcPts val="0"/>
              </a:spcBef>
              <a:spcAft>
                <a:spcPts val="0"/>
              </a:spcAft>
              <a:buNone/>
            </a:pPr>
            <a:r>
              <a:rPr b="1" lang="en" sz="1800">
                <a:solidFill>
                  <a:srgbClr val="0B5394"/>
                </a:solidFill>
                <a:uFillTx/>
                <a:latin typeface="Trebuchet MS"/>
                <a:ea typeface="Trebuchet MS"/>
                <a:cs typeface="Trebuchet MS"/>
                <a:sym typeface="Trebuchet MS"/>
              </a:rPr>
              <a:t>discovery</a:t>
            </a:r>
            <a:endParaRPr b="1" sz="1800">
              <a:solidFill>
                <a:srgbClr val="0B5394"/>
              </a:solidFill>
              <a:uFillTx/>
              <a:latin typeface="Trebuchet MS"/>
              <a:ea typeface="Trebuchet MS"/>
              <a:cs typeface="Trebuchet MS"/>
              <a:sym typeface="Trebuchet MS"/>
            </a:endParaRPr>
          </a:p>
          <a:p>
            <a:pPr algn="ctr" indent="0" lvl="0" marL="0" rtl="0">
              <a:spcBef>
                <a:spcPts val="0"/>
              </a:spcBef>
              <a:spcAft>
                <a:spcPts val="0"/>
              </a:spcAft>
              <a:buNone/>
            </a:pPr>
            <a:r>
              <a:rPr b="1" lang="en" sz="1800">
                <a:solidFill>
                  <a:srgbClr val="0B5394"/>
                </a:solidFill>
                <a:uFillTx/>
                <a:latin typeface="Trebuchet MS"/>
                <a:ea typeface="Trebuchet MS"/>
                <a:cs typeface="Trebuchet MS"/>
                <a:sym typeface="Trebuchet MS"/>
              </a:rPr>
              <a:t>  exercises </a:t>
            </a:r>
            <a:br>
              <a:rPr b="1" lang="en" sz="1800">
                <a:solidFill>
                  <a:srgbClr val="0B5394"/>
                </a:solidFill>
                <a:uFillTx/>
                <a:latin typeface="Trebuchet MS"/>
                <a:ea typeface="Trebuchet MS"/>
                <a:cs typeface="Trebuchet MS"/>
                <a:sym typeface="Trebuchet MS"/>
              </a:rPr>
            </a:br>
            <a:r>
              <a:rPr b="1" lang="en" sz="1800">
                <a:solidFill>
                  <a:srgbClr val="0B5394"/>
                </a:solidFill>
                <a:uFillTx/>
                <a:latin typeface="Trebuchet MS"/>
                <a:ea typeface="Trebuchet MS"/>
                <a:cs typeface="Trebuchet MS"/>
                <a:sym typeface="Trebuchet MS"/>
              </a:rPr>
              <a:t>&amp; reflect in ePortfolio</a:t>
            </a:r>
            <a:endParaRPr b="1" sz="1800">
              <a:solidFill>
                <a:srgbClr val="0B5394"/>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6479" name="Google Shape;6479;p7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89250" y="1894225"/>
            <a:ext cx="2613900" cy="2613900"/>
          </a:xfrm>
          <a:prstGeom prst="donut">
            <a:avLst>
              <a:gd fmla="val 8161" name="adj"/>
            </a:avLst>
          </a:prstGeom>
          <a:solidFill>
            <a:srgbClr val="0B539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ctr" indent="0" lvl="0" marL="0" rtl="0">
              <a:spcBef>
                <a:spcPts val="0"/>
              </a:spcBef>
              <a:spcAft>
                <a:spcPts val="0"/>
              </a:spcAft>
              <a:buNone/>
            </a:pPr>
            <a:r>
              <a:rPr b="1" lang="en" sz="1800">
                <a:solidFill>
                  <a:srgbClr val="0B5394"/>
                </a:solidFill>
                <a:uFillTx/>
                <a:latin typeface="Trebuchet MS"/>
                <a:ea typeface="Trebuchet MS"/>
                <a:cs typeface="Trebuchet MS"/>
                <a:sym typeface="Trebuchet MS"/>
              </a:rPr>
              <a:t>4</a:t>
            </a:r>
            <a:r>
              <a:rPr b="1" lang="en" sz="1800">
                <a:solidFill>
                  <a:srgbClr val="0B5394"/>
                </a:solidFill>
                <a:uFillTx/>
                <a:latin typeface="Trebuchet MS"/>
                <a:ea typeface="Trebuchet MS"/>
                <a:cs typeface="Trebuchet MS"/>
                <a:sym typeface="Trebuchet MS"/>
              </a:rPr>
              <a:t>. Earn</a:t>
            </a:r>
            <a:endParaRPr b="1" sz="1800">
              <a:solidFill>
                <a:srgbClr val="0B5394"/>
              </a:solidFill>
              <a:uFillTx/>
              <a:latin typeface="Trebuchet MS"/>
              <a:ea typeface="Trebuchet MS"/>
              <a:cs typeface="Trebuchet MS"/>
              <a:sym typeface="Trebuchet MS"/>
            </a:endParaRPr>
          </a:p>
          <a:p>
            <a:pPr algn="ctr" indent="0" lvl="0" marL="0" rtl="0">
              <a:spcBef>
                <a:spcPts val="0"/>
              </a:spcBef>
              <a:spcAft>
                <a:spcPts val="0"/>
              </a:spcAft>
              <a:buNone/>
            </a:pPr>
            <a:r>
              <a:rPr b="1" lang="en" sz="1800">
                <a:solidFill>
                  <a:srgbClr val="0B5394"/>
                </a:solidFill>
                <a:uFillTx/>
                <a:latin typeface="Trebuchet MS"/>
                <a:ea typeface="Trebuchet MS"/>
                <a:cs typeface="Trebuchet MS"/>
                <a:sym typeface="Trebuchet MS"/>
              </a:rPr>
              <a:t> badges &amp; Coursera Certificate</a:t>
            </a:r>
            <a:endParaRPr b="1" sz="1800">
              <a:solidFill>
                <a:srgbClr val="0B5394"/>
              </a:solidFill>
              <a:uFillTx/>
              <a:latin typeface="Trebuchet MS"/>
              <a:ea typeface="Trebuchet MS"/>
              <a:cs typeface="Trebuchet MS"/>
              <a:sym typeface="Trebuchet MS"/>
            </a:endParaRPr>
          </a:p>
          <a:p>
            <a:pPr algn="l" indent="0" lvl="0" marL="0" rtl="0">
              <a:spcBef>
                <a:spcPts val="0"/>
              </a:spcBef>
              <a:spcAft>
                <a:spcPts val="0"/>
              </a:spcAft>
              <a:buNone/>
            </a:pPr>
            <a:r>
              <a:rPr>
                <a:uFillTx/>
              </a:rPr>
              <a:t/>
            </a:r>
            <a:endParaRPr b="1" sz="1800">
              <a:solidFill>
                <a:srgbClr val="0B5394"/>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6480" name="Google Shape;6480;p7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256900" y="1894225"/>
            <a:ext cx="2613900" cy="2613900"/>
          </a:xfrm>
          <a:prstGeom prst="donut">
            <a:avLst>
              <a:gd fmla="val 8161" name="adj"/>
            </a:avLst>
          </a:prstGeom>
          <a:solidFill>
            <a:srgbClr val="0B539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ctr" indent="0" lvl="0" marL="0" rtl="0">
              <a:spcBef>
                <a:spcPts val="0"/>
              </a:spcBef>
              <a:spcAft>
                <a:spcPts val="0"/>
              </a:spcAft>
              <a:buNone/>
            </a:pPr>
            <a:r>
              <a:rPr b="1" lang="en" sz="1800">
                <a:solidFill>
                  <a:srgbClr val="0B5394"/>
                </a:solidFill>
                <a:uFillTx/>
                <a:latin typeface="Trebuchet MS"/>
                <a:ea typeface="Trebuchet MS"/>
                <a:cs typeface="Trebuchet MS"/>
                <a:sym typeface="Trebuchet MS"/>
              </a:rPr>
              <a:t>2</a:t>
            </a:r>
            <a:r>
              <a:rPr b="1" lang="en" sz="1800">
                <a:solidFill>
                  <a:srgbClr val="0B5394"/>
                </a:solidFill>
                <a:uFillTx/>
                <a:latin typeface="Trebuchet MS"/>
                <a:ea typeface="Trebuchet MS"/>
                <a:cs typeface="Trebuchet MS"/>
                <a:sym typeface="Trebuchet MS"/>
              </a:rPr>
              <a:t>. Explore </a:t>
            </a:r>
            <a:endParaRPr b="1" sz="1800">
              <a:solidFill>
                <a:srgbClr val="0B5394"/>
              </a:solidFill>
              <a:uFillTx/>
              <a:latin typeface="Trebuchet MS"/>
              <a:ea typeface="Trebuchet MS"/>
              <a:cs typeface="Trebuchet MS"/>
              <a:sym typeface="Trebuchet MS"/>
            </a:endParaRPr>
          </a:p>
          <a:p>
            <a:pPr algn="ctr" indent="0" lvl="0" marL="0" rtl="0">
              <a:spcBef>
                <a:spcPts val="0"/>
              </a:spcBef>
              <a:spcAft>
                <a:spcPts val="0"/>
              </a:spcAft>
              <a:buNone/>
            </a:pPr>
            <a:r>
              <a:rPr b="1" lang="en" sz="1800">
                <a:solidFill>
                  <a:srgbClr val="0B5394"/>
                </a:solidFill>
                <a:uFillTx/>
                <a:latin typeface="Trebuchet MS"/>
                <a:ea typeface="Trebuchet MS"/>
                <a:cs typeface="Trebuchet MS"/>
                <a:sym typeface="Trebuchet MS"/>
              </a:rPr>
              <a:t>WIKI tools &amp; resources</a:t>
            </a:r>
            <a:endParaRPr b="1" sz="1800">
              <a:solidFill>
                <a:srgbClr val="0B5394"/>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6481" name="Google Shape;6481;p7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99500" y="1894225"/>
            <a:ext cx="2613900" cy="2613900"/>
          </a:xfrm>
          <a:prstGeom prst="donut">
            <a:avLst>
              <a:gd fmla="val 8161" name="adj"/>
            </a:avLst>
          </a:prstGeom>
          <a:solidFill>
            <a:srgbClr val="0B5394"/>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ctr" indent="0" lvl="0" marL="0" rtl="0">
              <a:spcBef>
                <a:spcPts val="0"/>
              </a:spcBef>
              <a:spcAft>
                <a:spcPts val="0"/>
              </a:spcAft>
              <a:buNone/>
            </a:pPr>
            <a:r>
              <a:rPr b="1" lang="en" sz="1800">
                <a:solidFill>
                  <a:srgbClr val="0B5394"/>
                </a:solidFill>
                <a:uFillTx/>
                <a:latin typeface="Trebuchet MS"/>
                <a:ea typeface="Trebuchet MS"/>
                <a:cs typeface="Trebuchet MS"/>
                <a:sym typeface="Trebuchet MS"/>
              </a:rPr>
              <a:t>1. Read, view &amp; participate with course materials</a:t>
            </a:r>
            <a:endParaRPr b="1" sz="1800">
              <a:solidFill>
                <a:srgbClr val="0B5394"/>
              </a:solidFill>
              <a:uFillTx/>
              <a:latin typeface="Trebuchet MS"/>
              <a:ea typeface="Trebuchet MS"/>
              <a:cs typeface="Trebuchet MS"/>
              <a:sym typeface="Trebuchet MS"/>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13.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6485" name="Shape 6485"/>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grpSp>
        <p:nvGrpSpPr>
          <p:cNvPr xmlns:c="http://schemas.openxmlformats.org/drawingml/2006/chart" xmlns:pic="http://schemas.openxmlformats.org/drawingml/2006/picture" xmlns:dgm="http://schemas.openxmlformats.org/drawingml/2006/diagram" id="6486" name="Google Shape;6486;p73"/>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9169500" cy="5143500"/>
            <a:chOff x="0" y="0"/>
            <a:chExt cx="9169500" cy="5143500"/>
          </a:xfrm>
        </p:grpSpPr>
        <p:grpSp>
          <p:nvGrpSpPr>
            <p:cNvPr xmlns:c="http://schemas.openxmlformats.org/drawingml/2006/chart" xmlns:pic="http://schemas.openxmlformats.org/drawingml/2006/picture" xmlns:dgm="http://schemas.openxmlformats.org/drawingml/2006/diagram" id="6487" name="Google Shape;6487;p73"/>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352425" y="387075"/>
              <a:ext cx="8627852" cy="4680226"/>
              <a:chOff x="352425" y="387075"/>
              <a:chExt cx="8627852" cy="4680226"/>
            </a:xfrm>
          </p:grpSpPr>
          <p:sp>
            <p:nvSpPr>
              <p:cNvPr xmlns:c="http://schemas.openxmlformats.org/drawingml/2006/chart" xmlns:pic="http://schemas.openxmlformats.org/drawingml/2006/picture" xmlns:dgm="http://schemas.openxmlformats.org/drawingml/2006/diagram" id="6488" name="Google Shape;6488;p73"/>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352425" y="387075"/>
                <a:ext cx="8320500" cy="5700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algn="l" indent="0" lvl="0" marL="0" marR="0" rtl="0">
                  <a:lnSpc>
                    <a:spcPct val="100000"/>
                  </a:lnSpc>
                  <a:spcBef>
                    <a:spcPts val="0"/>
                  </a:spcBef>
                  <a:spcAft>
                    <a:spcPts val="0"/>
                  </a:spcAft>
                  <a:buNone/>
                </a:pPr>
                <a:r>
                  <a:rPr b="1" lang="en" sz="3000">
                    <a:solidFill>
                      <a:srgbClr val="FFFFFF"/>
                    </a:solidFill>
                    <a:uFillTx/>
                    <a:latin typeface="Trebuchet MS"/>
                    <a:ea typeface="Trebuchet MS"/>
                    <a:cs typeface="Trebuchet MS"/>
                    <a:sym typeface="Trebuchet MS"/>
                  </a:rPr>
                  <a:t>Learner</a:t>
                </a:r>
                <a:r>
                  <a:rPr b="1" lang="en" sz="3000">
                    <a:solidFill>
                      <a:srgbClr val="FFFFFF"/>
                    </a:solidFill>
                    <a:uFillTx/>
                    <a:latin typeface="Trebuchet MS"/>
                    <a:ea typeface="Trebuchet MS"/>
                    <a:cs typeface="Trebuchet MS"/>
                    <a:sym typeface="Trebuchet MS"/>
                  </a:rPr>
                  <a:t> Rewards</a:t>
                </a:r>
                <a:endParaRPr b="1" sz="3000">
                  <a:solidFill>
                    <a:srgbClr val="FFFFFF"/>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6489" name="Google Shape;6489;p73"/>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352425" y="1445500"/>
                <a:ext cx="7868400" cy="29457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algn="l" indent="-381000" lvl="0" marL="457200" marR="0" rtl="0">
                  <a:lnSpc>
                    <a:spcPct val="120000"/>
                  </a:lnSpc>
                  <a:spcBef>
                    <a:spcPts val="0"/>
                  </a:spcBef>
                  <a:spcAft>
                    <a:spcPts val="0"/>
                  </a:spcAft>
                  <a:buSzPts val="2400"/>
                  <a:buFont typeface="Trebuchet MS"/>
                  <a:buChar char="●"/>
                </a:pPr>
                <a:r>
                  <a:rPr lang="en" sz="2400">
                    <a:uFillTx/>
                    <a:latin typeface="Trebuchet MS"/>
                    <a:ea typeface="Trebuchet MS"/>
                    <a:cs typeface="Trebuchet MS"/>
                    <a:sym typeface="Trebuchet MS"/>
                  </a:rPr>
                  <a:t>A Personal ePortfolio </a:t>
                </a:r>
                <a:endParaRPr sz="2400">
                  <a:uFillTx/>
                  <a:latin typeface="Trebuchet MS"/>
                  <a:ea typeface="Trebuchet MS"/>
                  <a:cs typeface="Trebuchet MS"/>
                  <a:sym typeface="Trebuchet MS"/>
                </a:endParaRPr>
              </a:p>
              <a:p>
                <a:pPr algn="l" indent="-381000" lvl="0" marL="457200" marR="0" rtl="0">
                  <a:lnSpc>
                    <a:spcPct val="120000"/>
                  </a:lnSpc>
                  <a:spcBef>
                    <a:spcPts val="0"/>
                  </a:spcBef>
                  <a:spcAft>
                    <a:spcPts val="0"/>
                  </a:spcAft>
                  <a:buSzPts val="2400"/>
                  <a:buFont typeface="Trebuchet MS"/>
                  <a:buChar char="●"/>
                </a:pPr>
                <a:r>
                  <a:rPr lang="en" sz="2400">
                    <a:uFillTx/>
                    <a:latin typeface="Trebuchet MS"/>
                    <a:ea typeface="Trebuchet MS"/>
                    <a:cs typeface="Trebuchet MS"/>
                    <a:sym typeface="Trebuchet MS"/>
                  </a:rPr>
                  <a:t>Digital badges</a:t>
                </a:r>
                <a:endParaRPr sz="2400">
                  <a:uFillTx/>
                  <a:latin typeface="Trebuchet MS"/>
                  <a:ea typeface="Trebuchet MS"/>
                  <a:cs typeface="Trebuchet MS"/>
                  <a:sym typeface="Trebuchet MS"/>
                </a:endParaRPr>
              </a:p>
              <a:p>
                <a:pPr algn="l" indent="-381000" lvl="0" marL="457200" marR="0" rtl="0">
                  <a:lnSpc>
                    <a:spcPct val="120000"/>
                  </a:lnSpc>
                  <a:spcBef>
                    <a:spcPts val="0"/>
                  </a:spcBef>
                  <a:spcAft>
                    <a:spcPts val="0"/>
                  </a:spcAft>
                  <a:buSzPts val="2400"/>
                  <a:buFont typeface="Trebuchet MS"/>
                  <a:buChar char="●"/>
                </a:pPr>
                <a:r>
                  <a:rPr lang="en" sz="2400">
                    <a:uFillTx/>
                    <a:latin typeface="Trebuchet MS"/>
                    <a:ea typeface="Trebuchet MS"/>
                    <a:cs typeface="Trebuchet MS"/>
                    <a:sym typeface="Trebuchet MS"/>
                  </a:rPr>
                  <a:t>Coursera Certificate of Completion</a:t>
                </a:r>
                <a:endParaRPr sz="2400">
                  <a:uFillTx/>
                  <a:latin typeface="Trebuchet MS"/>
                  <a:ea typeface="Trebuchet MS"/>
                  <a:cs typeface="Trebuchet MS"/>
                  <a:sym typeface="Trebuchet MS"/>
                </a:endParaRPr>
              </a:p>
              <a:p>
                <a:pPr algn="l" indent="-381000" lvl="0" marL="457200" marR="0" rtl="0">
                  <a:lnSpc>
                    <a:spcPct val="120000"/>
                  </a:lnSpc>
                  <a:spcBef>
                    <a:spcPts val="0"/>
                  </a:spcBef>
                  <a:spcAft>
                    <a:spcPts val="0"/>
                  </a:spcAft>
                  <a:buSzPts val="2400"/>
                  <a:buFont typeface="Trebuchet MS"/>
                  <a:buChar char="●"/>
                </a:pPr>
                <a:r>
                  <a:rPr lang="en" sz="2400">
                    <a:uFillTx/>
                    <a:latin typeface="Trebuchet MS"/>
                    <a:ea typeface="Trebuchet MS"/>
                    <a:cs typeface="Trebuchet MS"/>
                    <a:sym typeface="Trebuchet MS"/>
                  </a:rPr>
                  <a:t>Intrinsic rewards of being </a:t>
                </a:r>
                <a:br>
                  <a:rPr lang="en" sz="2400">
                    <a:uFillTx/>
                    <a:latin typeface="Trebuchet MS"/>
                    <a:ea typeface="Trebuchet MS"/>
                    <a:cs typeface="Trebuchet MS"/>
                    <a:sym typeface="Trebuchet MS"/>
                  </a:rPr>
                </a:br>
                <a:r>
                  <a:rPr lang="en" sz="2400">
                    <a:uFillTx/>
                    <a:latin typeface="Trebuchet MS"/>
                    <a:ea typeface="Trebuchet MS"/>
                    <a:cs typeface="Trebuchet MS"/>
                    <a:sym typeface="Trebuchet MS"/>
                  </a:rPr>
                  <a:t>a lifelong learner!</a:t>
                </a:r>
                <a:endParaRPr sz="2400">
                  <a:uFillTx/>
                  <a:latin typeface="Trebuchet MS"/>
                  <a:ea typeface="Trebuchet MS"/>
                  <a:cs typeface="Trebuchet MS"/>
                  <a:sym typeface="Trebuchet MS"/>
                </a:endParaRPr>
              </a:p>
            </p:txBody>
          </p:sp>
          <p:grpSp>
            <p:nvGrpSpPr>
              <p:cNvPr xmlns:c="http://schemas.openxmlformats.org/drawingml/2006/chart" xmlns:pic="http://schemas.openxmlformats.org/drawingml/2006/picture" xmlns:dgm="http://schemas.openxmlformats.org/drawingml/2006/diagram" id="6490" name="Google Shape;6490;p73"/>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381000" y="3997828"/>
                <a:ext cx="3990187" cy="977569"/>
                <a:chOff x="905626" y="4219725"/>
                <a:chExt cx="3084560" cy="755697"/>
              </a:xfrm>
            </p:grpSpPr>
            <p:pic>
              <p:nvPicPr>
                <p:cNvPr xmlns:c="http://schemas.openxmlformats.org/drawingml/2006/chart" xmlns:pic="http://schemas.openxmlformats.org/drawingml/2006/picture" xmlns:dgm="http://schemas.openxmlformats.org/drawingml/2006/diagram" id="6491" name="Google Shape;6491;p73"/>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rotWithShape="1">
                <a:blip r:embed="rId3"/>
                <a:srcRect b="44157" l="16052" r="16671" t="45590"/>
                <a:stretch/>
              </p:blipFill>
              <p:spPr xmlns:c="http://schemas.openxmlformats.org/drawingml/2006/chart" xmlns:pic="http://schemas.openxmlformats.org/drawingml/2006/picture" xmlns:dgm="http://schemas.openxmlformats.org/drawingml/2006/diagram">
                <a:xfrm>
                  <a:off x="1706675" y="4255350"/>
                  <a:ext cx="2283511" cy="684451"/>
                </a:xfrm>
                <a:prstGeom prst="rect">
                  <a:avLst/>
                </a:prstGeom>
                <a:noFill/>
                <a:ln>
                  <a:noFill/>
                </a:ln>
              </p:spPr>
            </p:pic>
            <p:pic>
              <p:nvPicPr>
                <p:cNvPr xmlns:c="http://schemas.openxmlformats.org/drawingml/2006/chart" xmlns:pic="http://schemas.openxmlformats.org/drawingml/2006/picture" xmlns:dgm="http://schemas.openxmlformats.org/drawingml/2006/diagram" id="6492" name="Google Shape;6492;p73"/>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rotWithShape="1">
                <a:blip r:embed="rId3"/>
                <a:srcRect b="54151" l="35901" r="38589" t="34529"/>
                <a:stretch/>
              </p:blipFill>
              <p:spPr xmlns:c="http://schemas.openxmlformats.org/drawingml/2006/chart" xmlns:pic="http://schemas.openxmlformats.org/drawingml/2006/picture" xmlns:dgm="http://schemas.openxmlformats.org/drawingml/2006/diagram">
                <a:xfrm>
                  <a:off x="905626" y="4219725"/>
                  <a:ext cx="865849" cy="755697"/>
                </a:xfrm>
                <a:prstGeom prst="rect">
                  <a:avLst/>
                </a:prstGeom>
                <a:noFill/>
                <a:ln>
                  <a:noFill/>
                </a:ln>
              </p:spPr>
            </p:pic>
          </p:grpSp>
          <p:pic>
            <p:nvPicPr>
              <p:cNvPr xmlns:c="http://schemas.openxmlformats.org/drawingml/2006/chart" xmlns:pic="http://schemas.openxmlformats.org/drawingml/2006/picture" xmlns:dgm="http://schemas.openxmlformats.org/drawingml/2006/diagram" id="6493" name="Google Shape;6493;p73"/>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a:blip r:embed="rId4"/>
              <a:stretch>
                <a:fillRect/>
              </a:stretch>
            </p:blipFill>
            <p:spPr xmlns:c="http://schemas.openxmlformats.org/drawingml/2006/chart" xmlns:pic="http://schemas.openxmlformats.org/drawingml/2006/picture" xmlns:dgm="http://schemas.openxmlformats.org/drawingml/2006/diagram">
              <a:xfrm>
                <a:off x="6039375" y="1498625"/>
                <a:ext cx="2940902" cy="2274600"/>
              </a:xfrm>
              <a:prstGeom prst="rect">
                <a:avLst/>
              </a:prstGeom>
              <a:noFill/>
              <a:ln>
                <a:noFill/>
              </a:ln>
              <a:effectLst>
                <a:outerShdw algn="bl" blurRad="57150" dir="5400000" dist="19050" rotWithShape="0">
                  <a:srgbClr val="000000">
                    <a:alpha val="50000"/>
                  </a:srgbClr>
                </a:outerShdw>
              </a:effectLst>
            </p:spPr>
          </p:pic>
          <p:pic>
            <p:nvPicPr>
              <p:cNvPr xmlns:c="http://schemas.openxmlformats.org/drawingml/2006/chart" xmlns:pic="http://schemas.openxmlformats.org/drawingml/2006/picture" xmlns:dgm="http://schemas.openxmlformats.org/drawingml/2006/diagram" id="6494" name="Google Shape;6494;p73"/>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a:blip r:embed="rId5"/>
              <a:stretch>
                <a:fillRect/>
              </a:stretch>
            </p:blipFill>
            <p:spPr xmlns:c="http://schemas.openxmlformats.org/drawingml/2006/chart" xmlns:pic="http://schemas.openxmlformats.org/drawingml/2006/picture" xmlns:dgm="http://schemas.openxmlformats.org/drawingml/2006/diagram">
              <a:xfrm>
                <a:off x="4538800" y="3010600"/>
                <a:ext cx="2053176" cy="2056701"/>
              </a:xfrm>
              <a:prstGeom prst="rect">
                <a:avLst/>
              </a:prstGeom>
              <a:noFill/>
              <a:ln>
                <a:noFill/>
              </a:ln>
            </p:spPr>
          </p:pic>
        </p:grpSp>
        <p:sp>
          <p:nvSpPr>
            <p:cNvPr xmlns:c="http://schemas.openxmlformats.org/drawingml/2006/chart" xmlns:pic="http://schemas.openxmlformats.org/drawingml/2006/picture" xmlns:dgm="http://schemas.openxmlformats.org/drawingml/2006/diagram" id="6495" name="Google Shape;6495;p7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0" y="0"/>
              <a:ext cx="9169500" cy="5143500"/>
            </a:xfrm>
            <a:prstGeom prst="rect">
              <a:avLst/>
            </a:prstGeom>
            <a:noFill/>
            <a:ln cap="flat" cmpd="sng" w="9525">
              <a:solidFill>
                <a:schemeClr val="dk2"/>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grpSp>
    </p:spTree>
  </p:cSld>
  <p:clrMapOvr xmlns:c="http://schemas.openxmlformats.org/drawingml/2006/chart" xmlns:pic="http://schemas.openxmlformats.org/drawingml/2006/picture" xmlns:dgm="http://schemas.openxmlformats.org/drawingml/2006/diagram">
    <a:masterClrMapping/>
  </p:clrMapOvr>
</p:sld>
</file>

<file path=ppt/slides/slide14.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6499" name="Shape 6499"/>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500" name="Google Shape;6500;p74"/>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300" y="500925"/>
            <a:ext cx="2469900" cy="20496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algn="ctr" indent="0" lvl="0" marL="0" rtl="0">
              <a:spcBef>
                <a:spcPts val="0"/>
              </a:spcBef>
              <a:spcAft>
                <a:spcPts val="0"/>
              </a:spcAft>
              <a:buNone/>
            </a:pPr>
            <a:r>
              <a:rPr lang="en" sz="2400">
                <a:uFillTx/>
                <a:latin typeface="Trebuchet MS"/>
                <a:ea typeface="Trebuchet MS"/>
                <a:cs typeface="Trebuchet MS"/>
                <a:sym typeface="Trebuchet MS"/>
              </a:rPr>
              <a:t>Share info with your campus about </a:t>
            </a:r>
            <a:r>
              <a:rPr lang="en" sz="2400">
                <a:uFillTx/>
                <a:latin typeface="Trebuchet MS"/>
                <a:ea typeface="Trebuchet MS"/>
                <a:cs typeface="Trebuchet MS"/>
                <a:sym typeface="Trebuchet MS"/>
              </a:rPr>
              <a:t>EmTech</a:t>
            </a:r>
            <a:endParaRPr sz="2400">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6501" name="Google Shape;6501;p7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160725" y="0"/>
            <a:ext cx="1822200" cy="5143500"/>
          </a:xfrm>
          <a:prstGeom prst="rect">
            <a:avLst/>
          </a:pr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02" name="Google Shape;6502;p74"/>
          <p:cNvSpPr xmlns:c="http://schemas.openxmlformats.org/drawingml/2006/chart" xmlns:pic="http://schemas.openxmlformats.org/drawingml/2006/picture" xmlns:dgm="http://schemas.openxmlformats.org/drawingml/2006/diagram" txBox="1">
            <a:spLocks/>
          </p:cNvSpPr>
          <p:nvPr>
            <p:ph idx="2" type="body"/>
          </p:nvPr>
        </p:nvSpPr>
        <p:spPr xmlns:c="http://schemas.openxmlformats.org/drawingml/2006/chart" xmlns:pic="http://schemas.openxmlformats.org/drawingml/2006/picture" xmlns:dgm="http://schemas.openxmlformats.org/drawingml/2006/diagram">
          <a:xfrm>
            <a:off x="3597250" y="343850"/>
            <a:ext cx="4934700" cy="4268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algn="l" indent="0" lvl="0" marL="0" rtl="0">
              <a:lnSpc>
                <a:spcPct val="114000"/>
              </a:lnSpc>
              <a:spcBef>
                <a:spcPts val="0"/>
              </a:spcBef>
              <a:spcAft>
                <a:spcPts val="0"/>
              </a:spcAft>
              <a:buNone/>
            </a:pPr>
            <a:r>
              <a:rPr lang="en" sz="1800">
                <a:solidFill>
                  <a:srgbClr val="333333"/>
                </a:solidFill>
                <a:uFillTx/>
                <a:latin typeface="Trebuchet MS"/>
                <a:ea typeface="Trebuchet MS"/>
                <a:cs typeface="Trebuchet MS"/>
                <a:sym typeface="Trebuchet MS"/>
              </a:rPr>
              <a:t>Use this</a:t>
            </a:r>
            <a:r>
              <a:rPr lang="en" sz="1800">
                <a:uFillTx/>
              </a:rPr>
              <a:t> </a:t>
            </a:r>
            <a:r>
              <a:rPr lang="en" sz="1800" u="sng">
                <a:solidFill>
                  <a:srgbClr val="337AB7"/>
                </a:solidFill>
                <a:uFillTx/>
                <a:latin typeface="Trebuchet MS"/>
                <a:ea typeface="Trebuchet MS"/>
                <a:cs typeface="Trebuchet MS"/>
                <a:sym typeface="Trebuchet MS"/>
                <a:hlinkClick r:id="rId3"/>
              </a:rPr>
              <a:t>announcement</a:t>
            </a:r>
            <a:r>
              <a:rPr lang="en" sz="1800">
                <a:solidFill>
                  <a:srgbClr val="333333"/>
                </a:solidFill>
                <a:uFillTx/>
                <a:latin typeface="Trebuchet MS"/>
                <a:ea typeface="Trebuchet MS"/>
                <a:cs typeface="Trebuchet MS"/>
                <a:sym typeface="Trebuchet MS"/>
              </a:rPr>
              <a:t> to share with via email &amp; social networks</a:t>
            </a:r>
            <a:endParaRPr sz="1800">
              <a:solidFill>
                <a:srgbClr val="333333"/>
              </a:solidFill>
              <a:uFillTx/>
              <a:latin typeface="Trebuchet MS"/>
              <a:ea typeface="Trebuchet MS"/>
              <a:cs typeface="Trebuchet MS"/>
              <a:sym typeface="Trebuchet MS"/>
            </a:endParaRPr>
          </a:p>
          <a:p>
            <a:pPr algn="l" indent="-317500" lvl="0" marL="457200" rtl="0">
              <a:spcBef>
                <a:spcPts val="2000"/>
              </a:spcBef>
              <a:spcAft>
                <a:spcPts val="0"/>
              </a:spcAft>
              <a:buSzPts val="1400"/>
              <a:buFont typeface="Trebuchet MS"/>
              <a:buChar char="●"/>
            </a:pPr>
            <a:r>
              <a:rPr lang="en" sz="1400" u="sng">
                <a:solidFill>
                  <a:srgbClr val="337AB7"/>
                </a:solidFill>
                <a:uFillTx/>
                <a:latin typeface="Trebuchet MS"/>
                <a:ea typeface="Trebuchet MS"/>
                <a:cs typeface="Trebuchet MS"/>
                <a:sym typeface="Trebuchet MS"/>
                <a:hlinkClick r:id="rId4"/>
              </a:rPr>
              <a:t>Flyers</a:t>
            </a:r>
            <a:endParaRPr sz="1400">
              <a:uFillTx/>
            </a:endParaRPr>
          </a:p>
          <a:p>
            <a:pPr algn="l" indent="-317500" lvl="0" marL="457200" rtl="0">
              <a:spcBef>
                <a:spcPts val="0"/>
              </a:spcBef>
              <a:spcAft>
                <a:spcPts val="0"/>
              </a:spcAft>
              <a:buSzPts val="1400"/>
              <a:buFont typeface="Trebuchet MS"/>
              <a:buChar char="●"/>
            </a:pPr>
            <a:r>
              <a:rPr lang="en" sz="1400" u="sng">
                <a:solidFill>
                  <a:srgbClr val="337AB7"/>
                </a:solidFill>
                <a:uFillTx/>
                <a:latin typeface="Trebuchet MS"/>
                <a:ea typeface="Trebuchet MS"/>
                <a:cs typeface="Trebuchet MS"/>
                <a:sym typeface="Trebuchet MS"/>
                <a:hlinkClick r:id="rId5"/>
              </a:rPr>
              <a:t>Small takeaways</a:t>
            </a:r>
            <a:endParaRPr sz="1400">
              <a:solidFill>
                <a:srgbClr val="333333"/>
              </a:solidFill>
              <a:uFillTx/>
              <a:latin typeface="Trebuchet MS"/>
              <a:ea typeface="Trebuchet MS"/>
              <a:cs typeface="Trebuchet MS"/>
              <a:sym typeface="Trebuchet MS"/>
            </a:endParaRPr>
          </a:p>
          <a:p>
            <a:pPr algn="l" indent="-317500" lvl="0" marL="457200" rtl="0">
              <a:spcBef>
                <a:spcPts val="0"/>
              </a:spcBef>
              <a:spcAft>
                <a:spcPts val="0"/>
              </a:spcAft>
              <a:buSzPts val="1400"/>
              <a:buFont typeface="Trebuchet MS"/>
              <a:buChar char="●"/>
            </a:pPr>
            <a:r>
              <a:rPr lang="en" sz="1400" u="sng">
                <a:solidFill>
                  <a:srgbClr val="337AB7"/>
                </a:solidFill>
                <a:uFillTx/>
                <a:latin typeface="Trebuchet MS"/>
                <a:ea typeface="Trebuchet MS"/>
                <a:cs typeface="Trebuchet MS"/>
                <a:sym typeface="Trebuchet MS"/>
                <a:hlinkClick r:id="rId6"/>
              </a:rPr>
              <a:t>Business cards</a:t>
            </a:r>
            <a:endParaRPr sz="1400">
              <a:uFillTx/>
              <a:latin typeface="Trebuchet MS"/>
              <a:ea typeface="Trebuchet MS"/>
              <a:cs typeface="Trebuchet MS"/>
              <a:sym typeface="Trebuchet MS"/>
            </a:endParaRPr>
          </a:p>
        </p:txBody>
      </p:sp>
      <p:pic>
        <p:nvPicPr>
          <p:cNvPr xmlns:c="http://schemas.openxmlformats.org/drawingml/2006/chart" xmlns:pic="http://schemas.openxmlformats.org/drawingml/2006/picture" xmlns:dgm="http://schemas.openxmlformats.org/drawingml/2006/diagram" descr="Identify the value and implications of using emerging technologies for personal and professional growth. Gain strategies to develop lifelong learning habits and keep pace with technology change. This project consists of two parts; #EmTechMOOC and EmTechWIKI. #EmTechMOOC, hosted in Coursera, provides a supportive environment for dialogue and sharing among participants. EmTechWIKI is a socially-curated discovery engine for exploring technology tools, tutorials, and resources.  Enroll in the MOOC to earn digital badges and a Coursera Certificate of Completion.  http://suny.edu/emtech" id="6503" name="Google Shape;6503;p74">
            <a:hlinkClick r:id="rId7"/>
          </p:cNvPr>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a:blip r:embed="rId8"/>
          <a:stretch>
            <a:fillRect/>
          </a:stretch>
        </p:blipFill>
        <p:spPr xmlns:c="http://schemas.openxmlformats.org/drawingml/2006/chart" xmlns:pic="http://schemas.openxmlformats.org/drawingml/2006/picture" xmlns:dgm="http://schemas.openxmlformats.org/drawingml/2006/diagram">
          <a:xfrm>
            <a:off x="4765550" y="2391950"/>
            <a:ext cx="2855924" cy="2139696"/>
          </a:xfrm>
          <a:prstGeom prst="rect">
            <a:avLst/>
          </a:prstGeom>
          <a:noFill/>
          <a:ln>
            <a:noFill/>
          </a:ln>
        </p:spPr>
      </p:pic>
      <p:sp>
        <p:nvSpPr>
          <p:cNvPr xmlns:c="http://schemas.openxmlformats.org/drawingml/2006/chart" xmlns:pic="http://schemas.openxmlformats.org/drawingml/2006/picture" xmlns:dgm="http://schemas.openxmlformats.org/drawingml/2006/diagram" id="6504" name="Google Shape;6504;p74"/>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3160725" y="4531650"/>
            <a:ext cx="5983200" cy="6120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algn="ctr" indent="0" lvl="0" marL="0" rtl="0">
              <a:spcBef>
                <a:spcPts val="0"/>
              </a:spcBef>
              <a:spcAft>
                <a:spcPts val="0"/>
              </a:spcAft>
              <a:buNone/>
            </a:pPr>
            <a:r>
              <a:rPr lang="en" sz="1000">
                <a:uFillTx/>
              </a:rPr>
              <a:t>(</a:t>
            </a:r>
            <a:r>
              <a:rPr lang="en" sz="1000">
                <a:uFillTx/>
              </a:rPr>
              <a:t>1 min. video trailer)</a:t>
            </a:r>
            <a:endParaRPr sz="1000">
              <a:uFillTx/>
            </a:endParaRPr>
          </a:p>
          <a:p>
            <a:pPr algn="ctr" indent="0" lvl="0" marL="0" rtl="0">
              <a:spcBef>
                <a:spcPts val="0"/>
              </a:spcBef>
              <a:spcAft>
                <a:spcPts val="0"/>
              </a:spcAft>
              <a:buNone/>
            </a:pPr>
            <a:r>
              <a:rPr lang="en" u="sng">
                <a:solidFill>
                  <a:schemeClr val="hlink"/>
                </a:solidFill>
                <a:uFillTx/>
                <a:hlinkClick r:id="rId9"/>
              </a:rPr>
              <a:t>http://bit.ly/emtech-trailer</a:t>
            </a:r>
            <a:r>
              <a:rPr lang="en">
                <a:uFillTx/>
              </a:rPr>
              <a:t> </a:t>
            </a:r>
            <a:endParaRPr>
              <a:uFillTx/>
              <a:latin typeface="Roboto"/>
              <a:ea typeface="Roboto"/>
              <a:cs typeface="Roboto"/>
              <a:sym typeface="Roboto"/>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15.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blipFill xmlns:c="http://schemas.openxmlformats.org/drawingml/2006/chart" xmlns:pic="http://schemas.openxmlformats.org/drawingml/2006/picture" xmlns:dgm="http://schemas.openxmlformats.org/drawingml/2006/diagram">
          <a:blip r:embed="rId3"/>
          <a:stretch>
            <a:fillRect/>
          </a:stretch>
        </a:blipFill>
      </p:bgPr>
    </p:bg>
    <p:spTree>
      <p:nvGrpSpPr>
        <p:cNvPr xmlns:c="http://schemas.openxmlformats.org/drawingml/2006/chart" xmlns:pic="http://schemas.openxmlformats.org/drawingml/2006/picture" xmlns:dgm="http://schemas.openxmlformats.org/drawingml/2006/diagram" id="6508" name="Shape 6508"/>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509" name="Google Shape;6509;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72252" y="974125"/>
            <a:ext cx="7399496" cy="3524957"/>
          </a:xfrm>
          <a:custGeom>
            <a:ahLst/>
            <a:cxnLst/>
            <a:rect b="b" l="l" r="r" t="t"/>
            <a:pathLst>
              <a:path extrusionOk="0" h="136125" w="28575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rgbClr val="FFFFFF">
              <a:alpha val="30379"/>
            </a:srgbClr>
          </a:solidFill>
          <a:ln cap="flat" cmpd="sng" w="9525">
            <a:solidFill>
              <a:srgbClr val="19BBD5"/>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10" name="Google Shape;6510;p75"/>
          <p:cNvSpPr xmlns:c="http://schemas.openxmlformats.org/drawingml/2006/chart" xmlns:pic="http://schemas.openxmlformats.org/drawingml/2006/picture" xmlns:dgm="http://schemas.openxmlformats.org/drawingml/2006/diagram" txBox="1">
            <a:spLocks/>
          </p:cNvSpPr>
          <p:nvPr>
            <p:ph idx="4294967295" type="title"/>
          </p:nvPr>
        </p:nvSpPr>
        <p:spPr xmlns:c="http://schemas.openxmlformats.org/drawingml/2006/chart" xmlns:pic="http://schemas.openxmlformats.org/drawingml/2006/picture" xmlns:dgm="http://schemas.openxmlformats.org/drawingml/2006/diagram">
          <a:xfrm>
            <a:off x="783150" y="72650"/>
            <a:ext cx="8361000" cy="603600"/>
          </a:xfrm>
          <a:prstGeom prst="rect">
            <a:avLst/>
          </a:prstGeom>
        </p:spPr>
        <p:txBody xmlns:c="http://schemas.openxmlformats.org/drawingml/2006/chart" xmlns:pic="http://schemas.openxmlformats.org/drawingml/2006/picture" xmlns:dgm="http://schemas.openxmlformats.org/drawingml/2006/diagram">
          <a:bodyPr anchor="b" anchorCtr="0" bIns="91425" lIns="91425" rIns="91425" spcFirstLastPara="1" tIns="91425" wrap="square">
            <a:noAutofit/>
          </a:bodyPr>
          <a:lstStyle/>
          <a:p>
            <a:pPr algn="l" indent="0" lvl="0" marL="0" rtl="0">
              <a:spcBef>
                <a:spcPts val="0"/>
              </a:spcBef>
              <a:spcAft>
                <a:spcPts val="0"/>
              </a:spcAft>
              <a:buNone/>
            </a:pPr>
            <a:r>
              <a:rPr b="1" lang="en" sz="2600">
                <a:solidFill>
                  <a:srgbClr val="FFFFFF"/>
                </a:solidFill>
                <a:uFillTx/>
                <a:latin typeface="Trebuchet MS"/>
                <a:ea typeface="Trebuchet MS"/>
                <a:cs typeface="Trebuchet MS"/>
                <a:sym typeface="Trebuchet MS"/>
              </a:rPr>
              <a:t>Mapping #EmTechMOOC’s Global Reach</a:t>
            </a:r>
            <a:endParaRPr sz="1800">
              <a:solidFill>
                <a:srgbClr val="FFFFFF"/>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6511" name="Google Shape;6511;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319750" y="2752300"/>
            <a:ext cx="102300" cy="102300"/>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12" name="Google Shape;6512;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321743" y="1919890"/>
            <a:ext cx="102300" cy="102300"/>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13" name="Google Shape;6513;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480700" y="3549575"/>
            <a:ext cx="102300" cy="102300"/>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14" name="Google Shape;6514;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392050" y="2791525"/>
            <a:ext cx="102300" cy="102300"/>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15" name="Google Shape;6515;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085675" y="3899950"/>
            <a:ext cx="102300" cy="102300"/>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16" name="Google Shape;6516;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706250" y="2410525"/>
            <a:ext cx="254700" cy="254700"/>
          </a:xfrm>
          <a:prstGeom prst="flowChartSummingJunction">
            <a:avLst/>
          </a:prstGeom>
          <a:noFill/>
          <a:ln cap="flat" cmpd="sng" w="19050">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17" name="Google Shape;6517;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50403">
            <a:off x="1815138" y="1898484"/>
            <a:ext cx="102311" cy="102311"/>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18" name="Google Shape;6518;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50403">
            <a:off x="1605863" y="2022934"/>
            <a:ext cx="102311" cy="102311"/>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19" name="Google Shape;6519;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50403">
            <a:off x="1529663" y="1816834"/>
            <a:ext cx="102311" cy="102311"/>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20" name="Google Shape;6520;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50403">
            <a:off x="1891338" y="2127084"/>
            <a:ext cx="102311" cy="102311"/>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21" name="Google Shape;6521;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49819">
            <a:off x="1620292" y="2413817"/>
            <a:ext cx="144915" cy="134416"/>
          </a:xfrm>
          <a:prstGeom prst="flowChartSummingJunction">
            <a:avLst/>
          </a:prstGeom>
          <a:noFill/>
          <a:ln cap="flat" cmpd="sng" w="19050">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22" name="Google Shape;6522;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007418" y="1596040"/>
            <a:ext cx="102300" cy="102300"/>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23" name="Google Shape;6523;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925450" y="2639125"/>
            <a:ext cx="102300" cy="102300"/>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24" name="Google Shape;6524;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931218" y="1977040"/>
            <a:ext cx="102300" cy="102300"/>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25" name="Google Shape;6525;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083618" y="1748440"/>
            <a:ext cx="102300" cy="102300"/>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26" name="Google Shape;6526;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544450" y="2639125"/>
            <a:ext cx="102300" cy="102300"/>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27" name="Google Shape;6527;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540943" y="2224690"/>
            <a:ext cx="102300" cy="102300"/>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28" name="Google Shape;6528;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472150" y="1228300"/>
            <a:ext cx="102300" cy="102300"/>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29" name="Google Shape;6529;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245543" y="1767490"/>
            <a:ext cx="102300" cy="102300"/>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30" name="Google Shape;6530;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624550" y="3361900"/>
            <a:ext cx="102300" cy="102300"/>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31" name="Google Shape;6531;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154050" y="2029525"/>
            <a:ext cx="102300" cy="102300"/>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32" name="Google Shape;6532;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312218" y="1367440"/>
            <a:ext cx="102300" cy="102300"/>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33" name="Google Shape;6533;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715900" y="2989150"/>
            <a:ext cx="102300" cy="102300"/>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34" name="Google Shape;6534;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50403">
            <a:off x="2043738" y="2584284"/>
            <a:ext cx="102311" cy="102311"/>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35" name="Google Shape;6535;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50403">
            <a:off x="1910663" y="1435834"/>
            <a:ext cx="102311" cy="102311"/>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36" name="Google Shape;6536;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937900" y="3320975"/>
            <a:ext cx="102300" cy="102300"/>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37" name="Google Shape;6537;p75"/>
          <p:cNvSpPr xmlns:c="http://schemas.openxmlformats.org/drawingml/2006/chart" xmlns:pic="http://schemas.openxmlformats.org/drawingml/2006/picture" xmlns:dgm="http://schemas.openxmlformats.org/drawingml/2006/diagram" txBox="1">
            <a:spLocks/>
          </p:cNvSpPr>
          <p:nvPr>
            <p:ph idx="4294967295" type="title"/>
          </p:nvPr>
        </p:nvSpPr>
        <p:spPr xmlns:c="http://schemas.openxmlformats.org/drawingml/2006/chart" xmlns:pic="http://schemas.openxmlformats.org/drawingml/2006/picture" xmlns:dgm="http://schemas.openxmlformats.org/drawingml/2006/diagram">
          <a:xfrm>
            <a:off x="150" y="4632875"/>
            <a:ext cx="9144000" cy="393600"/>
          </a:xfrm>
          <a:prstGeom prst="rect">
            <a:avLst/>
          </a:prstGeom>
        </p:spPr>
        <p:txBody xmlns:c="http://schemas.openxmlformats.org/drawingml/2006/chart" xmlns:pic="http://schemas.openxmlformats.org/drawingml/2006/picture" xmlns:dgm="http://schemas.openxmlformats.org/drawingml/2006/diagram">
          <a:bodyPr anchor="b" anchorCtr="0" bIns="91425" lIns="91425" rIns="91425" spcFirstLastPara="1" tIns="91425" wrap="square">
            <a:noAutofit/>
          </a:bodyPr>
          <a:lstStyle/>
          <a:p>
            <a:pPr algn="ctr" indent="0" lvl="0" marL="0" rtl="0">
              <a:spcBef>
                <a:spcPts val="0"/>
              </a:spcBef>
              <a:spcAft>
                <a:spcPts val="0"/>
              </a:spcAft>
              <a:buNone/>
            </a:pPr>
            <a:r>
              <a:rPr lang="en" sz="1800">
                <a:solidFill>
                  <a:schemeClr val="accent6"/>
                </a:solidFill>
                <a:uFillTx/>
                <a:latin typeface="Trebuchet MS"/>
                <a:ea typeface="Trebuchet MS"/>
                <a:cs typeface="Trebuchet MS"/>
                <a:sym typeface="Trebuchet MS"/>
              </a:rPr>
              <a:t>Non-scientific mapping of enrollments as of </a:t>
            </a:r>
            <a:r>
              <a:rPr lang="en" sz="1800">
                <a:solidFill>
                  <a:schemeClr val="accent6"/>
                </a:solidFill>
                <a:uFillTx/>
              </a:rPr>
              <a:t>5/18</a:t>
            </a:r>
            <a:r>
              <a:rPr lang="en" sz="1800">
                <a:solidFill>
                  <a:schemeClr val="accent6"/>
                </a:solidFill>
                <a:uFillTx/>
                <a:latin typeface="Trebuchet MS"/>
                <a:ea typeface="Trebuchet MS"/>
                <a:cs typeface="Trebuchet MS"/>
                <a:sym typeface="Trebuchet MS"/>
              </a:rPr>
              <a:t>/1</a:t>
            </a:r>
            <a:r>
              <a:rPr lang="en" sz="1800">
                <a:solidFill>
                  <a:schemeClr val="accent6"/>
                </a:solidFill>
                <a:uFillTx/>
              </a:rPr>
              <a:t>9</a:t>
            </a:r>
            <a:endParaRPr sz="1800">
              <a:solidFill>
                <a:schemeClr val="accent6"/>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6538" name="Google Shape;6538;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855018" y="1596040"/>
            <a:ext cx="102300" cy="102300"/>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39" name="Google Shape;6539;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929350" y="2980900"/>
            <a:ext cx="102300" cy="102300"/>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40" name="Google Shape;6540;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005550" y="2752300"/>
            <a:ext cx="102300" cy="102300"/>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41" name="Google Shape;6541;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862550" y="2752300"/>
            <a:ext cx="102300" cy="102300"/>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42" name="Google Shape;6542;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077850" y="1877125"/>
            <a:ext cx="102300" cy="102300"/>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43" name="Google Shape;6543;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693343" y="1386490"/>
            <a:ext cx="102300" cy="102300"/>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44" name="Google Shape;6544;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849250" y="2029525"/>
            <a:ext cx="102300" cy="102300"/>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45" name="Google Shape;6545;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252100" y="3168575"/>
            <a:ext cx="102300" cy="102300"/>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46" name="Google Shape;6546;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074218" y="2358040"/>
            <a:ext cx="102300" cy="102300"/>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47" name="Google Shape;6547;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293418" y="1824640"/>
            <a:ext cx="102300" cy="102300"/>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48" name="Google Shape;6548;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328300" y="2863775"/>
            <a:ext cx="102300" cy="102300"/>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49" name="Google Shape;6549;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50403">
            <a:off x="2272338" y="2508084"/>
            <a:ext cx="102311" cy="102311"/>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50" name="Google Shape;6550;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6150543" y="2377090"/>
            <a:ext cx="102300" cy="102300"/>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51" name="Google Shape;6551;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rot="-50403">
            <a:off x="2119938" y="2736684"/>
            <a:ext cx="102311" cy="102311"/>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52" name="Google Shape;6552;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759381" y="1977040"/>
            <a:ext cx="102300" cy="102300"/>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53" name="Google Shape;6553;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550343" y="1843690"/>
            <a:ext cx="102300" cy="102300"/>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54" name="Google Shape;6554;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769418" y="2510440"/>
            <a:ext cx="102300" cy="102300"/>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55" name="Google Shape;6555;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556900" y="3930575"/>
            <a:ext cx="102300" cy="102300"/>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56" name="Google Shape;6556;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998143" y="2834290"/>
            <a:ext cx="102300" cy="102300"/>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57" name="Google Shape;6557;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550343" y="1996090"/>
            <a:ext cx="102300" cy="102300"/>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58" name="Google Shape;6558;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175900" y="3016175"/>
            <a:ext cx="102300" cy="102300"/>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59" name="Google Shape;6559;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855018" y="1900840"/>
            <a:ext cx="102300" cy="102300"/>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60" name="Google Shape;6560;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7695275" y="4128550"/>
            <a:ext cx="102300" cy="102300"/>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61" name="Google Shape;6561;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776950" y="3209500"/>
            <a:ext cx="102300" cy="102300"/>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62" name="Google Shape;6562;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014950" y="2752300"/>
            <a:ext cx="102300" cy="102300"/>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63" name="Google Shape;6563;p7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929350" y="3133300"/>
            <a:ext cx="102300" cy="102300"/>
          </a:xfrm>
          <a:prstGeom prst="flowChartSummingJunction">
            <a:avLst/>
          </a:prstGeom>
          <a:noFill/>
          <a:ln cap="flat" cmpd="sng" w="9525">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pic>
        <p:nvPicPr>
          <p:cNvPr xmlns:c="http://schemas.openxmlformats.org/drawingml/2006/chart" xmlns:pic="http://schemas.openxmlformats.org/drawingml/2006/picture" xmlns:dgm="http://schemas.openxmlformats.org/drawingml/2006/diagram" id="6564" name="Google Shape;6564;p75"/>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a:blip r:embed="rId4"/>
          <a:stretch>
            <a:fillRect/>
          </a:stretch>
        </p:blipFill>
        <p:spPr xmlns:c="http://schemas.openxmlformats.org/drawingml/2006/chart" xmlns:pic="http://schemas.openxmlformats.org/drawingml/2006/picture" xmlns:dgm="http://schemas.openxmlformats.org/drawingml/2006/diagram">
          <a:xfrm>
            <a:off x="2111916" y="1704350"/>
            <a:ext cx="624233" cy="603600"/>
          </a:xfrm>
          <a:prstGeom prst="rect">
            <a:avLst/>
          </a:prstGeom>
          <a:noFill/>
          <a:ln>
            <a:noFill/>
          </a:ln>
        </p:spPr>
      </p:pic>
      <p:sp>
        <p:nvSpPr>
          <p:cNvPr xmlns:c="http://schemas.openxmlformats.org/drawingml/2006/chart" xmlns:pic="http://schemas.openxmlformats.org/drawingml/2006/picture" xmlns:dgm="http://schemas.openxmlformats.org/drawingml/2006/diagram" id="6565" name="Google Shape;6565;p75"/>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348375" y="3133300"/>
            <a:ext cx="1231800" cy="1097400"/>
          </a:xfrm>
          <a:prstGeom prst="rect">
            <a:avLst/>
          </a:prstGeom>
          <a:solidFill>
            <a:srgbClr val="3D85C6"/>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ctr" indent="0" lvl="0" marL="0" rtl="0">
              <a:spcBef>
                <a:spcPts val="0"/>
              </a:spcBef>
              <a:spcAft>
                <a:spcPts val="0"/>
              </a:spcAft>
              <a:buNone/>
            </a:pPr>
            <a:r>
              <a:rPr b="1" lang="en" sz="1800">
                <a:solidFill>
                  <a:srgbClr val="FFFFFF"/>
                </a:solidFill>
                <a:uFillTx/>
                <a:latin typeface="Trebuchet MS"/>
                <a:ea typeface="Trebuchet MS"/>
                <a:cs typeface="Trebuchet MS"/>
                <a:sym typeface="Trebuchet MS"/>
              </a:rPr>
              <a:t>3,697</a:t>
            </a:r>
            <a:endParaRPr b="1" sz="1800">
              <a:solidFill>
                <a:srgbClr val="FFFFFF"/>
              </a:solidFill>
              <a:uFillTx/>
              <a:latin typeface="Trebuchet MS"/>
              <a:ea typeface="Trebuchet MS"/>
              <a:cs typeface="Trebuchet MS"/>
              <a:sym typeface="Trebuchet MS"/>
            </a:endParaRPr>
          </a:p>
          <a:p>
            <a:pPr algn="ctr" indent="0" lvl="0" marL="0" rtl="0">
              <a:spcBef>
                <a:spcPts val="0"/>
              </a:spcBef>
              <a:spcAft>
                <a:spcPts val="0"/>
              </a:spcAft>
              <a:buNone/>
            </a:pPr>
            <a:r>
              <a:rPr b="1" lang="en" sz="1800">
                <a:solidFill>
                  <a:srgbClr val="FFFFFF"/>
                </a:solidFill>
                <a:uFillTx/>
                <a:latin typeface="Trebuchet MS"/>
                <a:ea typeface="Trebuchet MS"/>
                <a:cs typeface="Trebuchet MS"/>
                <a:sym typeface="Trebuchet MS"/>
              </a:rPr>
              <a:t>Learners</a:t>
            </a:r>
            <a:endParaRPr b="1">
              <a:solidFill>
                <a:srgbClr val="FFFFFF"/>
              </a:solidFill>
              <a:uFillTx/>
              <a:latin typeface="Trebuchet MS"/>
              <a:ea typeface="Trebuchet MS"/>
              <a:cs typeface="Trebuchet MS"/>
              <a:sym typeface="Trebuchet MS"/>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16.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blipFill xmlns:c="http://schemas.openxmlformats.org/drawingml/2006/chart" xmlns:pic="http://schemas.openxmlformats.org/drawingml/2006/picture" xmlns:dgm="http://schemas.openxmlformats.org/drawingml/2006/diagram">
          <a:blip r:embed="rId3"/>
          <a:stretch>
            <a:fillRect/>
          </a:stretch>
        </a:blipFill>
      </p:bgPr>
    </p:bg>
    <p:spTree>
      <p:nvGrpSpPr>
        <p:cNvPr xmlns:c="http://schemas.openxmlformats.org/drawingml/2006/chart" xmlns:pic="http://schemas.openxmlformats.org/drawingml/2006/picture" xmlns:dgm="http://schemas.openxmlformats.org/drawingml/2006/diagram" id="6569" name="Shape 6569"/>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570" name="Google Shape;6570;p7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27950" y="4402725"/>
            <a:ext cx="9071100" cy="629100"/>
          </a:xfrm>
          <a:prstGeom prst="rect">
            <a:avLst/>
          </a:prstGeom>
          <a:solidFill>
            <a:srgbClr val="FFFFFF"/>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71" name="Google Shape;6571;p76"/>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408975" y="775825"/>
            <a:ext cx="5718600" cy="4950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algn="l" indent="0" lvl="0" marL="0" rtl="0">
              <a:spcBef>
                <a:spcPts val="0"/>
              </a:spcBef>
              <a:spcAft>
                <a:spcPts val="0"/>
              </a:spcAft>
              <a:buNone/>
            </a:pPr>
            <a:r>
              <a:rPr b="1" lang="en" sz="2400">
                <a:solidFill>
                  <a:srgbClr val="FFFFFF"/>
                </a:solidFill>
                <a:uFillTx/>
                <a:latin typeface="Trebuchet MS"/>
                <a:ea typeface="Trebuchet MS"/>
                <a:cs typeface="Trebuchet MS"/>
                <a:sym typeface="Trebuchet MS"/>
              </a:rPr>
              <a:t>Explore &amp; Reflect</a:t>
            </a:r>
            <a:endParaRPr b="1" sz="2400">
              <a:solidFill>
                <a:srgbClr val="FFFFFF"/>
              </a:solidFill>
              <a:uFillTx/>
              <a:latin typeface="Trebuchet MS"/>
              <a:ea typeface="Trebuchet MS"/>
              <a:cs typeface="Trebuchet MS"/>
              <a:sym typeface="Trebuchet MS"/>
            </a:endParaRPr>
          </a:p>
        </p:txBody>
      </p:sp>
      <p:grpSp>
        <p:nvGrpSpPr>
          <p:cNvPr xmlns:c="http://schemas.openxmlformats.org/drawingml/2006/chart" xmlns:pic="http://schemas.openxmlformats.org/drawingml/2006/picture" xmlns:dgm="http://schemas.openxmlformats.org/drawingml/2006/diagram" id="6572" name="Google Shape;6572;p76"/>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5679338" y="1882768"/>
            <a:ext cx="2870826" cy="2930994"/>
            <a:chOff x="3951850" y="2985350"/>
            <a:chExt cx="407950" cy="416500"/>
          </a:xfrm>
        </p:grpSpPr>
        <p:sp>
          <p:nvSpPr>
            <p:cNvPr xmlns:c="http://schemas.openxmlformats.org/drawingml/2006/chart" xmlns:pic="http://schemas.openxmlformats.org/drawingml/2006/picture" xmlns:dgm="http://schemas.openxmlformats.org/drawingml/2006/diagram" id="6573" name="Google Shape;6573;p7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951850" y="2985350"/>
              <a:ext cx="314800" cy="314825"/>
            </a:xfrm>
            <a:custGeom>
              <a:ahLst/>
              <a:cxnLst/>
              <a:rect b="b" l="l" r="r" t="t"/>
              <a:pathLst>
                <a:path extrusionOk="0" fill="none" h="12593" w="12592">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solidFill>
              <a:srgbClr val="1552A6"/>
            </a:solidFill>
            <a:ln cap="rnd" cmpd="sng" w="38100">
              <a:solidFill>
                <a:srgbClr val="1552A6"/>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74" name="Google Shape;6574;p7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3988375" y="3021875"/>
              <a:ext cx="241750" cy="241750"/>
            </a:xfrm>
            <a:custGeom>
              <a:ahLst/>
              <a:cxnLst/>
              <a:rect b="b" l="l" r="r" t="t"/>
              <a:pathLst>
                <a:path extrusionOk="0" fill="none" h="9670" w="967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solidFill>
              <a:srgbClr val="1552A6"/>
            </a:solidFill>
            <a:ln cap="rnd" cmpd="sng" w="38100">
              <a:solidFill>
                <a:srgbClr val="1552A6"/>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75" name="Google Shape;6575;p7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024300" y="3058425"/>
              <a:ext cx="84650" cy="84650"/>
            </a:xfrm>
            <a:custGeom>
              <a:ahLst/>
              <a:cxnLst/>
              <a:rect b="b" l="l" r="r" t="t"/>
              <a:pathLst>
                <a:path extrusionOk="0" fill="none" h="3386" w="3386">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solidFill>
              <a:srgbClr val="1552A6"/>
            </a:solidFill>
            <a:ln cap="rnd" cmpd="sng" w="38100">
              <a:solidFill>
                <a:srgbClr val="1552A6"/>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76" name="Google Shape;6576;p7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205750" y="3248375"/>
              <a:ext cx="154050" cy="153475"/>
            </a:xfrm>
            <a:custGeom>
              <a:ahLst/>
              <a:cxnLst/>
              <a:rect b="b" l="l" r="r" t="t"/>
              <a:pathLst>
                <a:path extrusionOk="0" fill="none" h="6139" w="6162">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solidFill>
              <a:srgbClr val="1552A6"/>
            </a:solidFill>
            <a:ln cap="rnd" cmpd="sng" w="38100">
              <a:solidFill>
                <a:srgbClr val="1552A6"/>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grpSp>
      <p:sp>
        <p:nvSpPr>
          <p:cNvPr xmlns:c="http://schemas.openxmlformats.org/drawingml/2006/chart" xmlns:pic="http://schemas.openxmlformats.org/drawingml/2006/picture" xmlns:dgm="http://schemas.openxmlformats.org/drawingml/2006/diagram" id="6577" name="Google Shape;6577;p76"/>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408975" y="1799325"/>
            <a:ext cx="5420100" cy="33870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algn="l" indent="0" lvl="0" marL="0" rtl="0">
              <a:spcBef>
                <a:spcPts val="0"/>
              </a:spcBef>
              <a:spcAft>
                <a:spcPts val="0"/>
              </a:spcAft>
              <a:buNone/>
            </a:pPr>
            <a:r>
              <a:rPr lang="en" sz="2400">
                <a:solidFill>
                  <a:srgbClr val="1552A6"/>
                </a:solidFill>
                <a:uFillTx/>
                <a:latin typeface="Trebuchet MS"/>
                <a:ea typeface="Trebuchet MS"/>
                <a:cs typeface="Trebuchet MS"/>
                <a:sym typeface="Trebuchet MS"/>
              </a:rPr>
              <a:t>Go to </a:t>
            </a:r>
            <a:r>
              <a:rPr b="1" i="1" lang="en" sz="2400" u="sng">
                <a:solidFill>
                  <a:srgbClr val="3C78D8"/>
                </a:solidFill>
                <a:uFillTx/>
                <a:latin typeface="Trebuchet MS"/>
                <a:ea typeface="Trebuchet MS"/>
                <a:cs typeface="Trebuchet MS"/>
                <a:sym typeface="Trebuchet MS"/>
                <a:hlinkClick r:id="rId4"/>
              </a:rPr>
              <a:t>http://suny.edu/emtech</a:t>
            </a:r>
            <a:r>
              <a:rPr b="1" i="1" lang="en" sz="2400" u="sng">
                <a:solidFill>
                  <a:srgbClr val="3C78D8"/>
                </a:solidFill>
                <a:uFillTx/>
                <a:latin typeface="Trebuchet MS"/>
                <a:ea typeface="Trebuchet MS"/>
                <a:cs typeface="Trebuchet MS"/>
                <a:sym typeface="Trebuchet MS"/>
              </a:rPr>
              <a:t> </a:t>
            </a:r>
            <a:endParaRPr b="1" i="1" sz="2400" u="sng">
              <a:solidFill>
                <a:srgbClr val="3C78D8"/>
              </a:solidFill>
              <a:uFillTx/>
              <a:latin typeface="Trebuchet MS"/>
              <a:ea typeface="Trebuchet MS"/>
              <a:cs typeface="Trebuchet MS"/>
              <a:sym typeface="Trebuchet MS"/>
            </a:endParaRPr>
          </a:p>
          <a:p>
            <a:pPr algn="l" indent="0" lvl="0" marL="0" rtl="0">
              <a:spcBef>
                <a:spcPts val="0"/>
              </a:spcBef>
              <a:spcAft>
                <a:spcPts val="0"/>
              </a:spcAft>
              <a:buNone/>
            </a:pPr>
            <a:r>
              <a:rPr>
                <a:uFillTx/>
              </a:rPr>
              <a:t/>
            </a:r>
            <a:endParaRPr i="1" sz="2400" u="sng">
              <a:solidFill>
                <a:srgbClr val="1552A6"/>
              </a:solidFill>
              <a:uFillTx/>
              <a:latin typeface="Trebuchet MS"/>
              <a:ea typeface="Trebuchet MS"/>
              <a:cs typeface="Trebuchet MS"/>
              <a:sym typeface="Trebuchet MS"/>
            </a:endParaRPr>
          </a:p>
          <a:p>
            <a:pPr algn="l" indent="0" lvl="0" marL="0" rtl="0">
              <a:spcBef>
                <a:spcPts val="0"/>
              </a:spcBef>
              <a:spcAft>
                <a:spcPts val="0"/>
              </a:spcAft>
              <a:buNone/>
            </a:pPr>
            <a:r>
              <a:rPr lang="en" sz="2400">
                <a:solidFill>
                  <a:srgbClr val="1552A6"/>
                </a:solidFill>
                <a:uFillTx/>
                <a:latin typeface="Trebuchet MS"/>
                <a:ea typeface="Trebuchet MS"/>
                <a:cs typeface="Trebuchet MS"/>
                <a:sym typeface="Trebuchet MS"/>
              </a:rPr>
              <a:t>Explore one or more of the “Discovery Exercises”</a:t>
            </a:r>
            <a:endParaRPr sz="2400">
              <a:solidFill>
                <a:srgbClr val="1552A6"/>
              </a:solidFill>
              <a:uFillTx/>
              <a:latin typeface="Trebuchet MS"/>
              <a:ea typeface="Trebuchet MS"/>
              <a:cs typeface="Trebuchet MS"/>
              <a:sym typeface="Trebuchet MS"/>
            </a:endParaRPr>
          </a:p>
          <a:p>
            <a:pPr algn="l" indent="0" lvl="0" marL="0" rtl="0">
              <a:spcBef>
                <a:spcPts val="0"/>
              </a:spcBef>
              <a:spcAft>
                <a:spcPts val="0"/>
              </a:spcAft>
              <a:buNone/>
            </a:pPr>
            <a:r>
              <a:rPr>
                <a:uFillTx/>
              </a:rPr>
              <a:t/>
            </a:r>
            <a:endParaRPr sz="2400">
              <a:solidFill>
                <a:srgbClr val="1552A6"/>
              </a:solidFill>
              <a:uFillTx/>
              <a:latin typeface="Trebuchet MS"/>
              <a:ea typeface="Trebuchet MS"/>
              <a:cs typeface="Trebuchet MS"/>
              <a:sym typeface="Trebuchet MS"/>
            </a:endParaRPr>
          </a:p>
          <a:p>
            <a:pPr algn="l" indent="0" lvl="0" marL="0" rtl="0">
              <a:spcBef>
                <a:spcPts val="0"/>
              </a:spcBef>
              <a:spcAft>
                <a:spcPts val="0"/>
              </a:spcAft>
              <a:buNone/>
            </a:pPr>
            <a:r>
              <a:rPr>
                <a:uFillTx/>
              </a:rPr>
              <a:t/>
            </a:r>
            <a:endParaRPr sz="2400">
              <a:solidFill>
                <a:srgbClr val="1552A6"/>
              </a:solidFill>
              <a:uFillTx/>
              <a:latin typeface="Trebuchet MS"/>
              <a:ea typeface="Trebuchet MS"/>
              <a:cs typeface="Trebuchet MS"/>
              <a:sym typeface="Trebuchet MS"/>
            </a:endParaRPr>
          </a:p>
          <a:p>
            <a:pPr algn="l" indent="0" lvl="0" marL="0" rtl="0">
              <a:spcBef>
                <a:spcPts val="0"/>
              </a:spcBef>
              <a:spcAft>
                <a:spcPts val="0"/>
              </a:spcAft>
              <a:buNone/>
            </a:pPr>
            <a:r>
              <a:rPr>
                <a:uFillTx/>
              </a:rPr>
              <a:t/>
            </a:r>
            <a:endParaRPr sz="2400">
              <a:solidFill>
                <a:srgbClr val="1552A6"/>
              </a:solidFill>
              <a:uFillTx/>
              <a:latin typeface="Trebuchet MS"/>
              <a:ea typeface="Trebuchet MS"/>
              <a:cs typeface="Trebuchet MS"/>
              <a:sym typeface="Trebuchet MS"/>
            </a:endParaRPr>
          </a:p>
          <a:p>
            <a:pPr algn="l" indent="0" lvl="0" marL="0" rtl="0">
              <a:spcBef>
                <a:spcPts val="0"/>
              </a:spcBef>
              <a:spcAft>
                <a:spcPts val="0"/>
              </a:spcAft>
              <a:buNone/>
            </a:pPr>
            <a:r>
              <a:rPr>
                <a:uFillTx/>
              </a:rPr>
              <a:t/>
            </a:r>
            <a:endParaRPr sz="2400">
              <a:solidFill>
                <a:srgbClr val="1552A6"/>
              </a:solidFill>
              <a:uFillTx/>
              <a:latin typeface="Trebuchet MS"/>
              <a:ea typeface="Trebuchet MS"/>
              <a:cs typeface="Trebuchet MS"/>
              <a:sym typeface="Trebuchet MS"/>
            </a:endParaRPr>
          </a:p>
        </p:txBody>
      </p:sp>
      <p:pic>
        <p:nvPicPr>
          <p:cNvPr xmlns:c="http://schemas.openxmlformats.org/drawingml/2006/chart" xmlns:pic="http://schemas.openxmlformats.org/drawingml/2006/picture" xmlns:dgm="http://schemas.openxmlformats.org/drawingml/2006/diagram" id="6578" name="Google Shape;6578;p76"/>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rotWithShape="1">
          <a:blip r:embed="rId5"/>
          <a:srcRect b="11752" l="2477" t="8349"/>
          <a:stretch/>
        </p:blipFill>
        <p:spPr xmlns:c="http://schemas.openxmlformats.org/drawingml/2006/chart" xmlns:pic="http://schemas.openxmlformats.org/drawingml/2006/picture" xmlns:dgm="http://schemas.openxmlformats.org/drawingml/2006/diagram">
          <a:xfrm>
            <a:off x="405748" y="3734775"/>
            <a:ext cx="4320648" cy="1261000"/>
          </a:xfrm>
          <a:prstGeom prst="rect">
            <a:avLst/>
          </a:prstGeom>
          <a:noFill/>
          <a:ln>
            <a:noFill/>
          </a:ln>
        </p:spPr>
      </p:pic>
    </p:spTree>
  </p:cSld>
  <p:clrMapOvr xmlns:c="http://schemas.openxmlformats.org/drawingml/2006/chart" xmlns:pic="http://schemas.openxmlformats.org/drawingml/2006/picture" xmlns:dgm="http://schemas.openxmlformats.org/drawingml/2006/diagram">
    <a:masterClrMapping/>
  </p:clrMapOvr>
</p:sld>
</file>

<file path=ppt/slides/slide17.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solidFill>
          <a:srgbClr val="4F81BD"/>
        </a:solidFill>
      </p:bgPr>
    </p:bg>
    <p:spTree>
      <p:nvGrpSpPr>
        <p:cNvPr xmlns:c="http://schemas.openxmlformats.org/drawingml/2006/chart" xmlns:pic="http://schemas.openxmlformats.org/drawingml/2006/picture" xmlns:dgm="http://schemas.openxmlformats.org/drawingml/2006/diagram" id="6582" name="Shape 6582"/>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583" name="Google Shape;6583;p77"/>
          <p:cNvSpPr xmlns:c="http://schemas.openxmlformats.org/drawingml/2006/chart" xmlns:pic="http://schemas.openxmlformats.org/drawingml/2006/picture" xmlns:dgm="http://schemas.openxmlformats.org/drawingml/2006/diagram" txBox="1">
            <a:spLocks/>
          </p:cNvSpPr>
          <p:nvPr>
            <p:ph idx="4294967295" type="ctrTitle"/>
          </p:nvPr>
        </p:nvSpPr>
        <p:spPr xmlns:c="http://schemas.openxmlformats.org/drawingml/2006/chart" xmlns:pic="http://schemas.openxmlformats.org/drawingml/2006/picture" xmlns:dgm="http://schemas.openxmlformats.org/drawingml/2006/diagram">
          <a:xfrm>
            <a:off x="685800" y="1964342"/>
            <a:ext cx="7772400" cy="1159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algn="ctr" indent="0" lvl="0" marL="0" rtl="0">
              <a:spcBef>
                <a:spcPts val="0"/>
              </a:spcBef>
              <a:spcAft>
                <a:spcPts val="0"/>
              </a:spcAft>
              <a:buNone/>
            </a:pPr>
            <a:r>
              <a:rPr lang="en" sz="4800">
                <a:solidFill>
                  <a:srgbClr val="FFFFFF"/>
                </a:solidFill>
                <a:uFillTx/>
              </a:rPr>
              <a:t>Students, faculty, &amp; staff - learning together. </a:t>
            </a:r>
            <a:endParaRPr sz="4800">
              <a:solidFill>
                <a:srgbClr val="FFFFFF"/>
              </a:solidFill>
              <a:uFillTx/>
            </a:endParaRPr>
          </a:p>
          <a:p>
            <a:pPr algn="ctr" indent="0" lvl="0" marL="0" rtl="0">
              <a:spcBef>
                <a:spcPts val="0"/>
              </a:spcBef>
              <a:spcAft>
                <a:spcPts val="0"/>
              </a:spcAft>
              <a:buNone/>
            </a:pPr>
            <a:r>
              <a:rPr>
                <a:uFillTx/>
              </a:rPr>
              <a:t/>
            </a:r>
            <a:endParaRPr sz="2400">
              <a:solidFill>
                <a:srgbClr val="FFFFFF"/>
              </a:solidFill>
              <a:uFillTx/>
            </a:endParaRPr>
          </a:p>
          <a:p>
            <a:pPr algn="ctr" indent="0" lvl="0" marL="0" rtl="0">
              <a:spcBef>
                <a:spcPts val="0"/>
              </a:spcBef>
              <a:spcAft>
                <a:spcPts val="0"/>
              </a:spcAft>
              <a:buNone/>
            </a:pPr>
            <a:r>
              <a:rPr lang="en" sz="3000">
                <a:solidFill>
                  <a:srgbClr val="FFFFFF"/>
                </a:solidFill>
                <a:uFillTx/>
              </a:rPr>
              <a:t>What a concept!</a:t>
            </a:r>
            <a:endParaRPr sz="3000">
              <a:solidFill>
                <a:srgbClr val="FFFFFF"/>
              </a:solidFill>
              <a:uFillTx/>
            </a:endParaRPr>
          </a:p>
        </p:txBody>
      </p:sp>
      <p:sp>
        <p:nvSpPr>
          <p:cNvPr xmlns:c="http://schemas.openxmlformats.org/drawingml/2006/chart" xmlns:pic="http://schemas.openxmlformats.org/drawingml/2006/picture" xmlns:dgm="http://schemas.openxmlformats.org/drawingml/2006/diagram" id="6584" name="Google Shape;6584;p77"/>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593575" y="4813750"/>
            <a:ext cx="7956600" cy="3297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r" indent="0" lvl="0" marL="0" rtl="0">
              <a:spcBef>
                <a:spcPts val="0"/>
              </a:spcBef>
              <a:spcAft>
                <a:spcPts val="0"/>
              </a:spcAft>
              <a:buNone/>
            </a:pPr>
            <a:fld id="{00000000-1234-1234-1234-123412341234}" type="slidenum">
              <a:rPr lang="en">
                <a:solidFill>
                  <a:schemeClr val="dk2"/>
                </a:solidFill>
                <a:uFillTx/>
                <a:latin typeface="Roboto"/>
                <a:ea typeface="Roboto"/>
                <a:cs typeface="Roboto"/>
                <a:sym typeface="Roboto"/>
              </a:rPr>
              <a:t>‹#›</a:t>
            </a:fld>
            <a:endParaRPr>
              <a:solidFill>
                <a:schemeClr val="dk2"/>
              </a:solidFill>
              <a:uFillTx/>
              <a:latin typeface="Roboto"/>
              <a:ea typeface="Roboto"/>
              <a:cs typeface="Roboto"/>
              <a:sym typeface="Roboto"/>
            </a:endParaRPr>
          </a:p>
        </p:txBody>
      </p:sp>
      <p:grpSp>
        <p:nvGrpSpPr>
          <p:cNvPr xmlns:c="http://schemas.openxmlformats.org/drawingml/2006/chart" xmlns:pic="http://schemas.openxmlformats.org/drawingml/2006/picture" xmlns:dgm="http://schemas.openxmlformats.org/drawingml/2006/diagram" id="6585" name="Google Shape;6585;p77"/>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4324137" y="1198658"/>
            <a:ext cx="495483" cy="440203"/>
            <a:chOff x="5292575" y="3681900"/>
            <a:chExt cx="420150" cy="373275"/>
          </a:xfrm>
        </p:grpSpPr>
        <p:sp>
          <p:nvSpPr>
            <p:cNvPr xmlns:c="http://schemas.openxmlformats.org/drawingml/2006/chart" xmlns:pic="http://schemas.openxmlformats.org/drawingml/2006/picture" xmlns:dgm="http://schemas.openxmlformats.org/drawingml/2006/diagram" id="6586" name="Google Shape;6586;p7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292575" y="3706875"/>
              <a:ext cx="420150" cy="266700"/>
            </a:xfrm>
            <a:custGeom>
              <a:ahLst/>
              <a:cxnLst/>
              <a:rect b="b" l="l" r="r" t="t"/>
              <a:pathLst>
                <a:path extrusionOk="0" fill="none" h="10668" w="16806">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cap="rnd" cmpd="sng" w="19050">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87" name="Google Shape;6587;p7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490475" y="3681900"/>
              <a:ext cx="24375" cy="25000"/>
            </a:xfrm>
            <a:custGeom>
              <a:ahLst/>
              <a:cxnLst/>
              <a:rect b="b" l="l" r="r" t="t"/>
              <a:pathLst>
                <a:path extrusionOk="0" fill="none" h="1000" w="975">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cap="rnd" cmpd="sng" w="19050">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88" name="Google Shape;6588;p7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58350" y="3973550"/>
              <a:ext cx="60900" cy="81625"/>
            </a:xfrm>
            <a:custGeom>
              <a:ahLst/>
              <a:cxnLst/>
              <a:rect b="b" l="l" r="r" t="t"/>
              <a:pathLst>
                <a:path extrusionOk="0" fill="none" h="3265" w="2436">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cap="rnd" cmpd="sng" w="19050">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89" name="Google Shape;6589;p7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586050" y="3973550"/>
              <a:ext cx="60925" cy="81625"/>
            </a:xfrm>
            <a:custGeom>
              <a:ahLst/>
              <a:cxnLst/>
              <a:rect b="b" l="l" r="r" t="t"/>
              <a:pathLst>
                <a:path extrusionOk="0" fill="none" h="3265" w="2437">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cap="rnd" cmpd="sng" w="19050">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90" name="Google Shape;6590;p7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16925" y="3731225"/>
              <a:ext cx="371450" cy="218000"/>
            </a:xfrm>
            <a:custGeom>
              <a:ahLst/>
              <a:cxnLst/>
              <a:rect b="b" l="l" r="r" t="t"/>
              <a:pathLst>
                <a:path extrusionOk="0" fill="none" h="8720" w="14858">
                  <a:moveTo>
                    <a:pt x="1" y="0"/>
                  </a:moveTo>
                  <a:lnTo>
                    <a:pt x="1" y="8719"/>
                  </a:lnTo>
                  <a:lnTo>
                    <a:pt x="14857" y="8719"/>
                  </a:lnTo>
                  <a:lnTo>
                    <a:pt x="14857" y="0"/>
                  </a:lnTo>
                  <a:lnTo>
                    <a:pt x="1" y="0"/>
                  </a:lnTo>
                  <a:close/>
                </a:path>
              </a:pathLst>
            </a:custGeom>
            <a:noFill/>
            <a:ln cap="rnd" cmpd="sng" w="19050">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91" name="Google Shape;6591;p7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380250" y="3784800"/>
              <a:ext cx="230200" cy="115725"/>
            </a:xfrm>
            <a:custGeom>
              <a:ahLst/>
              <a:cxnLst/>
              <a:rect b="b" l="l" r="r" t="t"/>
              <a:pathLst>
                <a:path extrusionOk="0" fill="none" h="4629" w="9208">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cap="rnd" cmpd="sng" w="19050">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592" name="Google Shape;6592;p7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547700" y="3779925"/>
              <a:ext cx="68825" cy="68825"/>
            </a:xfrm>
            <a:custGeom>
              <a:ahLst/>
              <a:cxnLst/>
              <a:rect b="b" l="l" r="r" t="t"/>
              <a:pathLst>
                <a:path extrusionOk="0" fill="none" h="2753" w="2753">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cap="rnd" cmpd="sng" w="19050">
              <a:solidFill>
                <a:srgbClr val="FFFFFF"/>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grpSp>
      <p:pic>
        <p:nvPicPr>
          <p:cNvPr xmlns:c="http://schemas.openxmlformats.org/drawingml/2006/chart" xmlns:pic="http://schemas.openxmlformats.org/drawingml/2006/picture" xmlns:dgm="http://schemas.openxmlformats.org/drawingml/2006/diagram" id="6593" name="Google Shape;6593;p77"/>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rotWithShape="1">
          <a:blip r:embed="rId3"/>
          <a:srcRect b="86928" l="1043" r="531"/>
          <a:stretch/>
        </p:blipFill>
        <p:spPr xmlns:c="http://schemas.openxmlformats.org/drawingml/2006/chart" xmlns:pic="http://schemas.openxmlformats.org/drawingml/2006/picture" xmlns:dgm="http://schemas.openxmlformats.org/drawingml/2006/diagram">
          <a:xfrm>
            <a:off x="0" y="0"/>
            <a:ext cx="9144000" cy="704775"/>
          </a:xfrm>
          <a:prstGeom prst="rect">
            <a:avLst/>
          </a:prstGeom>
          <a:noFill/>
          <a:ln>
            <a:noFill/>
          </a:ln>
        </p:spPr>
      </p:pic>
      <p:pic>
        <p:nvPicPr>
          <p:cNvPr xmlns:c="http://schemas.openxmlformats.org/drawingml/2006/chart" xmlns:pic="http://schemas.openxmlformats.org/drawingml/2006/picture" xmlns:dgm="http://schemas.openxmlformats.org/drawingml/2006/diagram" id="6594" name="Google Shape;6594;p77"/>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rotWithShape="1">
          <a:blip r:embed="rId3"/>
          <a:srcRect l="1684" r="-5667" t="90475"/>
          <a:stretch/>
        </p:blipFill>
        <p:spPr xmlns:c="http://schemas.openxmlformats.org/drawingml/2006/chart" xmlns:pic="http://schemas.openxmlformats.org/drawingml/2006/picture" xmlns:dgm="http://schemas.openxmlformats.org/drawingml/2006/diagram">
          <a:xfrm>
            <a:off x="0" y="4813750"/>
            <a:ext cx="9660575" cy="329701"/>
          </a:xfrm>
          <a:prstGeom prst="rect">
            <a:avLst/>
          </a:prstGeom>
          <a:noFill/>
          <a:ln>
            <a:noFill/>
          </a:ln>
        </p:spPr>
      </p:pic>
    </p:spTree>
  </p:cSld>
  <p:clrMapOvr xmlns:c="http://schemas.openxmlformats.org/drawingml/2006/chart" xmlns:pic="http://schemas.openxmlformats.org/drawingml/2006/picture" xmlns:dgm="http://schemas.openxmlformats.org/drawingml/2006/diagram">
    <a:masterClrMapping/>
  </p:clrMapOvr>
</p:sld>
</file>

<file path=ppt/slides/slide18.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blipFill xmlns:c="http://schemas.openxmlformats.org/drawingml/2006/chart" xmlns:pic="http://schemas.openxmlformats.org/drawingml/2006/picture" xmlns:dgm="http://schemas.openxmlformats.org/drawingml/2006/diagram">
          <a:blip r:embed="rId3"/>
          <a:stretch>
            <a:fillRect/>
          </a:stretch>
        </a:blipFill>
      </p:bgPr>
    </p:bg>
    <p:spTree>
      <p:nvGrpSpPr>
        <p:cNvPr xmlns:c="http://schemas.openxmlformats.org/drawingml/2006/chart" xmlns:pic="http://schemas.openxmlformats.org/drawingml/2006/picture" xmlns:dgm="http://schemas.openxmlformats.org/drawingml/2006/diagram" id="6598" name="Shape 6598"/>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599" name="Google Shape;6599;p78"/>
          <p:cNvSpPr xmlns:c="http://schemas.openxmlformats.org/drawingml/2006/chart" xmlns:pic="http://schemas.openxmlformats.org/drawingml/2006/picture" xmlns:dgm="http://schemas.openxmlformats.org/drawingml/2006/diagram" txBox="1">
            <a:spLocks/>
          </p:cNvSpPr>
          <p:nvPr>
            <p:ph type="ctrTitle"/>
          </p:nvPr>
        </p:nvSpPr>
        <p:spPr xmlns:c="http://schemas.openxmlformats.org/drawingml/2006/chart" xmlns:pic="http://schemas.openxmlformats.org/drawingml/2006/picture" xmlns:dgm="http://schemas.openxmlformats.org/drawingml/2006/diagram">
          <a:xfrm>
            <a:off x="685800" y="1915625"/>
            <a:ext cx="5727000" cy="1159800"/>
          </a:xfrm>
          <a:prstGeom prst="rect">
            <a:avLst/>
          </a:prstGeom>
        </p:spPr>
        <p:txBody xmlns:c="http://schemas.openxmlformats.org/drawingml/2006/chart" xmlns:pic="http://schemas.openxmlformats.org/drawingml/2006/picture" xmlns:dgm="http://schemas.openxmlformats.org/drawingml/2006/diagram">
          <a:bodyPr anchor="b" anchorCtr="0" bIns="91425" lIns="91425" rIns="91425" spcFirstLastPara="1" tIns="91425" wrap="square">
            <a:noAutofit/>
          </a:bodyPr>
          <a:lstStyle/>
          <a:p>
            <a:pPr algn="l" indent="0" lvl="0" marL="0" rtl="0">
              <a:spcBef>
                <a:spcPts val="0"/>
              </a:spcBef>
              <a:spcAft>
                <a:spcPts val="0"/>
              </a:spcAft>
              <a:buNone/>
            </a:pPr>
            <a:r>
              <a:rPr lang="en" sz="2400">
                <a:uFillTx/>
                <a:latin typeface="Trebuchet MS"/>
                <a:ea typeface="Trebuchet MS"/>
                <a:cs typeface="Trebuchet MS"/>
                <a:sym typeface="Trebuchet MS"/>
              </a:rPr>
              <a:t>Thank you!</a:t>
            </a:r>
            <a:r>
              <a:rPr lang="en">
                <a:uFillTx/>
                <a:latin typeface="Trebuchet MS"/>
                <a:ea typeface="Trebuchet MS"/>
                <a:cs typeface="Trebuchet MS"/>
                <a:sym typeface="Trebuchet MS"/>
              </a:rPr>
              <a:t> </a:t>
            </a:r>
            <a:endParaRPr>
              <a:uFillTx/>
              <a:latin typeface="Trebuchet MS"/>
              <a:ea typeface="Trebuchet MS"/>
              <a:cs typeface="Trebuchet MS"/>
              <a:sym typeface="Trebuchet MS"/>
            </a:endParaRPr>
          </a:p>
          <a:p>
            <a:pPr algn="l" indent="0" lvl="0" marL="0" rtl="0">
              <a:spcBef>
                <a:spcPts val="0"/>
              </a:spcBef>
              <a:spcAft>
                <a:spcPts val="0"/>
              </a:spcAft>
              <a:buNone/>
            </a:pPr>
            <a:r>
              <a:rPr>
                <a:uFillTx/>
              </a:rPr>
              <a:t/>
            </a:r>
            <a:endParaRPr>
              <a:uFillTx/>
              <a:latin typeface="Trebuchet MS"/>
              <a:ea typeface="Trebuchet MS"/>
              <a:cs typeface="Trebuchet MS"/>
              <a:sym typeface="Trebuchet MS"/>
            </a:endParaRPr>
          </a:p>
          <a:p>
            <a:pPr algn="l" indent="0" lvl="0" marL="0" rtl="0">
              <a:spcBef>
                <a:spcPts val="0"/>
              </a:spcBef>
              <a:spcAft>
                <a:spcPts val="0"/>
              </a:spcAft>
              <a:buNone/>
            </a:pPr>
            <a:r>
              <a:rPr b="1" lang="en">
                <a:uFillTx/>
                <a:latin typeface="Trebuchet MS"/>
                <a:ea typeface="Trebuchet MS"/>
                <a:cs typeface="Trebuchet MS"/>
                <a:sym typeface="Trebuchet MS"/>
              </a:rPr>
              <a:t>Questions???</a:t>
            </a:r>
            <a:endParaRPr b="1">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6600" name="Google Shape;6600;p78"/>
          <p:cNvSpPr xmlns:c="http://schemas.openxmlformats.org/drawingml/2006/chart" xmlns:pic="http://schemas.openxmlformats.org/drawingml/2006/picture" xmlns:dgm="http://schemas.openxmlformats.org/drawingml/2006/diagram" txBox="1">
            <a:spLocks/>
          </p:cNvSpPr>
          <p:nvPr>
            <p:ph idx="4294967295" type="body"/>
          </p:nvPr>
        </p:nvSpPr>
        <p:spPr xmlns:c="http://schemas.openxmlformats.org/drawingml/2006/chart" xmlns:pic="http://schemas.openxmlformats.org/drawingml/2006/picture" xmlns:dgm="http://schemas.openxmlformats.org/drawingml/2006/diagram">
          <a:xfrm>
            <a:off x="5088675" y="740425"/>
            <a:ext cx="3438900" cy="960600"/>
          </a:xfrm>
          <a:prstGeom prst="rect">
            <a:avLst/>
          </a:prstGeom>
          <a:noFill/>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algn="r" indent="0" lvl="0" marL="0" rtl="0">
              <a:lnSpc>
                <a:spcPct val="115000"/>
              </a:lnSpc>
              <a:spcBef>
                <a:spcPts val="0"/>
              </a:spcBef>
              <a:spcAft>
                <a:spcPts val="0"/>
              </a:spcAft>
              <a:buNone/>
            </a:pPr>
            <a:r>
              <a:rPr b="1" lang="en" sz="1800">
                <a:solidFill>
                  <a:srgbClr val="FFFFFF"/>
                </a:solidFill>
                <a:uFillTx/>
              </a:rPr>
              <a:t>#EmTechMOOC</a:t>
            </a:r>
            <a:endParaRPr sz="1800">
              <a:solidFill>
                <a:srgbClr val="FFFFFF"/>
              </a:solidFill>
              <a:uFillTx/>
              <a:latin typeface="Roboto"/>
              <a:ea typeface="Roboto"/>
              <a:cs typeface="Roboto"/>
              <a:sym typeface="Roboto"/>
            </a:endParaRPr>
          </a:p>
          <a:p>
            <a:pPr algn="r" indent="0" lvl="0" marL="0" rtl="0">
              <a:spcBef>
                <a:spcPts val="0"/>
              </a:spcBef>
              <a:spcAft>
                <a:spcPts val="1600"/>
              </a:spcAft>
              <a:buNone/>
            </a:pPr>
            <a:r>
              <a:rPr b="1" lang="en" sz="1800" u="sng">
                <a:solidFill>
                  <a:srgbClr val="FFFFFF"/>
                </a:solidFill>
                <a:uFillTx/>
                <a:latin typeface="Roboto"/>
                <a:ea typeface="Roboto"/>
                <a:cs typeface="Roboto"/>
                <a:sym typeface="Roboto"/>
                <a:hlinkClick r:id="rId4"/>
              </a:rPr>
              <a:t>EMtechMOOC@gmail.com</a:t>
            </a:r>
            <a:endParaRPr b="1" sz="1800">
              <a:solidFill>
                <a:srgbClr val="FFFFFF"/>
              </a:solidFill>
              <a:uFillTx/>
              <a:latin typeface="Roboto"/>
              <a:ea typeface="Roboto"/>
              <a:cs typeface="Roboto"/>
              <a:sym typeface="Roboto"/>
            </a:endParaRPr>
          </a:p>
        </p:txBody>
      </p:sp>
      <p:pic>
        <p:nvPicPr>
          <p:cNvPr xmlns:c="http://schemas.openxmlformats.org/drawingml/2006/chart" xmlns:pic="http://schemas.openxmlformats.org/drawingml/2006/picture" xmlns:dgm="http://schemas.openxmlformats.org/drawingml/2006/diagram" id="6601" name="Google Shape;6601;p78"/>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rotWithShape="1">
          <a:blip r:embed="rId5">
            <a:alphaModFix amt="35000"/>
          </a:blip>
          <a:srcRect b="22835" t="43025"/>
          <a:stretch/>
        </p:blipFill>
        <p:spPr xmlns:c="http://schemas.openxmlformats.org/drawingml/2006/chart" xmlns:pic="http://schemas.openxmlformats.org/drawingml/2006/picture" xmlns:dgm="http://schemas.openxmlformats.org/drawingml/2006/diagram">
          <a:xfrm>
            <a:off x="0" y="3387500"/>
            <a:ext cx="9144000" cy="1756001"/>
          </a:xfrm>
          <a:prstGeom prst="rect">
            <a:avLst/>
          </a:prstGeom>
          <a:noFill/>
          <a:ln>
            <a:noFill/>
          </a:ln>
        </p:spPr>
      </p:pic>
    </p:spTree>
  </p:cSld>
  <p:clrMapOvr xmlns:c="http://schemas.openxmlformats.org/drawingml/2006/chart" xmlns:pic="http://schemas.openxmlformats.org/drawingml/2006/picture" xmlns:dgm="http://schemas.openxmlformats.org/drawingml/2006/diagram">
    <a:masterClrMapping/>
  </p:clrMapOvr>
</p:sld>
</file>

<file path=ppt/slides/slide2.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6409" name="Shape 6409"/>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410" name="Google Shape;6410;p6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75" y="1817950"/>
            <a:ext cx="9144000" cy="1769400"/>
          </a:xfrm>
          <a:prstGeom prst="rect">
            <a:avLst/>
          </a:prstGeom>
          <a:solidFill>
            <a:srgbClr val="073763"/>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solidFill>
                <a:srgbClr val="073763"/>
              </a:solidFill>
              <a:uFillTx/>
            </a:endParaRPr>
          </a:p>
        </p:txBody>
      </p:sp>
      <p:sp>
        <p:nvSpPr>
          <p:cNvPr xmlns:c="http://schemas.openxmlformats.org/drawingml/2006/chart" xmlns:pic="http://schemas.openxmlformats.org/drawingml/2006/picture" xmlns:dgm="http://schemas.openxmlformats.org/drawingml/2006/diagram" id="6411" name="Google Shape;6411;p63"/>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248850" y="2145930"/>
            <a:ext cx="8646300" cy="12243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45700" lIns="91425" rIns="91425" spcFirstLastPara="1" tIns="45700" wrap="square">
            <a:noAutofit/>
          </a:bodyPr>
          <a:lstStyle/>
          <a:p>
            <a:pPr algn="ctr" indent="0" lvl="0" marL="0" rtl="0">
              <a:spcBef>
                <a:spcPts val="0"/>
              </a:spcBef>
              <a:spcAft>
                <a:spcPts val="0"/>
              </a:spcAft>
              <a:buNone/>
            </a:pPr>
            <a:r>
              <a:rPr b="1" lang="en" sz="2800">
                <a:solidFill>
                  <a:srgbClr val="CFE2F3"/>
                </a:solidFill>
                <a:uFillTx/>
              </a:rPr>
              <a:t>Slides available at:</a:t>
            </a:r>
            <a:endParaRPr b="1" sz="2800">
              <a:solidFill>
                <a:srgbClr val="CFE2F3"/>
              </a:solidFill>
              <a:uFillTx/>
            </a:endParaRPr>
          </a:p>
          <a:p>
            <a:pPr algn="ctr" indent="0" lvl="0" marL="0" rtl="0">
              <a:lnSpc>
                <a:spcPct val="150000"/>
              </a:lnSpc>
              <a:spcBef>
                <a:spcPts val="0"/>
              </a:spcBef>
              <a:spcAft>
                <a:spcPts val="0"/>
              </a:spcAft>
              <a:buNone/>
            </a:pPr>
            <a:r>
              <a:rPr b="1" lang="en" sz="3600" u="sng">
                <a:solidFill>
                  <a:srgbClr val="CFE2F3"/>
                </a:solidFill>
                <a:uFillTx/>
                <a:hlinkClick r:id="rId3"/>
              </a:rPr>
              <a:t>http://bit.ly/emtech-cit19</a:t>
            </a:r>
            <a:endParaRPr b="1" sz="3000">
              <a:solidFill>
                <a:srgbClr val="CFE2F3"/>
              </a:solidFill>
              <a:uFillTx/>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3.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blipFill xmlns:c="http://schemas.openxmlformats.org/drawingml/2006/chart" xmlns:pic="http://schemas.openxmlformats.org/drawingml/2006/picture" xmlns:dgm="http://schemas.openxmlformats.org/drawingml/2006/diagram">
          <a:blip r:embed="rId3"/>
          <a:stretch>
            <a:fillRect/>
          </a:stretch>
        </a:blipFill>
      </p:bgPr>
    </p:bg>
    <p:spTree>
      <p:nvGrpSpPr>
        <p:cNvPr xmlns:c="http://schemas.openxmlformats.org/drawingml/2006/chart" xmlns:pic="http://schemas.openxmlformats.org/drawingml/2006/picture" xmlns:dgm="http://schemas.openxmlformats.org/drawingml/2006/diagram" id="6415" name="Shape 6415"/>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pic>
        <p:nvPicPr>
          <p:cNvPr xmlns:c="http://schemas.openxmlformats.org/drawingml/2006/chart" xmlns:pic="http://schemas.openxmlformats.org/drawingml/2006/picture" xmlns:dgm="http://schemas.openxmlformats.org/drawingml/2006/diagram" descr="Screen Shot 2017-09-16 at 8.19.05 AM.png" id="6416" name="Google Shape;6416;p64"/>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a:blip r:embed="rId4">
            <a:alphaModFix amt="13000"/>
          </a:blip>
          <a:stretch>
            <a:fillRect/>
          </a:stretch>
        </p:blipFill>
        <p:spPr xmlns:c="http://schemas.openxmlformats.org/drawingml/2006/chart" xmlns:pic="http://schemas.openxmlformats.org/drawingml/2006/picture" xmlns:dgm="http://schemas.openxmlformats.org/drawingml/2006/diagram">
          <a:xfrm>
            <a:off x="0" y="0"/>
            <a:ext cx="9144000" cy="5143499"/>
          </a:xfrm>
          <a:prstGeom prst="rect">
            <a:avLst/>
          </a:prstGeom>
          <a:noFill/>
          <a:ln>
            <a:noFill/>
          </a:ln>
        </p:spPr>
      </p:pic>
      <p:sp>
        <p:nvSpPr>
          <p:cNvPr xmlns:c="http://schemas.openxmlformats.org/drawingml/2006/chart" xmlns:pic="http://schemas.openxmlformats.org/drawingml/2006/picture" xmlns:dgm="http://schemas.openxmlformats.org/drawingml/2006/diagram" id="6417" name="Google Shape;6417;p64"/>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464125" y="331275"/>
            <a:ext cx="8520600" cy="793500"/>
          </a:xfrm>
          <a:prstGeom prst="rect">
            <a:avLst/>
          </a:prstGeom>
          <a:effectLst>
            <a:outerShdw algn="bl" blurRad="57150" dir="5400000" dist="19050" rotWithShape="0">
              <a:srgbClr val="000000"/>
            </a:outerShdw>
          </a:effectLst>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algn="l" indent="-139700" lvl="0" marL="342900" rtl="0">
              <a:spcBef>
                <a:spcPts val="640"/>
              </a:spcBef>
              <a:spcAft>
                <a:spcPts val="0"/>
              </a:spcAft>
              <a:buNone/>
            </a:pPr>
            <a:r>
              <a:rPr b="1" lang="en" sz="3600">
                <a:solidFill>
                  <a:srgbClr val="CFE2F3"/>
                </a:solidFill>
                <a:uFillTx/>
                <a:latin typeface="Trebuchet MS"/>
                <a:ea typeface="Trebuchet MS"/>
                <a:cs typeface="Trebuchet MS"/>
                <a:sym typeface="Trebuchet MS"/>
              </a:rPr>
              <a:t>#EmTechMOOC</a:t>
            </a:r>
            <a:endParaRPr>
              <a:solidFill>
                <a:srgbClr val="CFE2F3"/>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6418" name="Google Shape;6418;p64"/>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228600" y="987725"/>
            <a:ext cx="8664900" cy="3791400"/>
          </a:xfrm>
          <a:prstGeom prst="rect">
            <a:avLst/>
          </a:prstGeom>
          <a:noFill/>
          <a:ln>
            <a:noFill/>
          </a:ln>
          <a:effectLst>
            <a:outerShdw algn="bl" blurRad="557213" dir="5400000" dist="552450" rotWithShape="0">
              <a:srgbClr val="000000"/>
            </a:outerShdw>
          </a:effectLst>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algn="l" indent="-139700" lvl="0" marL="342900" rtl="0">
              <a:spcBef>
                <a:spcPts val="640"/>
              </a:spcBef>
              <a:spcAft>
                <a:spcPts val="0"/>
              </a:spcAft>
              <a:buNone/>
            </a:pPr>
            <a:r>
              <a:rPr>
                <a:uFillTx/>
              </a:rPr>
              <a:t/>
            </a:r>
            <a:endParaRPr b="1" strike="sngStrike" sz="3600">
              <a:solidFill>
                <a:srgbClr val="4F81BD"/>
              </a:solidFill>
              <a:uFillTx/>
              <a:latin typeface="Trebuchet MS"/>
              <a:ea typeface="Trebuchet MS"/>
              <a:cs typeface="Trebuchet MS"/>
              <a:sym typeface="Trebuchet MS"/>
            </a:endParaRPr>
          </a:p>
          <a:p>
            <a:pPr algn="l" indent="-139700" lvl="0" marL="800100" rtl="0">
              <a:spcBef>
                <a:spcPts val="640"/>
              </a:spcBef>
              <a:spcAft>
                <a:spcPts val="0"/>
              </a:spcAft>
              <a:buNone/>
            </a:pPr>
            <a:r>
              <a:rPr lang="en" sz="3600">
                <a:solidFill>
                  <a:srgbClr val="FFFFFF"/>
                </a:solidFill>
                <a:uFillTx/>
                <a:latin typeface="Trebuchet MS"/>
                <a:ea typeface="Trebuchet MS"/>
                <a:cs typeface="Trebuchet MS"/>
                <a:sym typeface="Trebuchet MS"/>
              </a:rPr>
              <a:t> Discovery learning to explore and reflect on innovative and creative uses of emerging technologies.</a:t>
            </a:r>
            <a:endParaRPr sz="3600">
              <a:solidFill>
                <a:srgbClr val="FFFFFF"/>
              </a:solidFill>
              <a:uFillTx/>
              <a:latin typeface="Trebuchet MS"/>
              <a:ea typeface="Trebuchet MS"/>
              <a:cs typeface="Trebuchet MS"/>
              <a:sym typeface="Trebuchet MS"/>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4.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blipFill xmlns:c="http://schemas.openxmlformats.org/drawingml/2006/chart" xmlns:pic="http://schemas.openxmlformats.org/drawingml/2006/picture" xmlns:dgm="http://schemas.openxmlformats.org/drawingml/2006/diagram">
          <a:blip r:embed="rId3"/>
          <a:stretch>
            <a:fillRect/>
          </a:stretch>
        </a:blipFill>
      </p:bgPr>
    </p:bg>
    <p:spTree>
      <p:nvGrpSpPr>
        <p:cNvPr xmlns:c="http://schemas.openxmlformats.org/drawingml/2006/chart" xmlns:pic="http://schemas.openxmlformats.org/drawingml/2006/picture" xmlns:dgm="http://schemas.openxmlformats.org/drawingml/2006/diagram" id="6428" name="Shape 6428"/>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0" name="Google Shape;6429;p66"/>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25" y="331275"/>
            <a:ext cx="8520600" cy="7935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algn="l" indent="-139700" lvl="0" marL="342900" rtl="0">
              <a:spcBef>
                <a:spcPts val="640"/>
              </a:spcBef>
              <a:spcAft>
                <a:spcPts val="0"/>
              </a:spcAft>
              <a:buNone/>
            </a:pPr>
            <a:r>
              <a:rPr b="1" lang="en" sz="3600">
                <a:solidFill>
                  <a:srgbClr val="CFE2F3"/>
                </a:solidFill>
                <a:uFillTx/>
                <a:latin typeface="Trebuchet MS"/>
                <a:ea typeface="Trebuchet MS"/>
                <a:cs typeface="Trebuchet MS"/>
                <a:sym typeface="Trebuchet MS"/>
              </a:rPr>
              <a:t>#</a:t>
            </a:r>
            <a:r>
              <a:rPr b="1" lang="en" sz="3600">
                <a:solidFill>
                  <a:srgbClr val="CFE2F3"/>
                </a:solidFill>
                <a:uFillTx/>
                <a:latin typeface="Trebuchet MS"/>
                <a:ea typeface="Trebuchet MS"/>
                <a:cs typeface="Trebuchet MS"/>
                <a:sym typeface="Trebuchet MS"/>
              </a:rPr>
              <a:t>E</a:t>
            </a:r>
            <a:r>
              <a:rPr b="1" lang="en" sz="3600">
                <a:solidFill>
                  <a:srgbClr val="CFE2F3"/>
                </a:solidFill>
                <a:uFillTx/>
                <a:latin typeface="Trebuchet MS"/>
                <a:ea typeface="Trebuchet MS"/>
                <a:cs typeface="Trebuchet MS"/>
                <a:sym typeface="Trebuchet MS"/>
              </a:rPr>
              <a:t>m</a:t>
            </a:r>
            <a:r>
              <a:rPr b="1" lang="en" sz="3600">
                <a:solidFill>
                  <a:srgbClr val="CFE2F3"/>
                </a:solidFill>
                <a:uFillTx/>
                <a:latin typeface="Trebuchet MS"/>
                <a:ea typeface="Trebuchet MS"/>
                <a:cs typeface="Trebuchet MS"/>
                <a:sym typeface="Trebuchet MS"/>
              </a:rPr>
              <a:t>T</a:t>
            </a:r>
            <a:r>
              <a:rPr b="1" lang="en" sz="3600">
                <a:solidFill>
                  <a:srgbClr val="CFE2F3"/>
                </a:solidFill>
                <a:uFillTx/>
                <a:latin typeface="Trebuchet MS"/>
                <a:ea typeface="Trebuchet MS"/>
                <a:cs typeface="Trebuchet MS"/>
                <a:sym typeface="Trebuchet MS"/>
              </a:rPr>
              <a:t>e</a:t>
            </a:r>
            <a:r>
              <a:rPr b="1" lang="en" sz="3600">
                <a:solidFill>
                  <a:srgbClr val="CFE2F3"/>
                </a:solidFill>
                <a:uFillTx/>
                <a:latin typeface="Trebuchet MS"/>
                <a:ea typeface="Trebuchet MS"/>
                <a:cs typeface="Trebuchet MS"/>
                <a:sym typeface="Trebuchet MS"/>
              </a:rPr>
              <a:t>c</a:t>
            </a:r>
            <a:r>
              <a:rPr b="1" lang="en" sz="3600">
                <a:solidFill>
                  <a:srgbClr val="CFE2F3"/>
                </a:solidFill>
                <a:uFillTx/>
                <a:latin typeface="Trebuchet MS"/>
                <a:ea typeface="Trebuchet MS"/>
                <a:cs typeface="Trebuchet MS"/>
                <a:sym typeface="Trebuchet MS"/>
              </a:rPr>
              <a:t>h</a:t>
            </a:r>
            <a:r>
              <a:rPr b="1" lang="en" sz="3600">
                <a:solidFill>
                  <a:srgbClr val="CFE2F3"/>
                </a:solidFill>
                <a:uFillTx/>
                <a:latin typeface="Trebuchet MS"/>
                <a:ea typeface="Trebuchet MS"/>
                <a:cs typeface="Trebuchet MS"/>
                <a:sym typeface="Trebuchet MS"/>
              </a:rPr>
              <a:t>M</a:t>
            </a:r>
            <a:r>
              <a:rPr b="1" lang="en" sz="3600">
                <a:solidFill>
                  <a:srgbClr val="CFE2F3"/>
                </a:solidFill>
                <a:uFillTx/>
                <a:latin typeface="Trebuchet MS"/>
                <a:ea typeface="Trebuchet MS"/>
                <a:cs typeface="Trebuchet MS"/>
                <a:sym typeface="Trebuchet MS"/>
              </a:rPr>
              <a:t>O</a:t>
            </a:r>
            <a:r>
              <a:rPr b="1" lang="en" sz="3600">
                <a:solidFill>
                  <a:srgbClr val="CFE2F3"/>
                </a:solidFill>
                <a:uFillTx/>
                <a:latin typeface="Trebuchet MS"/>
                <a:ea typeface="Trebuchet MS"/>
                <a:cs typeface="Trebuchet MS"/>
                <a:sym typeface="Trebuchet MS"/>
              </a:rPr>
              <a:t>O</a:t>
            </a:r>
            <a:r>
              <a:rPr b="1" lang="en" sz="3600">
                <a:solidFill>
                  <a:srgbClr val="CFE2F3"/>
                </a:solidFill>
                <a:uFillTx/>
                <a:latin typeface="Trebuchet MS"/>
                <a:ea typeface="Trebuchet MS"/>
                <a:cs typeface="Trebuchet MS"/>
                <a:sym typeface="Trebuchet MS"/>
              </a:rPr>
              <a:t>C</a:t>
            </a:r>
            <a:r>
              <a:rPr b="1" lang="en" sz="3600">
                <a:solidFill>
                  <a:srgbClr val="CFE2F3"/>
                </a:solidFill>
                <a:uFillTx/>
                <a:latin typeface="Trebuchet MS"/>
                <a:ea typeface="Trebuchet MS"/>
                <a:cs typeface="Trebuchet MS"/>
                <a:sym typeface="Trebuchet MS"/>
              </a:rPr>
              <a:t/>
            </a:r>
            <a:endParaRPr>
              <a:solidFill>
                <a:srgbClr val="CFE2F3"/>
              </a:solidFill>
              <a:uFillTx/>
            </a:endParaRPr>
          </a:p>
        </p:txBody>
      </p:sp>
      <p:sp>
        <p:nvSpPr>
          <p:cNvPr xmlns:c="http://schemas.openxmlformats.org/drawingml/2006/chart" xmlns:pic="http://schemas.openxmlformats.org/drawingml/2006/picture" xmlns:dgm="http://schemas.openxmlformats.org/drawingml/2006/diagram" id="0" name="Google Shape;6430;p66"/>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738189" y="2018700"/>
            <a:ext cx="7913687" cy="2929799"/>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algn="l" indent="-139700" lvl="0" marL="342900" rtl="0">
              <a:spcBef>
                <a:spcPts val="600"/>
              </a:spcBef>
              <a:spcAft>
                <a:spcPts val="0"/>
              </a:spcAft>
              <a:buNone/>
            </a:pPr>
            <a:r>
              <a:rPr b="0" baseline="0" i="0" strike="noStrike" sz="3600" u="none">
                <a:solidFill>
                  <a:srgbClr val="FFFFFF"/>
                </a:solidFill>
                <a:uFillTx/>
                <a:latin charset="0" typeface="Trebuchet MS"/>
              </a:rPr>
              <a:t> </a:t>
            </a:r>
            <a:r>
              <a:rPr b="0" baseline="0" i="0" strike="noStrike" sz="3600" u="none">
                <a:solidFill>
                  <a:srgbClr val="FFFFFF"/>
                </a:solidFill>
                <a:uFillTx/>
                <a:latin charset="0" typeface="Trebuchet MS"/>
              </a:rPr>
              <a:t>Discovery learning to explore and reflect on innovative and creative uses of emerging technologies.</a:t>
            </a:r>
            <a:r>
              <a:rPr b="1" lang="en" sz="3400" u="sng">
                <a:solidFill>
                  <a:srgbClr val="FFFFFF"/>
                </a:solidFill>
                <a:uFillTx/>
                <a:latin typeface="Trebuchet MS"/>
                <a:ea typeface="Trebuchet MS"/>
                <a:cs typeface="Trebuchet MS"/>
                <a:sym typeface="Trebuchet MS"/>
              </a:rPr>
              <a:t/>
            </a:r>
            <a:endParaRPr sz="3200">
              <a:solidFill>
                <a:srgbClr val="FFFFFF"/>
              </a:solidFill>
              <a:uFillTx/>
              <a:latin typeface="Trebuchet MS"/>
              <a:ea typeface="Trebuchet MS"/>
              <a:cs typeface="Trebuchet MS"/>
              <a:sym typeface="Trebuchet MS"/>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5.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6422" name="Shape 6422"/>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423" name="Google Shape;6423;p65"/>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587950" y="1599625"/>
            <a:ext cx="7566600" cy="29457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algn="l" indent="-400050" lvl="0" marL="457200" rtl="0">
              <a:lnSpc>
                <a:spcPct val="120000"/>
              </a:lnSpc>
              <a:spcBef>
                <a:spcPts val="0"/>
              </a:spcBef>
              <a:spcAft>
                <a:spcPts val="0"/>
              </a:spcAft>
              <a:buSzPts val="2700"/>
              <a:buFont typeface="Trebuchet MS"/>
              <a:buChar char="●"/>
            </a:pPr>
            <a:r>
              <a:rPr b="1" lang="en" sz="2700">
                <a:uFillTx/>
                <a:latin typeface="Trebuchet MS"/>
                <a:ea typeface="Trebuchet MS"/>
                <a:cs typeface="Trebuchet MS"/>
                <a:sym typeface="Trebuchet MS"/>
              </a:rPr>
              <a:t>ALL Learners</a:t>
            </a:r>
            <a:endParaRPr b="1" sz="2700">
              <a:uFillTx/>
              <a:latin typeface="Trebuchet MS"/>
              <a:ea typeface="Trebuchet MS"/>
              <a:cs typeface="Trebuchet MS"/>
              <a:sym typeface="Trebuchet MS"/>
            </a:endParaRPr>
          </a:p>
          <a:p>
            <a:pPr algn="l" indent="0" lvl="0" marL="0" rtl="0">
              <a:lnSpc>
                <a:spcPct val="120000"/>
              </a:lnSpc>
              <a:spcBef>
                <a:spcPts val="0"/>
              </a:spcBef>
              <a:spcAft>
                <a:spcPts val="0"/>
              </a:spcAft>
              <a:buNone/>
            </a:pPr>
            <a:r>
              <a:rPr>
                <a:uFillTx/>
              </a:rPr>
              <a:t/>
            </a:r>
            <a:endParaRPr b="1" sz="2700">
              <a:uFillTx/>
              <a:latin typeface="Trebuchet MS"/>
              <a:ea typeface="Trebuchet MS"/>
              <a:cs typeface="Trebuchet MS"/>
              <a:sym typeface="Trebuchet MS"/>
            </a:endParaRPr>
          </a:p>
          <a:p>
            <a:pPr algn="l" indent="-400050" lvl="0" marL="457200" marR="0" rtl="0">
              <a:lnSpc>
                <a:spcPct val="120000"/>
              </a:lnSpc>
              <a:spcBef>
                <a:spcPts val="0"/>
              </a:spcBef>
              <a:spcAft>
                <a:spcPts val="0"/>
              </a:spcAft>
              <a:buSzPts val="2700"/>
              <a:buFont typeface="Trebuchet MS"/>
              <a:buChar char="●"/>
            </a:pPr>
            <a:r>
              <a:rPr b="1" lang="en" sz="2700">
                <a:uFillTx/>
                <a:latin typeface="Trebuchet MS"/>
                <a:ea typeface="Trebuchet MS"/>
                <a:cs typeface="Trebuchet MS"/>
                <a:sym typeface="Trebuchet MS"/>
              </a:rPr>
              <a:t>Students, faculty, staff, &amp; anyone with an interest to stay current with today’s rapidly changing technologies</a:t>
            </a:r>
            <a:endParaRPr b="1" sz="2700">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6424" name="Google Shape;6424;p65"/>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25" y="196125"/>
            <a:ext cx="8520600" cy="623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algn="l" indent="0" lvl="0" marL="0" marR="0" rtl="0">
              <a:lnSpc>
                <a:spcPct val="110000"/>
              </a:lnSpc>
              <a:spcBef>
                <a:spcPts val="800"/>
              </a:spcBef>
              <a:spcAft>
                <a:spcPts val="800"/>
              </a:spcAft>
              <a:buClr>
                <a:srgbClr val="000000"/>
              </a:buClr>
              <a:buSzPts val="1100"/>
              <a:buFont typeface="Arial"/>
              <a:buNone/>
            </a:pPr>
            <a:r>
              <a:rPr b="1" lang="en" sz="3600">
                <a:solidFill>
                  <a:srgbClr val="FFFFFF"/>
                </a:solidFill>
                <a:uFillTx/>
                <a:latin typeface="Trebuchet MS"/>
                <a:ea typeface="Trebuchet MS"/>
                <a:cs typeface="Trebuchet MS"/>
                <a:sym typeface="Trebuchet MS"/>
              </a:rPr>
              <a:t>Learning Opportunity targeted to...</a:t>
            </a:r>
            <a:endParaRPr b="1" sz="3600">
              <a:solidFill>
                <a:srgbClr val="FFFFFF"/>
              </a:solidFill>
              <a:uFillTx/>
              <a:latin typeface="Trebuchet MS"/>
              <a:ea typeface="Trebuchet MS"/>
              <a:cs typeface="Trebuchet MS"/>
              <a:sym typeface="Trebuchet MS"/>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6.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blipFill xmlns:c="http://schemas.openxmlformats.org/drawingml/2006/chart" xmlns:pic="http://schemas.openxmlformats.org/drawingml/2006/picture" xmlns:dgm="http://schemas.openxmlformats.org/drawingml/2006/diagram">
          <a:blip r:embed="rId3"/>
          <a:stretch>
            <a:fillRect/>
          </a:stretch>
        </a:blipFill>
      </p:bgPr>
    </p:bg>
    <p:spTree>
      <p:nvGrpSpPr>
        <p:cNvPr xmlns:c="http://schemas.openxmlformats.org/drawingml/2006/chart" xmlns:pic="http://schemas.openxmlformats.org/drawingml/2006/picture" xmlns:dgm="http://schemas.openxmlformats.org/drawingml/2006/diagram" id="6428" name="Shape 6428"/>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429" name="Google Shape;6429;p66"/>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725" y="331275"/>
            <a:ext cx="8520600" cy="7935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algn="l" indent="-139700" lvl="0" marL="342900" rtl="0">
              <a:spcBef>
                <a:spcPts val="640"/>
              </a:spcBef>
              <a:spcAft>
                <a:spcPts val="0"/>
              </a:spcAft>
              <a:buNone/>
            </a:pPr>
            <a:r>
              <a:rPr b="1" lang="en" sz="3600">
                <a:solidFill>
                  <a:srgbClr val="CFE2F3"/>
                </a:solidFill>
                <a:uFillTx/>
                <a:latin typeface="Trebuchet MS"/>
                <a:ea typeface="Trebuchet MS"/>
                <a:cs typeface="Trebuchet MS"/>
                <a:sym typeface="Trebuchet MS"/>
              </a:rPr>
              <a:t>“Four Cs of 21st Century Skills” </a:t>
            </a:r>
            <a:endParaRPr>
              <a:solidFill>
                <a:srgbClr val="CFE2F3"/>
              </a:solidFill>
              <a:uFillTx/>
            </a:endParaRPr>
          </a:p>
        </p:txBody>
      </p:sp>
      <p:sp>
        <p:nvSpPr>
          <p:cNvPr xmlns:c="http://schemas.openxmlformats.org/drawingml/2006/chart" xmlns:pic="http://schemas.openxmlformats.org/drawingml/2006/picture" xmlns:dgm="http://schemas.openxmlformats.org/drawingml/2006/diagram" id="6430" name="Google Shape;6430;p66"/>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1564600" y="1717075"/>
            <a:ext cx="6048300" cy="29298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algn="l" indent="457200" lvl="0" marL="0" rtl="0">
              <a:spcBef>
                <a:spcPts val="640"/>
              </a:spcBef>
              <a:spcAft>
                <a:spcPts val="0"/>
              </a:spcAft>
              <a:buNone/>
            </a:pPr>
            <a:r>
              <a:rPr b="1" lang="en" sz="3400" u="sng">
                <a:solidFill>
                  <a:srgbClr val="FFFFFF"/>
                </a:solidFill>
                <a:uFillTx/>
                <a:latin typeface="Trebuchet MS"/>
                <a:ea typeface="Trebuchet MS"/>
                <a:cs typeface="Trebuchet MS"/>
                <a:sym typeface="Trebuchet MS"/>
              </a:rPr>
              <a:t>C</a:t>
            </a:r>
            <a:r>
              <a:rPr lang="en" sz="3200">
                <a:solidFill>
                  <a:srgbClr val="FFFFFF"/>
                </a:solidFill>
                <a:uFillTx/>
                <a:latin typeface="Trebuchet MS"/>
                <a:ea typeface="Trebuchet MS"/>
                <a:cs typeface="Trebuchet MS"/>
                <a:sym typeface="Trebuchet MS"/>
              </a:rPr>
              <a:t>ommunication</a:t>
            </a:r>
            <a:endParaRPr sz="3200">
              <a:solidFill>
                <a:srgbClr val="FFFFFF"/>
              </a:solidFill>
              <a:uFillTx/>
              <a:latin typeface="Trebuchet MS"/>
              <a:ea typeface="Trebuchet MS"/>
              <a:cs typeface="Trebuchet MS"/>
              <a:sym typeface="Trebuchet MS"/>
            </a:endParaRPr>
          </a:p>
          <a:p>
            <a:pPr algn="l" indent="-139700" lvl="0" marL="1257300" rtl="0">
              <a:spcBef>
                <a:spcPts val="640"/>
              </a:spcBef>
              <a:spcAft>
                <a:spcPts val="0"/>
              </a:spcAft>
              <a:buNone/>
            </a:pPr>
            <a:r>
              <a:rPr b="1" lang="en" sz="3400" u="sng">
                <a:solidFill>
                  <a:srgbClr val="FFFFFF"/>
                </a:solidFill>
                <a:uFillTx/>
                <a:latin typeface="Trebuchet MS"/>
                <a:ea typeface="Trebuchet MS"/>
                <a:cs typeface="Trebuchet MS"/>
                <a:sym typeface="Trebuchet MS"/>
              </a:rPr>
              <a:t>C</a:t>
            </a:r>
            <a:r>
              <a:rPr lang="en" sz="3200">
                <a:solidFill>
                  <a:srgbClr val="FFFFFF"/>
                </a:solidFill>
                <a:uFillTx/>
                <a:latin typeface="Trebuchet MS"/>
                <a:ea typeface="Trebuchet MS"/>
                <a:cs typeface="Trebuchet MS"/>
                <a:sym typeface="Trebuchet MS"/>
              </a:rPr>
              <a:t>ollaboration  </a:t>
            </a:r>
            <a:endParaRPr sz="3200">
              <a:solidFill>
                <a:srgbClr val="FFFFFF"/>
              </a:solidFill>
              <a:uFillTx/>
              <a:latin typeface="Trebuchet MS"/>
              <a:ea typeface="Trebuchet MS"/>
              <a:cs typeface="Trebuchet MS"/>
              <a:sym typeface="Trebuchet MS"/>
            </a:endParaRPr>
          </a:p>
          <a:p>
            <a:pPr algn="l" indent="-139700" lvl="0" marL="800100" rtl="0">
              <a:spcBef>
                <a:spcPts val="640"/>
              </a:spcBef>
              <a:spcAft>
                <a:spcPts val="0"/>
              </a:spcAft>
              <a:buNone/>
            </a:pPr>
            <a:r>
              <a:rPr b="1" lang="en" sz="3200">
                <a:solidFill>
                  <a:srgbClr val="FFFFFF"/>
                </a:solidFill>
                <a:uFillTx/>
                <a:latin typeface="Trebuchet MS"/>
                <a:ea typeface="Trebuchet MS"/>
                <a:cs typeface="Trebuchet MS"/>
                <a:sym typeface="Trebuchet MS"/>
              </a:rPr>
              <a:t> 				</a:t>
            </a:r>
            <a:r>
              <a:rPr b="1" lang="en" sz="3400" u="sng">
                <a:solidFill>
                  <a:srgbClr val="FFFFFF"/>
                </a:solidFill>
                <a:uFillTx/>
                <a:latin typeface="Trebuchet MS"/>
                <a:ea typeface="Trebuchet MS"/>
                <a:cs typeface="Trebuchet MS"/>
                <a:sym typeface="Trebuchet MS"/>
              </a:rPr>
              <a:t>C</a:t>
            </a:r>
            <a:r>
              <a:rPr lang="en" sz="3200">
                <a:solidFill>
                  <a:srgbClr val="FFFFFF"/>
                </a:solidFill>
                <a:uFillTx/>
                <a:latin typeface="Trebuchet MS"/>
                <a:ea typeface="Trebuchet MS"/>
                <a:cs typeface="Trebuchet MS"/>
                <a:sym typeface="Trebuchet MS"/>
              </a:rPr>
              <a:t>reativity &amp;</a:t>
            </a:r>
            <a:endParaRPr sz="3200">
              <a:solidFill>
                <a:srgbClr val="FFFFFF"/>
              </a:solidFill>
              <a:uFillTx/>
              <a:latin typeface="Trebuchet MS"/>
              <a:ea typeface="Trebuchet MS"/>
              <a:cs typeface="Trebuchet MS"/>
              <a:sym typeface="Trebuchet MS"/>
            </a:endParaRPr>
          </a:p>
          <a:p>
            <a:pPr algn="l" indent="-139700" lvl="0" marL="2628900" rtl="0">
              <a:spcBef>
                <a:spcPts val="640"/>
              </a:spcBef>
              <a:spcAft>
                <a:spcPts val="0"/>
              </a:spcAft>
              <a:buNone/>
            </a:pPr>
            <a:r>
              <a:rPr b="1" lang="en" sz="3400" u="sng">
                <a:solidFill>
                  <a:srgbClr val="FFFFFF"/>
                </a:solidFill>
                <a:uFillTx/>
                <a:latin typeface="Trebuchet MS"/>
                <a:ea typeface="Trebuchet MS"/>
                <a:cs typeface="Trebuchet MS"/>
                <a:sym typeface="Trebuchet MS"/>
              </a:rPr>
              <a:t>C</a:t>
            </a:r>
            <a:r>
              <a:rPr lang="en" sz="3200">
                <a:solidFill>
                  <a:srgbClr val="FFFFFF"/>
                </a:solidFill>
                <a:uFillTx/>
                <a:latin typeface="Trebuchet MS"/>
                <a:ea typeface="Trebuchet MS"/>
                <a:cs typeface="Trebuchet MS"/>
                <a:sym typeface="Trebuchet MS"/>
              </a:rPr>
              <a:t>ritical thinking</a:t>
            </a:r>
            <a:endParaRPr sz="3200">
              <a:solidFill>
                <a:srgbClr val="FFFFFF"/>
              </a:solidFill>
              <a:uFillTx/>
              <a:latin typeface="Trebuchet MS"/>
              <a:ea typeface="Trebuchet MS"/>
              <a:cs typeface="Trebuchet MS"/>
              <a:sym typeface="Trebuchet MS"/>
            </a:endParaRPr>
          </a:p>
        </p:txBody>
      </p:sp>
    </p:spTree>
  </p:cSld>
  <p:clrMapOvr xmlns:c="http://schemas.openxmlformats.org/drawingml/2006/chart" xmlns:pic="http://schemas.openxmlformats.org/drawingml/2006/picture" xmlns:dgm="http://schemas.openxmlformats.org/drawingml/2006/diagram">
    <a:masterClrMapping/>
  </p:clrMapOvr>
</p:sld>
</file>

<file path=ppt/slides/slide7.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blipFill xmlns:c="http://schemas.openxmlformats.org/drawingml/2006/chart" xmlns:pic="http://schemas.openxmlformats.org/drawingml/2006/picture" xmlns:dgm="http://schemas.openxmlformats.org/drawingml/2006/diagram">
          <a:blip r:embed="rId3"/>
          <a:stretch>
            <a:fillRect/>
          </a:stretch>
        </a:blipFill>
      </p:bgPr>
    </p:bg>
    <p:spTree>
      <p:nvGrpSpPr>
        <p:cNvPr xmlns:c="http://schemas.openxmlformats.org/drawingml/2006/chart" xmlns:pic="http://schemas.openxmlformats.org/drawingml/2006/picture" xmlns:dgm="http://schemas.openxmlformats.org/drawingml/2006/diagram" id="6434" name="Shape 6434"/>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435" name="Google Shape;6435;p6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027545" y="1070388"/>
            <a:ext cx="3657900" cy="2335800"/>
          </a:xfrm>
          <a:prstGeom prst="rect">
            <a:avLst/>
          </a:prstGeom>
          <a:solidFill>
            <a:srgbClr val="266D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ctr" indent="0" lvl="0" marL="0" rtl="0">
              <a:spcBef>
                <a:spcPts val="0"/>
              </a:spcBef>
              <a:spcAft>
                <a:spcPts val="0"/>
              </a:spcAft>
              <a:buNone/>
            </a:pPr>
            <a:r>
              <a:rPr lang="en" sz="1000">
                <a:solidFill>
                  <a:srgbClr val="FFFFFF"/>
                </a:solidFill>
                <a:uFillTx/>
                <a:latin typeface="Muli Light"/>
                <a:ea typeface="Muli Light"/>
                <a:cs typeface="Muli Light"/>
                <a:sym typeface="Muli Light"/>
              </a:rPr>
              <a:t>Place your screenshot here</a:t>
            </a:r>
            <a:endParaRPr sz="1000">
              <a:solidFill>
                <a:srgbClr val="FFFFFF"/>
              </a:solidFill>
              <a:uFillTx/>
              <a:latin typeface="Muli Light"/>
              <a:ea typeface="Muli Light"/>
              <a:cs typeface="Muli Light"/>
              <a:sym typeface="Muli Light"/>
            </a:endParaRPr>
          </a:p>
        </p:txBody>
      </p:sp>
      <p:sp>
        <p:nvSpPr>
          <p:cNvPr xmlns:c="http://schemas.openxmlformats.org/drawingml/2006/chart" xmlns:pic="http://schemas.openxmlformats.org/drawingml/2006/picture" xmlns:dgm="http://schemas.openxmlformats.org/drawingml/2006/diagram" id="6436" name="Google Shape;6436;p67"/>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8472458" y="4663217"/>
            <a:ext cx="548700" cy="3936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r" indent="0" lvl="0" marL="0" rtl="0">
              <a:spcBef>
                <a:spcPts val="0"/>
              </a:spcBef>
              <a:spcAft>
                <a:spcPts val="0"/>
              </a:spcAft>
              <a:buNone/>
            </a:pPr>
            <a:fld id="{00000000-1234-1234-1234-123412341234}" type="slidenum">
              <a:rPr lang="en">
                <a:uFillTx/>
              </a:rPr>
              <a:t>‹#›</a:t>
            </a:fld>
            <a:endParaRPr>
              <a:uFillTx/>
            </a:endParaRPr>
          </a:p>
        </p:txBody>
      </p:sp>
      <p:sp>
        <p:nvSpPr>
          <p:cNvPr xmlns:c="http://schemas.openxmlformats.org/drawingml/2006/chart" xmlns:pic="http://schemas.openxmlformats.org/drawingml/2006/picture" xmlns:dgm="http://schemas.openxmlformats.org/drawingml/2006/diagram" id="6437" name="Google Shape;6437;p67"/>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311300" y="500925"/>
            <a:ext cx="3704400" cy="20496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algn="l" indent="0" lvl="0" marL="0" rtl="0">
              <a:spcBef>
                <a:spcPts val="0"/>
              </a:spcBef>
              <a:spcAft>
                <a:spcPts val="0"/>
              </a:spcAft>
              <a:buNone/>
            </a:pPr>
            <a:r>
              <a:rPr lang="en">
                <a:uFillTx/>
                <a:latin typeface="Trebuchet MS"/>
                <a:ea typeface="Trebuchet MS"/>
                <a:cs typeface="Trebuchet MS"/>
                <a:sym typeface="Trebuchet MS"/>
              </a:rPr>
              <a:t>#EmTechMOOC</a:t>
            </a:r>
            <a:endParaRPr>
              <a:uFillTx/>
              <a:latin typeface="Trebuchet MS"/>
              <a:ea typeface="Trebuchet MS"/>
              <a:cs typeface="Trebuchet MS"/>
              <a:sym typeface="Trebuchet MS"/>
            </a:endParaRPr>
          </a:p>
        </p:txBody>
      </p:sp>
      <p:grpSp>
        <p:nvGrpSpPr>
          <p:cNvPr xmlns:c="http://schemas.openxmlformats.org/drawingml/2006/chart" xmlns:pic="http://schemas.openxmlformats.org/drawingml/2006/picture" xmlns:dgm="http://schemas.openxmlformats.org/drawingml/2006/diagram" id="6438" name="Google Shape;6438;p67"/>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4860500" y="905356"/>
            <a:ext cx="3991768" cy="3107637"/>
            <a:chOff x="4860500" y="905356"/>
            <a:chExt cx="3991768" cy="3107637"/>
          </a:xfrm>
        </p:grpSpPr>
        <p:sp>
          <p:nvSpPr>
            <p:cNvPr xmlns:c="http://schemas.openxmlformats.org/drawingml/2006/chart" xmlns:pic="http://schemas.openxmlformats.org/drawingml/2006/picture" xmlns:dgm="http://schemas.openxmlformats.org/drawingml/2006/diagram" id="6439" name="Google Shape;6439;p6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860500" y="905356"/>
              <a:ext cx="3991768" cy="3107637"/>
            </a:xfrm>
            <a:custGeom>
              <a:ahLst/>
              <a:cxnLst/>
              <a:rect b="b" l="l" r="r" t="t"/>
              <a:pathLst>
                <a:path extrusionOk="0" h="111665" w="143434">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cap="flat" cmpd="sng" w="9525">
              <a:solidFill>
                <a:srgbClr val="266D78"/>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pic>
          <p:nvPicPr>
            <p:cNvPr xmlns:c="http://schemas.openxmlformats.org/drawingml/2006/chart" xmlns:pic="http://schemas.openxmlformats.org/drawingml/2006/picture" xmlns:dgm="http://schemas.openxmlformats.org/drawingml/2006/diagram" id="6440" name="Google Shape;6440;p67"/>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a:blip r:embed="rId4"/>
            <a:stretch>
              <a:fillRect/>
            </a:stretch>
          </p:blipFill>
          <p:spPr xmlns:c="http://schemas.openxmlformats.org/drawingml/2006/chart" xmlns:pic="http://schemas.openxmlformats.org/drawingml/2006/picture" xmlns:dgm="http://schemas.openxmlformats.org/drawingml/2006/diagram">
            <a:xfrm>
              <a:off x="5027550" y="1070400"/>
              <a:ext cx="3657900" cy="2335800"/>
            </a:xfrm>
            <a:prstGeom prst="rect">
              <a:avLst/>
            </a:prstGeom>
            <a:noFill/>
            <a:ln>
              <a:noFill/>
            </a:ln>
          </p:spPr>
        </p:pic>
      </p:grpSp>
      <p:sp>
        <p:nvSpPr>
          <p:cNvPr xmlns:c="http://schemas.openxmlformats.org/drawingml/2006/chart" xmlns:pic="http://schemas.openxmlformats.org/drawingml/2006/picture" xmlns:dgm="http://schemas.openxmlformats.org/drawingml/2006/diagram" id="6441" name="Google Shape;6441;p67"/>
          <p:cNvSpPr xmlns:c="http://schemas.openxmlformats.org/drawingml/2006/chart" xmlns:pic="http://schemas.openxmlformats.org/drawingml/2006/picture" xmlns:dgm="http://schemas.openxmlformats.org/drawingml/2006/diagram" txBox="1">
            <a:spLocks/>
          </p:cNvSpPr>
          <p:nvPr>
            <p:ph idx="1" type="subTitle"/>
          </p:nvPr>
        </p:nvSpPr>
        <p:spPr xmlns:c="http://schemas.openxmlformats.org/drawingml/2006/chart" xmlns:pic="http://schemas.openxmlformats.org/drawingml/2006/picture" xmlns:dgm="http://schemas.openxmlformats.org/drawingml/2006/diagram">
          <a:xfrm>
            <a:off x="304800" y="2474325"/>
            <a:ext cx="3533400" cy="13248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algn="l" indent="0" lvl="0" marL="0" rtl="0">
              <a:spcBef>
                <a:spcPts val="0"/>
              </a:spcBef>
              <a:spcAft>
                <a:spcPts val="0"/>
              </a:spcAft>
              <a:buNone/>
            </a:pPr>
            <a:r>
              <a:rPr b="1" i="1" lang="en" sz="2200">
                <a:solidFill>
                  <a:srgbClr val="FFFFFF"/>
                </a:solidFill>
                <a:uFillTx/>
                <a:latin typeface="Trebuchet MS"/>
                <a:ea typeface="Trebuchet MS"/>
                <a:cs typeface="Trebuchet MS"/>
                <a:sym typeface="Trebuchet MS"/>
              </a:rPr>
              <a:t>Coursera-based MOOC supportive online learning opportunity</a:t>
            </a:r>
            <a:endParaRPr>
              <a:solidFill>
                <a:srgbClr val="FFFFFF"/>
              </a:solidFill>
              <a:uFillTx/>
              <a:latin typeface="Trebuchet MS"/>
              <a:ea typeface="Trebuchet MS"/>
              <a:cs typeface="Trebuchet MS"/>
              <a:sym typeface="Trebuchet MS"/>
            </a:endParaRPr>
          </a:p>
        </p:txBody>
      </p:sp>
      <p:pic>
        <p:nvPicPr>
          <p:cNvPr xmlns:c="http://schemas.openxmlformats.org/drawingml/2006/chart" xmlns:pic="http://schemas.openxmlformats.org/drawingml/2006/picture" xmlns:dgm="http://schemas.openxmlformats.org/drawingml/2006/diagram" id="6442" name="Google Shape;6442;p67"/>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a:blip r:embed="rId5"/>
          <a:stretch>
            <a:fillRect/>
          </a:stretch>
        </p:blipFill>
        <p:spPr xmlns:c="http://schemas.openxmlformats.org/drawingml/2006/chart" xmlns:pic="http://schemas.openxmlformats.org/drawingml/2006/picture" xmlns:dgm="http://schemas.openxmlformats.org/drawingml/2006/diagram">
          <a:xfrm>
            <a:off x="6015476" y="1461225"/>
            <a:ext cx="2456973" cy="1424795"/>
          </a:xfrm>
          <a:prstGeom prst="rect">
            <a:avLst/>
          </a:prstGeom>
          <a:noFill/>
          <a:ln>
            <a:noFill/>
          </a:ln>
        </p:spPr>
      </p:pic>
    </p:spTree>
  </p:cSld>
  <p:clrMapOvr xmlns:c="http://schemas.openxmlformats.org/drawingml/2006/chart" xmlns:pic="http://schemas.openxmlformats.org/drawingml/2006/picture" xmlns:dgm="http://schemas.openxmlformats.org/drawingml/2006/diagram">
    <a:masterClrMapping/>
  </p:clrMapOvr>
</p:sld>
</file>

<file path=ppt/slides/slide8.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6446" name="Shape 6446"/>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pic>
        <p:nvPicPr>
          <p:cNvPr xmlns:c="http://schemas.openxmlformats.org/drawingml/2006/chart" xmlns:pic="http://schemas.openxmlformats.org/drawingml/2006/picture" xmlns:dgm="http://schemas.openxmlformats.org/drawingml/2006/diagram" id="6447" name="Google Shape;6447;p68"/>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a:blip r:embed="rId3"/>
          <a:stretch>
            <a:fillRect/>
          </a:stretch>
        </p:blipFill>
        <p:spPr xmlns:c="http://schemas.openxmlformats.org/drawingml/2006/chart" xmlns:pic="http://schemas.openxmlformats.org/drawingml/2006/picture" xmlns:dgm="http://schemas.openxmlformats.org/drawingml/2006/diagram">
          <a:xfrm>
            <a:off x="0" y="142000"/>
            <a:ext cx="9143998" cy="4865126"/>
          </a:xfrm>
          <a:prstGeom prst="rect">
            <a:avLst/>
          </a:prstGeom>
          <a:noFill/>
          <a:ln>
            <a:noFill/>
          </a:ln>
        </p:spPr>
      </p:pic>
    </p:spTree>
  </p:cSld>
  <p:clrMapOvr xmlns:c="http://schemas.openxmlformats.org/drawingml/2006/chart" xmlns:pic="http://schemas.openxmlformats.org/drawingml/2006/picture" xmlns:dgm="http://schemas.openxmlformats.org/drawingml/2006/diagram">
    <a:masterClrMapping/>
  </p:clrMapOvr>
</p:sld>
</file>

<file path=ppt/slides/slide9.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blipFill xmlns:c="http://schemas.openxmlformats.org/drawingml/2006/chart" xmlns:pic="http://schemas.openxmlformats.org/drawingml/2006/picture" xmlns:dgm="http://schemas.openxmlformats.org/drawingml/2006/diagram">
          <a:blip r:embed="rId3"/>
          <a:stretch>
            <a:fillRect/>
          </a:stretch>
        </a:blipFill>
      </p:bgPr>
    </p:bg>
    <p:spTree>
      <p:nvGrpSpPr>
        <p:cNvPr xmlns:c="http://schemas.openxmlformats.org/drawingml/2006/chart" xmlns:pic="http://schemas.openxmlformats.org/drawingml/2006/picture" xmlns:dgm="http://schemas.openxmlformats.org/drawingml/2006/diagram" id="6451" name="Shape 6451"/>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452" name="Google Shape;6452;p69"/>
          <p:cNvSpPr xmlns:c="http://schemas.openxmlformats.org/drawingml/2006/chart" xmlns:pic="http://schemas.openxmlformats.org/drawingml/2006/picture" xmlns:dgm="http://schemas.openxmlformats.org/drawingml/2006/diagram" txBox="1">
            <a:spLocks/>
          </p:cNvSpPr>
          <p:nvPr>
            <p:ph idx="2" type="body"/>
          </p:nvPr>
        </p:nvSpPr>
        <p:spPr xmlns:c="http://schemas.openxmlformats.org/drawingml/2006/chart" xmlns:pic="http://schemas.openxmlformats.org/drawingml/2006/picture" xmlns:dgm="http://schemas.openxmlformats.org/drawingml/2006/diagram">
          <a:xfrm>
            <a:off x="457200" y="1504950"/>
            <a:ext cx="3381000" cy="32667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algn="l" indent="0" lvl="0" marL="0" rtl="0">
              <a:spcBef>
                <a:spcPts val="0"/>
              </a:spcBef>
              <a:spcAft>
                <a:spcPts val="0"/>
              </a:spcAft>
              <a:buNone/>
            </a:pPr>
            <a:r>
              <a:rPr lang="en" sz="1900">
                <a:solidFill>
                  <a:srgbClr val="FFFFFF"/>
                </a:solidFill>
                <a:uFillTx/>
                <a:latin typeface="Trebuchet MS"/>
                <a:ea typeface="Trebuchet MS"/>
                <a:cs typeface="Trebuchet MS"/>
                <a:sym typeface="Trebuchet MS"/>
              </a:rPr>
              <a:t>WIKI filled with many socially curated tools and resources</a:t>
            </a:r>
            <a:endParaRPr sz="1900">
              <a:solidFill>
                <a:srgbClr val="FFFFFF"/>
              </a:solidFill>
              <a:uFillTx/>
              <a:latin typeface="Trebuchet MS"/>
              <a:ea typeface="Trebuchet MS"/>
              <a:cs typeface="Trebuchet MS"/>
              <a:sym typeface="Trebuchet MS"/>
            </a:endParaRPr>
          </a:p>
          <a:p>
            <a:pPr algn="l" indent="0" lvl="0" marL="0" rtl="0">
              <a:spcBef>
                <a:spcPts val="1600"/>
              </a:spcBef>
              <a:spcAft>
                <a:spcPts val="0"/>
              </a:spcAft>
              <a:buNone/>
            </a:pPr>
            <a:r>
              <a:rPr lang="en" sz="1900">
                <a:solidFill>
                  <a:srgbClr val="FFFFFF"/>
                </a:solidFill>
                <a:uFillTx/>
                <a:latin typeface="Trebuchet MS"/>
                <a:ea typeface="Trebuchet MS"/>
                <a:cs typeface="Trebuchet MS"/>
                <a:sym typeface="Trebuchet MS"/>
              </a:rPr>
              <a:t>Also used in #EmTechMOOC to complete assignments</a:t>
            </a:r>
            <a:endParaRPr sz="1900">
              <a:solidFill>
                <a:srgbClr val="FFFFFF"/>
              </a:solidFill>
              <a:uFillTx/>
              <a:latin typeface="Trebuchet MS"/>
              <a:ea typeface="Trebuchet MS"/>
              <a:cs typeface="Trebuchet MS"/>
              <a:sym typeface="Trebuchet MS"/>
            </a:endParaRPr>
          </a:p>
          <a:p>
            <a:pPr algn="l" indent="0" lvl="0" marL="0" rtl="0">
              <a:lnSpc>
                <a:spcPct val="100000"/>
              </a:lnSpc>
              <a:spcBef>
                <a:spcPts val="1600"/>
              </a:spcBef>
              <a:spcAft>
                <a:spcPts val="0"/>
              </a:spcAft>
              <a:buNone/>
            </a:pPr>
            <a:r>
              <a:rPr b="1" lang="en" sz="1900">
                <a:solidFill>
                  <a:srgbClr val="FFFFFF"/>
                </a:solidFill>
                <a:uFillTx/>
                <a:latin typeface="Trebuchet MS"/>
                <a:ea typeface="Trebuchet MS"/>
                <a:cs typeface="Trebuchet MS"/>
                <a:sym typeface="Trebuchet MS"/>
              </a:rPr>
              <a:t>An open website available as a standalone resource</a:t>
            </a:r>
            <a:endParaRPr b="1" sz="1900">
              <a:solidFill>
                <a:srgbClr val="FFFFFF"/>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6453" name="Google Shape;6453;p69"/>
          <p:cNvSpPr xmlns:c="http://schemas.openxmlformats.org/drawingml/2006/chart" xmlns:pic="http://schemas.openxmlformats.org/drawingml/2006/picture" xmlns:dgm="http://schemas.openxmlformats.org/drawingml/2006/diagram" txBox="1">
            <a:spLocks/>
          </p:cNvSpPr>
          <p:nvPr>
            <p:ph type="title"/>
          </p:nvPr>
        </p:nvSpPr>
        <p:spPr xmlns:c="http://schemas.openxmlformats.org/drawingml/2006/chart" xmlns:pic="http://schemas.openxmlformats.org/drawingml/2006/picture" xmlns:dgm="http://schemas.openxmlformats.org/drawingml/2006/diagram">
          <a:xfrm>
            <a:off x="457200" y="510775"/>
            <a:ext cx="3541200" cy="857400"/>
          </a:xfrm>
          <a:prstGeom prst="rect">
            <a:avLst/>
          </a:prstGeom>
        </p:spPr>
        <p:txBody xmlns:c="http://schemas.openxmlformats.org/drawingml/2006/chart" xmlns:pic="http://schemas.openxmlformats.org/drawingml/2006/picture" xmlns:dgm="http://schemas.openxmlformats.org/drawingml/2006/diagram">
          <a:bodyPr anchor="t" anchorCtr="0" bIns="91425" lIns="91425" rIns="91425" spcFirstLastPara="1" tIns="91425" wrap="square">
            <a:noAutofit/>
          </a:bodyPr>
          <a:lstStyle/>
          <a:p>
            <a:pPr algn="l" indent="0" lvl="0" marL="0" rtl="0">
              <a:spcBef>
                <a:spcPts val="0"/>
              </a:spcBef>
              <a:spcAft>
                <a:spcPts val="0"/>
              </a:spcAft>
              <a:buNone/>
            </a:pPr>
            <a:r>
              <a:rPr lang="en">
                <a:solidFill>
                  <a:srgbClr val="FFFFFF"/>
                </a:solidFill>
                <a:uFillTx/>
                <a:latin typeface="Trebuchet MS"/>
                <a:ea typeface="Trebuchet MS"/>
                <a:cs typeface="Trebuchet MS"/>
                <a:sym typeface="Trebuchet MS"/>
              </a:rPr>
              <a:t>EmTechWIKI</a:t>
            </a:r>
            <a:endParaRPr>
              <a:solidFill>
                <a:srgbClr val="FFFFFF"/>
              </a:solidFill>
              <a:uFillTx/>
              <a:latin typeface="Trebuchet MS"/>
              <a:ea typeface="Trebuchet MS"/>
              <a:cs typeface="Trebuchet MS"/>
              <a:sym typeface="Trebuchet MS"/>
            </a:endParaRPr>
          </a:p>
        </p:txBody>
      </p:sp>
      <p:sp>
        <p:nvSpPr>
          <p:cNvPr xmlns:c="http://schemas.openxmlformats.org/drawingml/2006/chart" xmlns:pic="http://schemas.openxmlformats.org/drawingml/2006/picture" xmlns:dgm="http://schemas.openxmlformats.org/drawingml/2006/diagram" id="6454" name="Google Shape;6454;p6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4860500" y="905356"/>
            <a:ext cx="3991768" cy="3107637"/>
          </a:xfrm>
          <a:custGeom>
            <a:ahLst/>
            <a:cxnLst/>
            <a:rect b="b" l="l" r="r" t="t"/>
            <a:pathLst>
              <a:path extrusionOk="0" h="111665" w="143434">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cap="flat" cmpd="sng" w="9525">
            <a:solidFill>
              <a:srgbClr val="266D78"/>
            </a:solidFill>
            <a:prstDash val="solid"/>
            <a:round/>
            <a:headEnd len="sm" type="none" w="sm"/>
            <a:tailEnd len="sm" type="none" w="sm"/>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pic="http://schemas.openxmlformats.org/drawingml/2006/picture" xmlns:dgm="http://schemas.openxmlformats.org/drawingml/2006/diagram" id="6455" name="Google Shape;6455;p6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027545" y="1070388"/>
            <a:ext cx="3657900" cy="2335800"/>
          </a:xfrm>
          <a:prstGeom prst="rect">
            <a:avLst/>
          </a:prstGeom>
          <a:solidFill>
            <a:srgbClr val="266D78"/>
          </a:solidFill>
          <a:ln>
            <a:noFill/>
          </a:ln>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ctr" indent="0" lvl="0" marL="0" rtl="0">
              <a:spcBef>
                <a:spcPts val="0"/>
              </a:spcBef>
              <a:spcAft>
                <a:spcPts val="0"/>
              </a:spcAft>
              <a:buNone/>
            </a:pPr>
            <a:r>
              <a:rPr lang="en" sz="1000">
                <a:solidFill>
                  <a:srgbClr val="FFFFFF"/>
                </a:solidFill>
                <a:uFillTx/>
                <a:latin typeface="Muli Light"/>
                <a:ea typeface="Muli Light"/>
                <a:cs typeface="Muli Light"/>
                <a:sym typeface="Muli Light"/>
              </a:rPr>
              <a:t>Place your screenshot here</a:t>
            </a:r>
            <a:endParaRPr sz="1000">
              <a:solidFill>
                <a:srgbClr val="FFFFFF"/>
              </a:solidFill>
              <a:uFillTx/>
              <a:latin typeface="Muli Light"/>
              <a:ea typeface="Muli Light"/>
              <a:cs typeface="Muli Light"/>
              <a:sym typeface="Muli Light"/>
            </a:endParaRPr>
          </a:p>
        </p:txBody>
      </p:sp>
      <p:sp>
        <p:nvSpPr>
          <p:cNvPr xmlns:c="http://schemas.openxmlformats.org/drawingml/2006/chart" xmlns:pic="http://schemas.openxmlformats.org/drawingml/2006/picture" xmlns:dgm="http://schemas.openxmlformats.org/drawingml/2006/diagram" id="6456" name="Google Shape;6456;p69"/>
          <p:cNvSpPr xmlns:c="http://schemas.openxmlformats.org/drawingml/2006/chart" xmlns:pic="http://schemas.openxmlformats.org/drawingml/2006/picture" xmlns:dgm="http://schemas.openxmlformats.org/drawingml/2006/diagram" txBox="1">
            <a:spLocks/>
          </p:cNvSpPr>
          <p:nvPr>
            <p:ph idx="12" type="sldNum"/>
          </p:nvPr>
        </p:nvSpPr>
        <p:spPr xmlns:c="http://schemas.openxmlformats.org/drawingml/2006/chart" xmlns:pic="http://schemas.openxmlformats.org/drawingml/2006/picture" xmlns:dgm="http://schemas.openxmlformats.org/drawingml/2006/diagram">
          <a:xfrm>
            <a:off x="8472458" y="4663217"/>
            <a:ext cx="548700" cy="393600"/>
          </a:xfrm>
          <a:prstGeom prst="rect">
            <a:avLst/>
          </a:prstGeom>
        </p:spPr>
        <p:txBody xmlns:c="http://schemas.openxmlformats.org/drawingml/2006/chart" xmlns:pic="http://schemas.openxmlformats.org/drawingml/2006/picture" xmlns:dgm="http://schemas.openxmlformats.org/drawingml/2006/diagram">
          <a:bodyPr anchor="ctr" anchorCtr="0" bIns="91425" lIns="91425" rIns="91425" spcFirstLastPara="1" tIns="91425" wrap="square">
            <a:noAutofit/>
          </a:bodyPr>
          <a:lstStyle/>
          <a:p>
            <a:pPr algn="r" indent="0" lvl="0" marL="0" rtl="0">
              <a:spcBef>
                <a:spcPts val="0"/>
              </a:spcBef>
              <a:spcAft>
                <a:spcPts val="0"/>
              </a:spcAft>
              <a:buNone/>
            </a:pPr>
            <a:fld id="{00000000-1234-1234-1234-123412341234}" type="slidenum">
              <a:rPr lang="en">
                <a:uFillTx/>
              </a:rPr>
              <a:t>‹#›</a:t>
            </a:fld>
            <a:endParaRPr>
              <a:uFillTx/>
            </a:endParaRPr>
          </a:p>
        </p:txBody>
      </p:sp>
      <p:pic>
        <p:nvPicPr>
          <p:cNvPr xmlns:c="http://schemas.openxmlformats.org/drawingml/2006/chart" xmlns:pic="http://schemas.openxmlformats.org/drawingml/2006/picture" xmlns:dgm="http://schemas.openxmlformats.org/drawingml/2006/diagram" id="6457" name="Google Shape;6457;p69"/>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rotWithShape="1">
          <a:blip r:embed="rId4"/>
          <a:srcRect l="5004" r="7191"/>
          <a:stretch/>
        </p:blipFill>
        <p:spPr xmlns:c="http://schemas.openxmlformats.org/drawingml/2006/chart" xmlns:pic="http://schemas.openxmlformats.org/drawingml/2006/picture" xmlns:dgm="http://schemas.openxmlformats.org/drawingml/2006/diagram">
          <a:xfrm>
            <a:off x="5027550" y="1070400"/>
            <a:ext cx="3657900" cy="2335800"/>
          </a:xfrm>
          <a:prstGeom prst="rect">
            <a:avLst/>
          </a:prstGeom>
          <a:noFill/>
          <a:ln>
            <a:noFill/>
          </a:ln>
        </p:spPr>
      </p:pic>
    </p:spTree>
  </p:cSld>
  <p:clrMapOvr xmlns:c="http://schemas.openxmlformats.org/drawingml/2006/chart" xmlns:pic="http://schemas.openxmlformats.org/drawingml/2006/picture" xmlns:dgm="http://schemas.openxmlformats.org/drawingml/2006/diagram">
    <a:masterClrMapping/>
  </p:clrMapOvr>
</p:sld>
</file>

<file path=ppt/theme/theme1.xml><?xml version="1.0" encoding="utf-8"?>
<a:theme xmlns:a="http://schemas.openxmlformats.org/drawingml/2006/main" xmlns:c="http://schemas.openxmlformats.org/drawingml/2006/chart" xmlns:pic="http://schemas.openxmlformats.org/drawingml/2006/picture" xmlns:dgm="http://schemas.openxmlformats.org/drawingml/2006/diagram" xmlns:p="http://schemas.openxmlformats.org/presentationml/2006/main" xmlns:s="http://schemas.openxmlformats.org/officeDocument/2006/sharedTypes" xmlns:r="http://schemas.openxmlformats.org/officeDocument/2006/relationships"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algn="ctr" cap="flat" cmpd="sng" w="9525">
          <a:solidFill>
            <a:schemeClr val="phClr">
              <a:shade val="95000"/>
              <a:satMod val="105000"/>
            </a:schemeClr>
          </a:solidFill>
          <a:prstDash val="solid"/>
        </a:ln>
        <a:ln algn="ctr" cap="flat" cmpd="sng" w="25400">
          <a:solidFill>
            <a:schemeClr val="phClr"/>
          </a:solidFill>
          <a:prstDash val="solid"/>
        </a:ln>
        <a:ln algn="ctr" cap="flat" cmpd="sng" w="38100">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extraClrSchemeLst/>
</a:theme>
</file>

<file path=ppt/theme/theme2.xml><?xml version="1.0" encoding="utf-8"?>
<a:theme xmlns:a="http://schemas.openxmlformats.org/drawingml/2006/main" xmlns:c="http://schemas.openxmlformats.org/drawingml/2006/chart" xmlns:pic="http://schemas.openxmlformats.org/drawingml/2006/picture" xmlns:dgm="http://schemas.openxmlformats.org/drawingml/2006/diagram" xmlns:p="http://schemas.openxmlformats.org/presentationml/2006/main" xmlns:s="http://schemas.openxmlformats.org/officeDocument/2006/sharedTypes" xmlns:r="http://schemas.openxmlformats.org/officeDocument/2006/relationships" name="Mowbray template">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algn="ctr" cap="flat" cmpd="sng" w="9525">
          <a:solidFill>
            <a:schemeClr val="phClr">
              <a:shade val="95000"/>
              <a:satMod val="105000"/>
            </a:schemeClr>
          </a:solidFill>
          <a:prstDash val="solid"/>
        </a:ln>
        <a:ln algn="ctr" cap="flat" cmpd="sng" w="25400">
          <a:solidFill>
            <a:schemeClr val="phClr"/>
          </a:solidFill>
          <a:prstDash val="solid"/>
        </a:ln>
        <a:ln algn="ctr" cap="flat" cmpd="sng" w="38100">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extraClrSchemeLst/>
</a:theme>
</file>

<file path=ppt/theme/theme3.xml><?xml version="1.0" encoding="utf-8"?>
<a:theme xmlns:a="http://schemas.openxmlformats.org/drawingml/2006/main" xmlns:c="http://schemas.openxmlformats.org/drawingml/2006/chart" xmlns:pic="http://schemas.openxmlformats.org/drawingml/2006/picture" xmlns:dgm="http://schemas.openxmlformats.org/drawingml/2006/diagram" xmlns:p="http://schemas.openxmlformats.org/presentationml/2006/main" xmlns:s="http://schemas.openxmlformats.org/officeDocument/2006/sharedTypes"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algn="ctr" cap="flat" cmpd="sng" w="9525">
          <a:solidFill>
            <a:schemeClr val="phClr">
              <a:shade val="95000"/>
              <a:satMod val="105000"/>
            </a:schemeClr>
          </a:solidFill>
          <a:prstDash val="solid"/>
        </a:ln>
        <a:ln algn="ctr" cap="flat" cmpd="sng" w="25400">
          <a:solidFill>
            <a:schemeClr val="phClr"/>
          </a:solidFill>
          <a:prstDash val="solid"/>
        </a:ln>
        <a:ln algn="ctr" cap="flat" cmpd="sng" w="38100">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extraClrSchemeLst/>
</a:theme>
</file>

<file path=ppt/theme/theme4.xml><?xml version="1.0" encoding="utf-8"?>
<a:theme xmlns:a="http://schemas.openxmlformats.org/drawingml/2006/main" xmlns:c="http://schemas.openxmlformats.org/drawingml/2006/chart" xmlns:pic="http://schemas.openxmlformats.org/drawingml/2006/picture" xmlns:dgm="http://schemas.openxmlformats.org/drawingml/2006/diagram" xmlns:p="http://schemas.openxmlformats.org/presentationml/2006/main" xmlns:s="http://schemas.openxmlformats.org/officeDocument/2006/sharedTypes"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algn="ctr" cap="flat" cmpd="sng" w="9525">
          <a:solidFill>
            <a:schemeClr val="phClr">
              <a:shade val="95000"/>
              <a:satMod val="105000"/>
            </a:schemeClr>
          </a:solidFill>
          <a:prstDash val="solid"/>
        </a:ln>
        <a:ln algn="ctr" cap="flat" cmpd="sng" w="25400">
          <a:solidFill>
            <a:schemeClr val="phClr"/>
          </a:solidFill>
          <a:prstDash val="solid"/>
        </a:ln>
        <a:ln algn="ctr" cap="flat" cmpd="sng" w="38100">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extraClrSchemeLst/>
</a:theme>
</file>