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2"/>
  </p:notesMasterIdLst>
  <p:sldIdLst>
    <p:sldId id="256" r:id="rId2"/>
    <p:sldId id="275" r:id="rId3"/>
    <p:sldId id="257" r:id="rId4"/>
    <p:sldId id="267" r:id="rId5"/>
    <p:sldId id="260" r:id="rId6"/>
    <p:sldId id="266" r:id="rId7"/>
    <p:sldId id="261" r:id="rId8"/>
    <p:sldId id="262" r:id="rId9"/>
    <p:sldId id="268" r:id="rId10"/>
    <p:sldId id="269" r:id="rId11"/>
    <p:sldId id="270" r:id="rId12"/>
    <p:sldId id="271" r:id="rId13"/>
    <p:sldId id="272" r:id="rId14"/>
    <p:sldId id="273" r:id="rId15"/>
    <p:sldId id="265" r:id="rId16"/>
    <p:sldId id="258" r:id="rId17"/>
    <p:sldId id="263" r:id="rId18"/>
    <p:sldId id="264" r:id="rId19"/>
    <p:sldId id="274" r:id="rId20"/>
    <p:sldId id="25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8" autoAdjust="0"/>
    <p:restoredTop sz="77114" autoAdjust="0"/>
  </p:normalViewPr>
  <p:slideViewPr>
    <p:cSldViewPr snapToGrid="0" snapToObjects="1">
      <p:cViewPr>
        <p:scale>
          <a:sx n="70" d="100"/>
          <a:sy n="70" d="100"/>
        </p:scale>
        <p:origin x="210"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CCD1B-28CF-4FBC-9A0A-D45F1DED3DD6}" type="doc">
      <dgm:prSet loTypeId="urn:microsoft.com/office/officeart/2005/8/layout/matrix3" loCatId="matrix" qsTypeId="urn:microsoft.com/office/officeart/2005/8/quickstyle/simple1" qsCatId="simple" csTypeId="urn:microsoft.com/office/officeart/2005/8/colors/colorful3" csCatId="colorful"/>
      <dgm:spPr/>
      <dgm:t>
        <a:bodyPr/>
        <a:lstStyle/>
        <a:p>
          <a:endParaRPr lang="en-US"/>
        </a:p>
      </dgm:t>
    </dgm:pt>
    <dgm:pt modelId="{B7CF9CB6-9293-457C-A741-7960B85C524A}">
      <dgm:prSet custT="1"/>
      <dgm:spPr/>
      <dgm:t>
        <a:bodyPr/>
        <a:lstStyle/>
        <a:p>
          <a:pPr rtl="0"/>
          <a:r>
            <a:rPr lang="en-US" sz="2400" dirty="0" err="1" smtClean="0"/>
            <a:t>Microlearning</a:t>
          </a:r>
          <a:endParaRPr lang="en-US" sz="2400" dirty="0"/>
        </a:p>
      </dgm:t>
    </dgm:pt>
    <dgm:pt modelId="{357A8084-EDFE-4CBB-AB39-84252B6E1139}" type="parTrans" cxnId="{CCA4A776-21DA-4D40-B21D-16BC4ED66AE5}">
      <dgm:prSet/>
      <dgm:spPr/>
      <dgm:t>
        <a:bodyPr/>
        <a:lstStyle/>
        <a:p>
          <a:endParaRPr lang="en-US"/>
        </a:p>
      </dgm:t>
    </dgm:pt>
    <dgm:pt modelId="{E5B91F8F-F105-4905-A0F6-6464929F1628}" type="sibTrans" cxnId="{CCA4A776-21DA-4D40-B21D-16BC4ED66AE5}">
      <dgm:prSet/>
      <dgm:spPr/>
      <dgm:t>
        <a:bodyPr/>
        <a:lstStyle/>
        <a:p>
          <a:endParaRPr lang="en-US"/>
        </a:p>
      </dgm:t>
    </dgm:pt>
    <dgm:pt modelId="{E90C078F-A7E6-4E8C-9499-9DA5BA07CAC8}">
      <dgm:prSet custT="1"/>
      <dgm:spPr/>
      <dgm:t>
        <a:bodyPr/>
        <a:lstStyle/>
        <a:p>
          <a:pPr rtl="0"/>
          <a:r>
            <a:rPr lang="en-US" sz="2400" dirty="0" smtClean="0"/>
            <a:t>Micro</a:t>
          </a:r>
          <a:r>
            <a:rPr lang="en-US" sz="1700" dirty="0" smtClean="0"/>
            <a:t> </a:t>
          </a:r>
          <a:r>
            <a:rPr lang="en-US" sz="2400" dirty="0" smtClean="0"/>
            <a:t>resources</a:t>
          </a:r>
          <a:endParaRPr lang="en-US" sz="2400" dirty="0"/>
        </a:p>
      </dgm:t>
    </dgm:pt>
    <dgm:pt modelId="{F0A19942-4D3C-4802-96A5-DE3D61917334}" type="parTrans" cxnId="{C59A4DC6-7994-4DEB-8629-7DEA09568443}">
      <dgm:prSet/>
      <dgm:spPr/>
      <dgm:t>
        <a:bodyPr/>
        <a:lstStyle/>
        <a:p>
          <a:endParaRPr lang="en-US"/>
        </a:p>
      </dgm:t>
    </dgm:pt>
    <dgm:pt modelId="{23B91B61-4AC5-4E19-8866-4306F2BC8C39}" type="sibTrans" cxnId="{C59A4DC6-7994-4DEB-8629-7DEA09568443}">
      <dgm:prSet/>
      <dgm:spPr/>
      <dgm:t>
        <a:bodyPr/>
        <a:lstStyle/>
        <a:p>
          <a:endParaRPr lang="en-US"/>
        </a:p>
      </dgm:t>
    </dgm:pt>
    <dgm:pt modelId="{7F246658-00FE-414C-93F4-6D4630ECEEF3}">
      <dgm:prSet custT="1"/>
      <dgm:spPr/>
      <dgm:t>
        <a:bodyPr/>
        <a:lstStyle/>
        <a:p>
          <a:pPr rtl="0"/>
          <a:r>
            <a:rPr lang="en-US" sz="2400" dirty="0" smtClean="0"/>
            <a:t>Learning</a:t>
          </a:r>
          <a:r>
            <a:rPr lang="en-US" sz="1700" dirty="0" smtClean="0"/>
            <a:t> </a:t>
          </a:r>
          <a:r>
            <a:rPr lang="en-US" sz="2400" dirty="0" smtClean="0"/>
            <a:t>campaign</a:t>
          </a:r>
          <a:endParaRPr lang="en-US" sz="2400" dirty="0"/>
        </a:p>
      </dgm:t>
    </dgm:pt>
    <dgm:pt modelId="{712FA71C-9A61-49C5-9BFC-5F76A38C2F90}" type="parTrans" cxnId="{76AB4979-0E5E-4CDE-94DC-BDB0F6BECFD3}">
      <dgm:prSet/>
      <dgm:spPr/>
      <dgm:t>
        <a:bodyPr/>
        <a:lstStyle/>
        <a:p>
          <a:endParaRPr lang="en-US"/>
        </a:p>
      </dgm:t>
    </dgm:pt>
    <dgm:pt modelId="{593A04FC-DCB7-4B12-A9AF-F123DA4FE1D6}" type="sibTrans" cxnId="{76AB4979-0E5E-4CDE-94DC-BDB0F6BECFD3}">
      <dgm:prSet/>
      <dgm:spPr/>
      <dgm:t>
        <a:bodyPr/>
        <a:lstStyle/>
        <a:p>
          <a:endParaRPr lang="en-US"/>
        </a:p>
      </dgm:t>
    </dgm:pt>
    <dgm:pt modelId="{23FB358E-5A87-40F1-8209-55D96AE58575}">
      <dgm:prSet custT="1"/>
      <dgm:spPr/>
      <dgm:t>
        <a:bodyPr/>
        <a:lstStyle/>
        <a:p>
          <a:pPr rtl="0"/>
          <a:r>
            <a:rPr lang="en-US" sz="2400" dirty="0" smtClean="0"/>
            <a:t>Spaced</a:t>
          </a:r>
          <a:r>
            <a:rPr lang="en-US" sz="1700" dirty="0" smtClean="0"/>
            <a:t> </a:t>
          </a:r>
          <a:r>
            <a:rPr lang="en-US" sz="2400" dirty="0" smtClean="0"/>
            <a:t>learning</a:t>
          </a:r>
          <a:endParaRPr lang="en-US" sz="2400" dirty="0"/>
        </a:p>
      </dgm:t>
    </dgm:pt>
    <dgm:pt modelId="{3F89EC75-D14F-455F-80F7-1A52204C9D5C}" type="parTrans" cxnId="{0A658998-E483-4153-A6D3-896CDEA007A8}">
      <dgm:prSet/>
      <dgm:spPr/>
      <dgm:t>
        <a:bodyPr/>
        <a:lstStyle/>
        <a:p>
          <a:endParaRPr lang="en-US"/>
        </a:p>
      </dgm:t>
    </dgm:pt>
    <dgm:pt modelId="{2B8F8F12-D497-476F-AE67-66B5CB65D302}" type="sibTrans" cxnId="{0A658998-E483-4153-A6D3-896CDEA007A8}">
      <dgm:prSet/>
      <dgm:spPr/>
      <dgm:t>
        <a:bodyPr/>
        <a:lstStyle/>
        <a:p>
          <a:endParaRPr lang="en-US"/>
        </a:p>
      </dgm:t>
    </dgm:pt>
    <dgm:pt modelId="{C4B4B156-5695-423A-9058-7B88EBA3F3F3}" type="pres">
      <dgm:prSet presAssocID="{A3ACCD1B-28CF-4FBC-9A0A-D45F1DED3DD6}" presName="matrix" presStyleCnt="0">
        <dgm:presLayoutVars>
          <dgm:chMax val="1"/>
          <dgm:dir/>
          <dgm:resizeHandles val="exact"/>
        </dgm:presLayoutVars>
      </dgm:prSet>
      <dgm:spPr/>
    </dgm:pt>
    <dgm:pt modelId="{4AEEB48D-20D2-4B51-8CF1-20810E5D7C4A}" type="pres">
      <dgm:prSet presAssocID="{A3ACCD1B-28CF-4FBC-9A0A-D45F1DED3DD6}" presName="diamond" presStyleLbl="bgShp" presStyleIdx="0" presStyleCnt="1"/>
      <dgm:spPr/>
    </dgm:pt>
    <dgm:pt modelId="{6E4CA89D-2F6E-4205-93EB-38F9D1B03558}" type="pres">
      <dgm:prSet presAssocID="{A3ACCD1B-28CF-4FBC-9A0A-D45F1DED3DD6}" presName="quad1" presStyleLbl="node1" presStyleIdx="0" presStyleCnt="4">
        <dgm:presLayoutVars>
          <dgm:chMax val="0"/>
          <dgm:chPref val="0"/>
          <dgm:bulletEnabled val="1"/>
        </dgm:presLayoutVars>
      </dgm:prSet>
      <dgm:spPr/>
    </dgm:pt>
    <dgm:pt modelId="{58F64DAB-FC14-4A78-A9B6-6D7185C6456C}" type="pres">
      <dgm:prSet presAssocID="{A3ACCD1B-28CF-4FBC-9A0A-D45F1DED3DD6}" presName="quad2" presStyleLbl="node1" presStyleIdx="1" presStyleCnt="4">
        <dgm:presLayoutVars>
          <dgm:chMax val="0"/>
          <dgm:chPref val="0"/>
          <dgm:bulletEnabled val="1"/>
        </dgm:presLayoutVars>
      </dgm:prSet>
      <dgm:spPr/>
    </dgm:pt>
    <dgm:pt modelId="{32EAB905-C220-45A7-9034-730181B4892C}" type="pres">
      <dgm:prSet presAssocID="{A3ACCD1B-28CF-4FBC-9A0A-D45F1DED3DD6}" presName="quad3" presStyleLbl="node1" presStyleIdx="2" presStyleCnt="4">
        <dgm:presLayoutVars>
          <dgm:chMax val="0"/>
          <dgm:chPref val="0"/>
          <dgm:bulletEnabled val="1"/>
        </dgm:presLayoutVars>
      </dgm:prSet>
      <dgm:spPr/>
    </dgm:pt>
    <dgm:pt modelId="{9A86429D-02E1-421B-9CAB-10370259DFBF}" type="pres">
      <dgm:prSet presAssocID="{A3ACCD1B-28CF-4FBC-9A0A-D45F1DED3DD6}" presName="quad4" presStyleLbl="node1" presStyleIdx="3" presStyleCnt="4">
        <dgm:presLayoutVars>
          <dgm:chMax val="0"/>
          <dgm:chPref val="0"/>
          <dgm:bulletEnabled val="1"/>
        </dgm:presLayoutVars>
      </dgm:prSet>
      <dgm:spPr/>
    </dgm:pt>
  </dgm:ptLst>
  <dgm:cxnLst>
    <dgm:cxn modelId="{8A4822C0-80B4-4874-8F2C-2122244BC4C0}" type="presOf" srcId="{23FB358E-5A87-40F1-8209-55D96AE58575}" destId="{9A86429D-02E1-421B-9CAB-10370259DFBF}" srcOrd="0" destOrd="0" presId="urn:microsoft.com/office/officeart/2005/8/layout/matrix3"/>
    <dgm:cxn modelId="{C59A4DC6-7994-4DEB-8629-7DEA09568443}" srcId="{A3ACCD1B-28CF-4FBC-9A0A-D45F1DED3DD6}" destId="{E90C078F-A7E6-4E8C-9499-9DA5BA07CAC8}" srcOrd="1" destOrd="0" parTransId="{F0A19942-4D3C-4802-96A5-DE3D61917334}" sibTransId="{23B91B61-4AC5-4E19-8866-4306F2BC8C39}"/>
    <dgm:cxn modelId="{03767877-9175-4CA1-9F2B-1F2B2DCF6C72}" type="presOf" srcId="{E90C078F-A7E6-4E8C-9499-9DA5BA07CAC8}" destId="{58F64DAB-FC14-4A78-A9B6-6D7185C6456C}" srcOrd="0" destOrd="0" presId="urn:microsoft.com/office/officeart/2005/8/layout/matrix3"/>
    <dgm:cxn modelId="{CCA4A776-21DA-4D40-B21D-16BC4ED66AE5}" srcId="{A3ACCD1B-28CF-4FBC-9A0A-D45F1DED3DD6}" destId="{B7CF9CB6-9293-457C-A741-7960B85C524A}" srcOrd="0" destOrd="0" parTransId="{357A8084-EDFE-4CBB-AB39-84252B6E1139}" sibTransId="{E5B91F8F-F105-4905-A0F6-6464929F1628}"/>
    <dgm:cxn modelId="{76AB4979-0E5E-4CDE-94DC-BDB0F6BECFD3}" srcId="{A3ACCD1B-28CF-4FBC-9A0A-D45F1DED3DD6}" destId="{7F246658-00FE-414C-93F4-6D4630ECEEF3}" srcOrd="2" destOrd="0" parTransId="{712FA71C-9A61-49C5-9BFC-5F76A38C2F90}" sibTransId="{593A04FC-DCB7-4B12-A9AF-F123DA4FE1D6}"/>
    <dgm:cxn modelId="{56119E6C-57F4-4E28-9861-967562FE65D6}" type="presOf" srcId="{B7CF9CB6-9293-457C-A741-7960B85C524A}" destId="{6E4CA89D-2F6E-4205-93EB-38F9D1B03558}" srcOrd="0" destOrd="0" presId="urn:microsoft.com/office/officeart/2005/8/layout/matrix3"/>
    <dgm:cxn modelId="{0A658998-E483-4153-A6D3-896CDEA007A8}" srcId="{A3ACCD1B-28CF-4FBC-9A0A-D45F1DED3DD6}" destId="{23FB358E-5A87-40F1-8209-55D96AE58575}" srcOrd="3" destOrd="0" parTransId="{3F89EC75-D14F-455F-80F7-1A52204C9D5C}" sibTransId="{2B8F8F12-D497-476F-AE67-66B5CB65D302}"/>
    <dgm:cxn modelId="{07B51B11-7970-4A39-BA73-E1327C79EA31}" type="presOf" srcId="{7F246658-00FE-414C-93F4-6D4630ECEEF3}" destId="{32EAB905-C220-45A7-9034-730181B4892C}" srcOrd="0" destOrd="0" presId="urn:microsoft.com/office/officeart/2005/8/layout/matrix3"/>
    <dgm:cxn modelId="{C4366C17-A91E-4EF7-9E87-6DB6D5FE9247}" type="presOf" srcId="{A3ACCD1B-28CF-4FBC-9A0A-D45F1DED3DD6}" destId="{C4B4B156-5695-423A-9058-7B88EBA3F3F3}" srcOrd="0" destOrd="0" presId="urn:microsoft.com/office/officeart/2005/8/layout/matrix3"/>
    <dgm:cxn modelId="{4B1C44DC-3E98-4C97-9562-51B048BFFF75}" type="presParOf" srcId="{C4B4B156-5695-423A-9058-7B88EBA3F3F3}" destId="{4AEEB48D-20D2-4B51-8CF1-20810E5D7C4A}" srcOrd="0" destOrd="0" presId="urn:microsoft.com/office/officeart/2005/8/layout/matrix3"/>
    <dgm:cxn modelId="{6E215103-69D1-42D6-9FD4-B3B81DABB063}" type="presParOf" srcId="{C4B4B156-5695-423A-9058-7B88EBA3F3F3}" destId="{6E4CA89D-2F6E-4205-93EB-38F9D1B03558}" srcOrd="1" destOrd="0" presId="urn:microsoft.com/office/officeart/2005/8/layout/matrix3"/>
    <dgm:cxn modelId="{4DB60C3E-6A62-42CA-86A5-65E2279378C6}" type="presParOf" srcId="{C4B4B156-5695-423A-9058-7B88EBA3F3F3}" destId="{58F64DAB-FC14-4A78-A9B6-6D7185C6456C}" srcOrd="2" destOrd="0" presId="urn:microsoft.com/office/officeart/2005/8/layout/matrix3"/>
    <dgm:cxn modelId="{52444706-9C49-475F-BE22-C48E151B2944}" type="presParOf" srcId="{C4B4B156-5695-423A-9058-7B88EBA3F3F3}" destId="{32EAB905-C220-45A7-9034-730181B4892C}" srcOrd="3" destOrd="0" presId="urn:microsoft.com/office/officeart/2005/8/layout/matrix3"/>
    <dgm:cxn modelId="{09446A39-D677-40A3-BA04-FAC80C2A61E7}" type="presParOf" srcId="{C4B4B156-5695-423A-9058-7B88EBA3F3F3}" destId="{9A86429D-02E1-421B-9CAB-10370259DFB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B2D9F-EC33-4EDE-B1AE-33554A9A3CEB}"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n-US"/>
        </a:p>
      </dgm:t>
    </dgm:pt>
    <dgm:pt modelId="{3DEB47CC-5FD0-4847-B7A0-A4B8FFD01875}">
      <dgm:prSet/>
      <dgm:spPr/>
      <dgm:t>
        <a:bodyPr/>
        <a:lstStyle/>
        <a:p>
          <a:pPr rtl="0"/>
          <a:r>
            <a:rPr lang="en-US" smtClean="0"/>
            <a:t>To the point</a:t>
          </a:r>
          <a:endParaRPr lang="en-US"/>
        </a:p>
      </dgm:t>
    </dgm:pt>
    <dgm:pt modelId="{38007546-D40F-4ED8-906E-6A79BA6AA1CF}" type="parTrans" cxnId="{BF4E8708-C2E5-4D71-B440-7E9036EF9D41}">
      <dgm:prSet/>
      <dgm:spPr/>
      <dgm:t>
        <a:bodyPr/>
        <a:lstStyle/>
        <a:p>
          <a:endParaRPr lang="en-US"/>
        </a:p>
      </dgm:t>
    </dgm:pt>
    <dgm:pt modelId="{1F109827-2139-434D-AA94-0957FE1FB4A1}" type="sibTrans" cxnId="{BF4E8708-C2E5-4D71-B440-7E9036EF9D41}">
      <dgm:prSet/>
      <dgm:spPr/>
      <dgm:t>
        <a:bodyPr/>
        <a:lstStyle/>
        <a:p>
          <a:endParaRPr lang="en-US"/>
        </a:p>
      </dgm:t>
    </dgm:pt>
    <dgm:pt modelId="{112FC046-27ED-4D93-AE8E-4ED202978917}">
      <dgm:prSet/>
      <dgm:spPr/>
      <dgm:t>
        <a:bodyPr/>
        <a:lstStyle/>
        <a:p>
          <a:pPr rtl="0"/>
          <a:r>
            <a:rPr lang="en-US" dirty="0" smtClean="0"/>
            <a:t>One-objective-focused</a:t>
          </a:r>
          <a:endParaRPr lang="en-US" dirty="0"/>
        </a:p>
      </dgm:t>
    </dgm:pt>
    <dgm:pt modelId="{3621864B-72C5-452B-AE11-C1E2780AF368}" type="parTrans" cxnId="{35DF3DAC-6EB2-4088-9F8E-676ECBDAE326}">
      <dgm:prSet/>
      <dgm:spPr/>
      <dgm:t>
        <a:bodyPr/>
        <a:lstStyle/>
        <a:p>
          <a:endParaRPr lang="en-US"/>
        </a:p>
      </dgm:t>
    </dgm:pt>
    <dgm:pt modelId="{D5011D7E-90A7-43D0-8C73-AE1EE5513FB2}" type="sibTrans" cxnId="{35DF3DAC-6EB2-4088-9F8E-676ECBDAE326}">
      <dgm:prSet/>
      <dgm:spPr/>
      <dgm:t>
        <a:bodyPr/>
        <a:lstStyle/>
        <a:p>
          <a:endParaRPr lang="en-US"/>
        </a:p>
      </dgm:t>
    </dgm:pt>
    <dgm:pt modelId="{BD2DE7C4-07B6-467D-9309-EA316E3118A1}">
      <dgm:prSet/>
      <dgm:spPr/>
      <dgm:t>
        <a:bodyPr/>
        <a:lstStyle/>
        <a:p>
          <a:pPr rtl="0"/>
          <a:r>
            <a:rPr lang="en-US" dirty="0" smtClean="0"/>
            <a:t>Self-edit</a:t>
          </a:r>
          <a:endParaRPr lang="en-US" dirty="0"/>
        </a:p>
      </dgm:t>
    </dgm:pt>
    <dgm:pt modelId="{3D8FE6E1-878D-41C9-AA48-44FBD5C3A975}" type="parTrans" cxnId="{FA3A906C-094A-4535-BD8B-74CE645A623D}">
      <dgm:prSet/>
      <dgm:spPr/>
      <dgm:t>
        <a:bodyPr/>
        <a:lstStyle/>
        <a:p>
          <a:endParaRPr lang="en-US"/>
        </a:p>
      </dgm:t>
    </dgm:pt>
    <dgm:pt modelId="{1778FEA2-6F61-47FC-9F5D-D325397158CC}" type="sibTrans" cxnId="{FA3A906C-094A-4535-BD8B-74CE645A623D}">
      <dgm:prSet/>
      <dgm:spPr/>
      <dgm:t>
        <a:bodyPr/>
        <a:lstStyle/>
        <a:p>
          <a:endParaRPr lang="en-US"/>
        </a:p>
      </dgm:t>
    </dgm:pt>
    <dgm:pt modelId="{60C3564B-FAE9-4051-925F-7DA3F968E443}">
      <dgm:prSet/>
      <dgm:spPr/>
      <dgm:t>
        <a:bodyPr/>
        <a:lstStyle/>
        <a:p>
          <a:pPr rtl="0"/>
          <a:r>
            <a:rPr lang="en-US" smtClean="0"/>
            <a:t>Visual / variety of formats (you had me at hello)</a:t>
          </a:r>
          <a:endParaRPr lang="en-US"/>
        </a:p>
      </dgm:t>
    </dgm:pt>
    <dgm:pt modelId="{CB6A8E16-2AB1-409E-A1EA-81FC0BF06FB2}" type="parTrans" cxnId="{3AC83339-E19D-4D3E-88E5-B8217F379D30}">
      <dgm:prSet/>
      <dgm:spPr/>
      <dgm:t>
        <a:bodyPr/>
        <a:lstStyle/>
        <a:p>
          <a:endParaRPr lang="en-US"/>
        </a:p>
      </dgm:t>
    </dgm:pt>
    <dgm:pt modelId="{DB7F6FB3-84C7-47CC-8022-7324B69BB083}" type="sibTrans" cxnId="{3AC83339-E19D-4D3E-88E5-B8217F379D30}">
      <dgm:prSet/>
      <dgm:spPr/>
      <dgm:t>
        <a:bodyPr/>
        <a:lstStyle/>
        <a:p>
          <a:endParaRPr lang="en-US"/>
        </a:p>
      </dgm:t>
    </dgm:pt>
    <dgm:pt modelId="{9DF75878-CC06-4429-AC6A-1DF8AEB5631C}">
      <dgm:prSet/>
      <dgm:spPr/>
      <dgm:t>
        <a:bodyPr/>
        <a:lstStyle/>
        <a:p>
          <a:pPr rtl="0"/>
          <a:r>
            <a:rPr lang="en-US" smtClean="0"/>
            <a:t>Active</a:t>
          </a:r>
          <a:endParaRPr lang="en-US"/>
        </a:p>
      </dgm:t>
    </dgm:pt>
    <dgm:pt modelId="{70E2E462-0C30-4739-8AEF-7D34399CDF77}" type="parTrans" cxnId="{76E7265C-6203-4530-B2DE-2E04274F1612}">
      <dgm:prSet/>
      <dgm:spPr/>
      <dgm:t>
        <a:bodyPr/>
        <a:lstStyle/>
        <a:p>
          <a:endParaRPr lang="en-US"/>
        </a:p>
      </dgm:t>
    </dgm:pt>
    <dgm:pt modelId="{D3A3F053-546E-4307-9675-3ED35CCFF564}" type="sibTrans" cxnId="{76E7265C-6203-4530-B2DE-2E04274F1612}">
      <dgm:prSet/>
      <dgm:spPr/>
      <dgm:t>
        <a:bodyPr/>
        <a:lstStyle/>
        <a:p>
          <a:endParaRPr lang="en-US"/>
        </a:p>
      </dgm:t>
    </dgm:pt>
    <dgm:pt modelId="{C3ECA6BB-5B8E-4048-AA56-5AB443712600}">
      <dgm:prSet/>
      <dgm:spPr/>
      <dgm:t>
        <a:bodyPr/>
        <a:lstStyle/>
        <a:p>
          <a:pPr rtl="0"/>
          <a:r>
            <a:rPr lang="en-US" smtClean="0"/>
            <a:t>Able to be accessed anytime and anywhere</a:t>
          </a:r>
          <a:endParaRPr lang="en-US"/>
        </a:p>
      </dgm:t>
    </dgm:pt>
    <dgm:pt modelId="{D04EA0B9-0678-41BA-A458-BD3DBD917CA9}" type="parTrans" cxnId="{4EDEDB27-9D7A-4BA3-8C6B-6479C16B3E3D}">
      <dgm:prSet/>
      <dgm:spPr/>
      <dgm:t>
        <a:bodyPr/>
        <a:lstStyle/>
        <a:p>
          <a:endParaRPr lang="en-US"/>
        </a:p>
      </dgm:t>
    </dgm:pt>
    <dgm:pt modelId="{742D72C4-067B-4DBC-8BE5-3F085AA33C3A}" type="sibTrans" cxnId="{4EDEDB27-9D7A-4BA3-8C6B-6479C16B3E3D}">
      <dgm:prSet/>
      <dgm:spPr/>
      <dgm:t>
        <a:bodyPr/>
        <a:lstStyle/>
        <a:p>
          <a:endParaRPr lang="en-US"/>
        </a:p>
      </dgm:t>
    </dgm:pt>
    <dgm:pt modelId="{3FFFC03E-5420-468B-950E-D67A87C7973F}">
      <dgm:prSet/>
      <dgm:spPr/>
      <dgm:t>
        <a:bodyPr/>
        <a:lstStyle/>
        <a:p>
          <a:pPr rtl="0"/>
          <a:r>
            <a:rPr lang="en-US" smtClean="0"/>
            <a:t>3-7 minutes</a:t>
          </a:r>
          <a:endParaRPr lang="en-US"/>
        </a:p>
      </dgm:t>
    </dgm:pt>
    <dgm:pt modelId="{23CB92CD-A536-4CA3-BB93-BBDB0E5F11BC}" type="parTrans" cxnId="{AA5972B8-6CF6-4261-8221-9F795A87A9A0}">
      <dgm:prSet/>
      <dgm:spPr/>
      <dgm:t>
        <a:bodyPr/>
        <a:lstStyle/>
        <a:p>
          <a:endParaRPr lang="en-US"/>
        </a:p>
      </dgm:t>
    </dgm:pt>
    <dgm:pt modelId="{FB92C184-B245-4A84-9C33-C3DC3137F25A}" type="sibTrans" cxnId="{AA5972B8-6CF6-4261-8221-9F795A87A9A0}">
      <dgm:prSet/>
      <dgm:spPr/>
      <dgm:t>
        <a:bodyPr/>
        <a:lstStyle/>
        <a:p>
          <a:endParaRPr lang="en-US"/>
        </a:p>
      </dgm:t>
    </dgm:pt>
    <dgm:pt modelId="{35F778C6-A94C-4D67-9E35-B6DA71F2001A}">
      <dgm:prSet/>
      <dgm:spPr/>
      <dgm:t>
        <a:bodyPr/>
        <a:lstStyle/>
        <a:p>
          <a:pPr rtl="0"/>
          <a:r>
            <a:rPr lang="en-US" smtClean="0"/>
            <a:t>Chunked smartly</a:t>
          </a:r>
          <a:endParaRPr lang="en-US"/>
        </a:p>
      </dgm:t>
    </dgm:pt>
    <dgm:pt modelId="{F1E88100-2D8B-4703-A64F-1CBA7CFD427C}" type="parTrans" cxnId="{8B53F8B2-DF42-4C84-B872-0F3E6EF19406}">
      <dgm:prSet/>
      <dgm:spPr/>
      <dgm:t>
        <a:bodyPr/>
        <a:lstStyle/>
        <a:p>
          <a:endParaRPr lang="en-US"/>
        </a:p>
      </dgm:t>
    </dgm:pt>
    <dgm:pt modelId="{EA2139EA-E2FB-4055-BE83-2E13462EC713}" type="sibTrans" cxnId="{8B53F8B2-DF42-4C84-B872-0F3E6EF19406}">
      <dgm:prSet/>
      <dgm:spPr/>
      <dgm:t>
        <a:bodyPr/>
        <a:lstStyle/>
        <a:p>
          <a:endParaRPr lang="en-US"/>
        </a:p>
      </dgm:t>
    </dgm:pt>
    <dgm:pt modelId="{4D1F26D9-9591-4FE5-A19C-29F2F7419B26}" type="pres">
      <dgm:prSet presAssocID="{86FB2D9F-EC33-4EDE-B1AE-33554A9A3CEB}" presName="Name0" presStyleCnt="0">
        <dgm:presLayoutVars>
          <dgm:chMax/>
          <dgm:chPref/>
          <dgm:dir/>
        </dgm:presLayoutVars>
      </dgm:prSet>
      <dgm:spPr/>
    </dgm:pt>
    <dgm:pt modelId="{9F1FBD7E-815A-443E-ABF7-2B2504FE57A0}" type="pres">
      <dgm:prSet presAssocID="{3DEB47CC-5FD0-4847-B7A0-A4B8FFD01875}" presName="parenttextcomposite" presStyleCnt="0"/>
      <dgm:spPr/>
    </dgm:pt>
    <dgm:pt modelId="{434F3CAD-9D36-4362-A6D3-B81EE0129BE3}" type="pres">
      <dgm:prSet presAssocID="{3DEB47CC-5FD0-4847-B7A0-A4B8FFD01875}" presName="parenttext" presStyleLbl="revTx" presStyleIdx="0" presStyleCnt="6">
        <dgm:presLayoutVars>
          <dgm:chMax/>
          <dgm:chPref val="2"/>
          <dgm:bulletEnabled val="1"/>
        </dgm:presLayoutVars>
      </dgm:prSet>
      <dgm:spPr/>
    </dgm:pt>
    <dgm:pt modelId="{19874CF8-8593-488D-B638-509A47A0492D}" type="pres">
      <dgm:prSet presAssocID="{3DEB47CC-5FD0-4847-B7A0-A4B8FFD01875}" presName="composite" presStyleCnt="0"/>
      <dgm:spPr/>
    </dgm:pt>
    <dgm:pt modelId="{323EA43B-575B-471E-8DD1-8A32AA8F2BF5}" type="pres">
      <dgm:prSet presAssocID="{3DEB47CC-5FD0-4847-B7A0-A4B8FFD01875}" presName="chevron1" presStyleLbl="alignNode1" presStyleIdx="0" presStyleCnt="42"/>
      <dgm:spPr/>
    </dgm:pt>
    <dgm:pt modelId="{C4A2659A-10C4-470B-8622-4A6A5E092359}" type="pres">
      <dgm:prSet presAssocID="{3DEB47CC-5FD0-4847-B7A0-A4B8FFD01875}" presName="chevron2" presStyleLbl="alignNode1" presStyleIdx="1" presStyleCnt="42"/>
      <dgm:spPr/>
    </dgm:pt>
    <dgm:pt modelId="{2DBB3478-53FD-48C0-B471-C836B0C4200B}" type="pres">
      <dgm:prSet presAssocID="{3DEB47CC-5FD0-4847-B7A0-A4B8FFD01875}" presName="chevron3" presStyleLbl="alignNode1" presStyleIdx="2" presStyleCnt="42"/>
      <dgm:spPr/>
    </dgm:pt>
    <dgm:pt modelId="{A26AA0BF-381A-4DE6-A448-DFD42223ECB7}" type="pres">
      <dgm:prSet presAssocID="{3DEB47CC-5FD0-4847-B7A0-A4B8FFD01875}" presName="chevron4" presStyleLbl="alignNode1" presStyleIdx="3" presStyleCnt="42"/>
      <dgm:spPr/>
    </dgm:pt>
    <dgm:pt modelId="{D5F59BCF-5802-4C3C-BFB9-C3B8A9AE2AA2}" type="pres">
      <dgm:prSet presAssocID="{3DEB47CC-5FD0-4847-B7A0-A4B8FFD01875}" presName="chevron5" presStyleLbl="alignNode1" presStyleIdx="4" presStyleCnt="42"/>
      <dgm:spPr/>
    </dgm:pt>
    <dgm:pt modelId="{D005312C-88FD-4084-A2F6-617B186381CF}" type="pres">
      <dgm:prSet presAssocID="{3DEB47CC-5FD0-4847-B7A0-A4B8FFD01875}" presName="chevron6" presStyleLbl="alignNode1" presStyleIdx="5" presStyleCnt="42"/>
      <dgm:spPr/>
    </dgm:pt>
    <dgm:pt modelId="{8CFD4D7B-0FA5-4651-84AD-9E4EF0CB7F0B}" type="pres">
      <dgm:prSet presAssocID="{3DEB47CC-5FD0-4847-B7A0-A4B8FFD01875}" presName="chevron7" presStyleLbl="alignNode1" presStyleIdx="6" presStyleCnt="42"/>
      <dgm:spPr/>
    </dgm:pt>
    <dgm:pt modelId="{8DEF144D-FC8D-4602-80B0-512A347F000D}" type="pres">
      <dgm:prSet presAssocID="{3DEB47CC-5FD0-4847-B7A0-A4B8FFD01875}" presName="childtext" presStyleLbl="solidFgAcc1" presStyleIdx="0" presStyleCnt="1" custScaleX="70381">
        <dgm:presLayoutVars>
          <dgm:chMax/>
          <dgm:chPref val="0"/>
          <dgm:bulletEnabled val="1"/>
        </dgm:presLayoutVars>
      </dgm:prSet>
      <dgm:spPr/>
    </dgm:pt>
    <dgm:pt modelId="{6F3F8E38-00CC-4362-BFA9-3738122CA251}" type="pres">
      <dgm:prSet presAssocID="{1F109827-2139-434D-AA94-0957FE1FB4A1}" presName="sibTrans" presStyleCnt="0"/>
      <dgm:spPr/>
    </dgm:pt>
    <dgm:pt modelId="{5520DC11-F6FD-449E-A6BB-4F510BC4B4B3}" type="pres">
      <dgm:prSet presAssocID="{60C3564B-FAE9-4051-925F-7DA3F968E443}" presName="parenttextcomposite" presStyleCnt="0"/>
      <dgm:spPr/>
    </dgm:pt>
    <dgm:pt modelId="{A3B8B932-E6B4-403C-8CC9-D11CB653AA45}" type="pres">
      <dgm:prSet presAssocID="{60C3564B-FAE9-4051-925F-7DA3F968E443}" presName="parenttext" presStyleLbl="revTx" presStyleIdx="1" presStyleCnt="6">
        <dgm:presLayoutVars>
          <dgm:chMax/>
          <dgm:chPref val="2"/>
          <dgm:bulletEnabled val="1"/>
        </dgm:presLayoutVars>
      </dgm:prSet>
      <dgm:spPr/>
    </dgm:pt>
    <dgm:pt modelId="{071C34F1-56A7-49F6-B63B-FCC8930494D6}" type="pres">
      <dgm:prSet presAssocID="{60C3564B-FAE9-4051-925F-7DA3F968E443}" presName="parallelogramComposite" presStyleCnt="0"/>
      <dgm:spPr/>
    </dgm:pt>
    <dgm:pt modelId="{35C3A0D1-CB09-451F-8631-69708795DBB1}" type="pres">
      <dgm:prSet presAssocID="{60C3564B-FAE9-4051-925F-7DA3F968E443}" presName="parallelogram1" presStyleLbl="alignNode1" presStyleIdx="7" presStyleCnt="42"/>
      <dgm:spPr/>
    </dgm:pt>
    <dgm:pt modelId="{FF1B1DA7-E89D-4770-96E8-06632D65699E}" type="pres">
      <dgm:prSet presAssocID="{60C3564B-FAE9-4051-925F-7DA3F968E443}" presName="parallelogram2" presStyleLbl="alignNode1" presStyleIdx="8" presStyleCnt="42"/>
      <dgm:spPr/>
    </dgm:pt>
    <dgm:pt modelId="{4F6E73DC-5A51-404A-B605-A173E53B9559}" type="pres">
      <dgm:prSet presAssocID="{60C3564B-FAE9-4051-925F-7DA3F968E443}" presName="parallelogram3" presStyleLbl="alignNode1" presStyleIdx="9" presStyleCnt="42"/>
      <dgm:spPr/>
    </dgm:pt>
    <dgm:pt modelId="{95DED1AD-3E69-4A3A-AE3D-2BFC1C3EC8E2}" type="pres">
      <dgm:prSet presAssocID="{60C3564B-FAE9-4051-925F-7DA3F968E443}" presName="parallelogram4" presStyleLbl="alignNode1" presStyleIdx="10" presStyleCnt="42"/>
      <dgm:spPr/>
    </dgm:pt>
    <dgm:pt modelId="{275ADC7F-59DB-4F8A-A6FC-C6EF81FCC221}" type="pres">
      <dgm:prSet presAssocID="{60C3564B-FAE9-4051-925F-7DA3F968E443}" presName="parallelogram5" presStyleLbl="alignNode1" presStyleIdx="11" presStyleCnt="42"/>
      <dgm:spPr/>
    </dgm:pt>
    <dgm:pt modelId="{21F07687-EA3B-4365-8FBD-7215564E4D70}" type="pres">
      <dgm:prSet presAssocID="{60C3564B-FAE9-4051-925F-7DA3F968E443}" presName="parallelogram6" presStyleLbl="alignNode1" presStyleIdx="12" presStyleCnt="42"/>
      <dgm:spPr/>
    </dgm:pt>
    <dgm:pt modelId="{4C224FDB-7A82-46F2-9DE1-9636839EBFFD}" type="pres">
      <dgm:prSet presAssocID="{60C3564B-FAE9-4051-925F-7DA3F968E443}" presName="parallelogram7" presStyleLbl="alignNode1" presStyleIdx="13" presStyleCnt="42"/>
      <dgm:spPr/>
    </dgm:pt>
    <dgm:pt modelId="{CA34534A-B46F-4767-BB0E-987FB8587473}" type="pres">
      <dgm:prSet presAssocID="{DB7F6FB3-84C7-47CC-8022-7324B69BB083}" presName="sibTrans" presStyleCnt="0"/>
      <dgm:spPr/>
    </dgm:pt>
    <dgm:pt modelId="{99C04488-29DF-4BDF-A919-6AB4E0824B0D}" type="pres">
      <dgm:prSet presAssocID="{9DF75878-CC06-4429-AC6A-1DF8AEB5631C}" presName="parenttextcomposite" presStyleCnt="0"/>
      <dgm:spPr/>
    </dgm:pt>
    <dgm:pt modelId="{9B0F47D0-B9CC-4AB1-9033-BDE60F75F040}" type="pres">
      <dgm:prSet presAssocID="{9DF75878-CC06-4429-AC6A-1DF8AEB5631C}" presName="parenttext" presStyleLbl="revTx" presStyleIdx="2" presStyleCnt="6">
        <dgm:presLayoutVars>
          <dgm:chMax/>
          <dgm:chPref val="2"/>
          <dgm:bulletEnabled val="1"/>
        </dgm:presLayoutVars>
      </dgm:prSet>
      <dgm:spPr/>
    </dgm:pt>
    <dgm:pt modelId="{9DD63334-7697-4DBC-8D2B-499054F5CF35}" type="pres">
      <dgm:prSet presAssocID="{9DF75878-CC06-4429-AC6A-1DF8AEB5631C}" presName="parallelogramComposite" presStyleCnt="0"/>
      <dgm:spPr/>
    </dgm:pt>
    <dgm:pt modelId="{12ED5A19-2428-4BDA-BF55-302457B858C9}" type="pres">
      <dgm:prSet presAssocID="{9DF75878-CC06-4429-AC6A-1DF8AEB5631C}" presName="parallelogram1" presStyleLbl="alignNode1" presStyleIdx="14" presStyleCnt="42"/>
      <dgm:spPr/>
    </dgm:pt>
    <dgm:pt modelId="{E86A1129-CB0B-4F51-A736-AF6B74C4EAFB}" type="pres">
      <dgm:prSet presAssocID="{9DF75878-CC06-4429-AC6A-1DF8AEB5631C}" presName="parallelogram2" presStyleLbl="alignNode1" presStyleIdx="15" presStyleCnt="42"/>
      <dgm:spPr/>
    </dgm:pt>
    <dgm:pt modelId="{55AE1EF8-BF84-4838-B0A9-3886B59F92F0}" type="pres">
      <dgm:prSet presAssocID="{9DF75878-CC06-4429-AC6A-1DF8AEB5631C}" presName="parallelogram3" presStyleLbl="alignNode1" presStyleIdx="16" presStyleCnt="42"/>
      <dgm:spPr/>
    </dgm:pt>
    <dgm:pt modelId="{D11F2EE9-8CAC-4B95-A964-147130BCE5C4}" type="pres">
      <dgm:prSet presAssocID="{9DF75878-CC06-4429-AC6A-1DF8AEB5631C}" presName="parallelogram4" presStyleLbl="alignNode1" presStyleIdx="17" presStyleCnt="42"/>
      <dgm:spPr/>
    </dgm:pt>
    <dgm:pt modelId="{736E7773-3207-422A-9CD4-2047F35CE767}" type="pres">
      <dgm:prSet presAssocID="{9DF75878-CC06-4429-AC6A-1DF8AEB5631C}" presName="parallelogram5" presStyleLbl="alignNode1" presStyleIdx="18" presStyleCnt="42"/>
      <dgm:spPr/>
    </dgm:pt>
    <dgm:pt modelId="{5624D445-CFDA-45AC-85D5-323DD7BF33EB}" type="pres">
      <dgm:prSet presAssocID="{9DF75878-CC06-4429-AC6A-1DF8AEB5631C}" presName="parallelogram6" presStyleLbl="alignNode1" presStyleIdx="19" presStyleCnt="42"/>
      <dgm:spPr/>
    </dgm:pt>
    <dgm:pt modelId="{3E38D375-DDA3-4149-B4B0-016E7D735617}" type="pres">
      <dgm:prSet presAssocID="{9DF75878-CC06-4429-AC6A-1DF8AEB5631C}" presName="parallelogram7" presStyleLbl="alignNode1" presStyleIdx="20" presStyleCnt="42"/>
      <dgm:spPr/>
    </dgm:pt>
    <dgm:pt modelId="{766057C7-A6E5-4938-AA19-026AA89107B9}" type="pres">
      <dgm:prSet presAssocID="{D3A3F053-546E-4307-9675-3ED35CCFF564}" presName="sibTrans" presStyleCnt="0"/>
      <dgm:spPr/>
    </dgm:pt>
    <dgm:pt modelId="{4092C9C9-5443-4691-8F48-C1B552867A2A}" type="pres">
      <dgm:prSet presAssocID="{C3ECA6BB-5B8E-4048-AA56-5AB443712600}" presName="parenttextcomposite" presStyleCnt="0"/>
      <dgm:spPr/>
    </dgm:pt>
    <dgm:pt modelId="{28DB17F2-21EB-4C99-ADB1-2F12B54D6CFE}" type="pres">
      <dgm:prSet presAssocID="{C3ECA6BB-5B8E-4048-AA56-5AB443712600}" presName="parenttext" presStyleLbl="revTx" presStyleIdx="3" presStyleCnt="6">
        <dgm:presLayoutVars>
          <dgm:chMax/>
          <dgm:chPref val="2"/>
          <dgm:bulletEnabled val="1"/>
        </dgm:presLayoutVars>
      </dgm:prSet>
      <dgm:spPr/>
    </dgm:pt>
    <dgm:pt modelId="{08DE9E81-C201-47B2-83D6-31D434503713}" type="pres">
      <dgm:prSet presAssocID="{C3ECA6BB-5B8E-4048-AA56-5AB443712600}" presName="parallelogramComposite" presStyleCnt="0"/>
      <dgm:spPr/>
    </dgm:pt>
    <dgm:pt modelId="{F8744E38-FAC8-4CE8-BC19-5EBC6278D73A}" type="pres">
      <dgm:prSet presAssocID="{C3ECA6BB-5B8E-4048-AA56-5AB443712600}" presName="parallelogram1" presStyleLbl="alignNode1" presStyleIdx="21" presStyleCnt="42"/>
      <dgm:spPr/>
    </dgm:pt>
    <dgm:pt modelId="{17314C37-6102-4EF9-BC56-C2390A3FEB44}" type="pres">
      <dgm:prSet presAssocID="{C3ECA6BB-5B8E-4048-AA56-5AB443712600}" presName="parallelogram2" presStyleLbl="alignNode1" presStyleIdx="22" presStyleCnt="42"/>
      <dgm:spPr/>
    </dgm:pt>
    <dgm:pt modelId="{D27FAF92-C232-4099-A80A-6023643F6E2F}" type="pres">
      <dgm:prSet presAssocID="{C3ECA6BB-5B8E-4048-AA56-5AB443712600}" presName="parallelogram3" presStyleLbl="alignNode1" presStyleIdx="23" presStyleCnt="42"/>
      <dgm:spPr/>
    </dgm:pt>
    <dgm:pt modelId="{971475E1-463A-4294-9690-26CE315F0099}" type="pres">
      <dgm:prSet presAssocID="{C3ECA6BB-5B8E-4048-AA56-5AB443712600}" presName="parallelogram4" presStyleLbl="alignNode1" presStyleIdx="24" presStyleCnt="42"/>
      <dgm:spPr/>
    </dgm:pt>
    <dgm:pt modelId="{5ADC9FD7-C07A-4D0B-8B9A-0715616E44DB}" type="pres">
      <dgm:prSet presAssocID="{C3ECA6BB-5B8E-4048-AA56-5AB443712600}" presName="parallelogram5" presStyleLbl="alignNode1" presStyleIdx="25" presStyleCnt="42"/>
      <dgm:spPr/>
    </dgm:pt>
    <dgm:pt modelId="{C6671B39-E96A-4823-A6C6-9AC21F0F9E7D}" type="pres">
      <dgm:prSet presAssocID="{C3ECA6BB-5B8E-4048-AA56-5AB443712600}" presName="parallelogram6" presStyleLbl="alignNode1" presStyleIdx="26" presStyleCnt="42"/>
      <dgm:spPr/>
    </dgm:pt>
    <dgm:pt modelId="{3CAD305B-1FAE-4D69-A66C-9FE369E72FFD}" type="pres">
      <dgm:prSet presAssocID="{C3ECA6BB-5B8E-4048-AA56-5AB443712600}" presName="parallelogram7" presStyleLbl="alignNode1" presStyleIdx="27" presStyleCnt="42"/>
      <dgm:spPr/>
    </dgm:pt>
    <dgm:pt modelId="{2F7D1E15-F8A3-4E7C-AEC8-ACB6817E74C2}" type="pres">
      <dgm:prSet presAssocID="{742D72C4-067B-4DBC-8BE5-3F085AA33C3A}" presName="sibTrans" presStyleCnt="0"/>
      <dgm:spPr/>
    </dgm:pt>
    <dgm:pt modelId="{127A3F1B-B445-4B3C-A5AF-5F282598BB79}" type="pres">
      <dgm:prSet presAssocID="{3FFFC03E-5420-468B-950E-D67A87C7973F}" presName="parenttextcomposite" presStyleCnt="0"/>
      <dgm:spPr/>
    </dgm:pt>
    <dgm:pt modelId="{B2ED0A43-F514-4438-918C-5E8FAEBBA35C}" type="pres">
      <dgm:prSet presAssocID="{3FFFC03E-5420-468B-950E-D67A87C7973F}" presName="parenttext" presStyleLbl="revTx" presStyleIdx="4" presStyleCnt="6">
        <dgm:presLayoutVars>
          <dgm:chMax/>
          <dgm:chPref val="2"/>
          <dgm:bulletEnabled val="1"/>
        </dgm:presLayoutVars>
      </dgm:prSet>
      <dgm:spPr/>
    </dgm:pt>
    <dgm:pt modelId="{1B01A93E-EFCC-4015-A6DA-48C6B09500CD}" type="pres">
      <dgm:prSet presAssocID="{3FFFC03E-5420-468B-950E-D67A87C7973F}" presName="parallelogramComposite" presStyleCnt="0"/>
      <dgm:spPr/>
    </dgm:pt>
    <dgm:pt modelId="{C1F22A9F-3848-4E0D-B8C3-288A265555C1}" type="pres">
      <dgm:prSet presAssocID="{3FFFC03E-5420-468B-950E-D67A87C7973F}" presName="parallelogram1" presStyleLbl="alignNode1" presStyleIdx="28" presStyleCnt="42"/>
      <dgm:spPr/>
    </dgm:pt>
    <dgm:pt modelId="{303A3662-2EE8-41CA-8269-9C1302E362F3}" type="pres">
      <dgm:prSet presAssocID="{3FFFC03E-5420-468B-950E-D67A87C7973F}" presName="parallelogram2" presStyleLbl="alignNode1" presStyleIdx="29" presStyleCnt="42"/>
      <dgm:spPr/>
    </dgm:pt>
    <dgm:pt modelId="{DB1E44BC-28A0-40C2-ACA3-50865FAAF8BD}" type="pres">
      <dgm:prSet presAssocID="{3FFFC03E-5420-468B-950E-D67A87C7973F}" presName="parallelogram3" presStyleLbl="alignNode1" presStyleIdx="30" presStyleCnt="42"/>
      <dgm:spPr/>
    </dgm:pt>
    <dgm:pt modelId="{C2A4C898-717D-4F4E-A2ED-09A62A68E06D}" type="pres">
      <dgm:prSet presAssocID="{3FFFC03E-5420-468B-950E-D67A87C7973F}" presName="parallelogram4" presStyleLbl="alignNode1" presStyleIdx="31" presStyleCnt="42"/>
      <dgm:spPr/>
    </dgm:pt>
    <dgm:pt modelId="{B1699492-44EA-4EE8-8A8E-646E06750EDD}" type="pres">
      <dgm:prSet presAssocID="{3FFFC03E-5420-468B-950E-D67A87C7973F}" presName="parallelogram5" presStyleLbl="alignNode1" presStyleIdx="32" presStyleCnt="42"/>
      <dgm:spPr/>
    </dgm:pt>
    <dgm:pt modelId="{D3485D10-863F-43F1-825E-0CCE791340D4}" type="pres">
      <dgm:prSet presAssocID="{3FFFC03E-5420-468B-950E-D67A87C7973F}" presName="parallelogram6" presStyleLbl="alignNode1" presStyleIdx="33" presStyleCnt="42"/>
      <dgm:spPr/>
    </dgm:pt>
    <dgm:pt modelId="{E7FB7AA8-0E29-41F7-ABA5-8014375CB4D5}" type="pres">
      <dgm:prSet presAssocID="{3FFFC03E-5420-468B-950E-D67A87C7973F}" presName="parallelogram7" presStyleLbl="alignNode1" presStyleIdx="34" presStyleCnt="42"/>
      <dgm:spPr/>
    </dgm:pt>
    <dgm:pt modelId="{CF1E1747-0D1D-4A63-BEEE-C4556FE1B499}" type="pres">
      <dgm:prSet presAssocID="{FB92C184-B245-4A84-9C33-C3DC3137F25A}" presName="sibTrans" presStyleCnt="0"/>
      <dgm:spPr/>
    </dgm:pt>
    <dgm:pt modelId="{D4C10FFA-3D1B-45ED-BF19-65E2A36A5499}" type="pres">
      <dgm:prSet presAssocID="{35F778C6-A94C-4D67-9E35-B6DA71F2001A}" presName="parenttextcomposite" presStyleCnt="0"/>
      <dgm:spPr/>
    </dgm:pt>
    <dgm:pt modelId="{378A9284-D7C4-4693-851F-7191147F5FE8}" type="pres">
      <dgm:prSet presAssocID="{35F778C6-A94C-4D67-9E35-B6DA71F2001A}" presName="parenttext" presStyleLbl="revTx" presStyleIdx="5" presStyleCnt="6">
        <dgm:presLayoutVars>
          <dgm:chMax/>
          <dgm:chPref val="2"/>
          <dgm:bulletEnabled val="1"/>
        </dgm:presLayoutVars>
      </dgm:prSet>
      <dgm:spPr/>
    </dgm:pt>
    <dgm:pt modelId="{AFBBB025-047C-4AB0-9CCF-2692A12B6FD0}" type="pres">
      <dgm:prSet presAssocID="{35F778C6-A94C-4D67-9E35-B6DA71F2001A}" presName="parallelogramComposite" presStyleCnt="0"/>
      <dgm:spPr/>
    </dgm:pt>
    <dgm:pt modelId="{7E4DAAA3-6575-4F62-B87A-B65D9B1AEA9A}" type="pres">
      <dgm:prSet presAssocID="{35F778C6-A94C-4D67-9E35-B6DA71F2001A}" presName="parallelogram1" presStyleLbl="alignNode1" presStyleIdx="35" presStyleCnt="42"/>
      <dgm:spPr/>
    </dgm:pt>
    <dgm:pt modelId="{6DF91579-8C10-437D-BE5A-401A475415D3}" type="pres">
      <dgm:prSet presAssocID="{35F778C6-A94C-4D67-9E35-B6DA71F2001A}" presName="parallelogram2" presStyleLbl="alignNode1" presStyleIdx="36" presStyleCnt="42"/>
      <dgm:spPr/>
    </dgm:pt>
    <dgm:pt modelId="{42A27F8A-158E-40C9-82EE-7BD0178BA2CF}" type="pres">
      <dgm:prSet presAssocID="{35F778C6-A94C-4D67-9E35-B6DA71F2001A}" presName="parallelogram3" presStyleLbl="alignNode1" presStyleIdx="37" presStyleCnt="42"/>
      <dgm:spPr/>
    </dgm:pt>
    <dgm:pt modelId="{B2FEECBA-A355-4C91-ABFB-F8CFAFFCE8F2}" type="pres">
      <dgm:prSet presAssocID="{35F778C6-A94C-4D67-9E35-B6DA71F2001A}" presName="parallelogram4" presStyleLbl="alignNode1" presStyleIdx="38" presStyleCnt="42"/>
      <dgm:spPr/>
    </dgm:pt>
    <dgm:pt modelId="{C0EA6558-184C-4E4E-A164-F8C05BC2BD31}" type="pres">
      <dgm:prSet presAssocID="{35F778C6-A94C-4D67-9E35-B6DA71F2001A}" presName="parallelogram5" presStyleLbl="alignNode1" presStyleIdx="39" presStyleCnt="42"/>
      <dgm:spPr/>
    </dgm:pt>
    <dgm:pt modelId="{864D2F0F-83A4-4004-A54B-98C28561DF19}" type="pres">
      <dgm:prSet presAssocID="{35F778C6-A94C-4D67-9E35-B6DA71F2001A}" presName="parallelogram6" presStyleLbl="alignNode1" presStyleIdx="40" presStyleCnt="42"/>
      <dgm:spPr/>
    </dgm:pt>
    <dgm:pt modelId="{D7CE0FE0-8C87-4225-8BA3-22E045A3BD91}" type="pres">
      <dgm:prSet presAssocID="{35F778C6-A94C-4D67-9E35-B6DA71F2001A}" presName="parallelogram7" presStyleLbl="alignNode1" presStyleIdx="41" presStyleCnt="42"/>
      <dgm:spPr/>
    </dgm:pt>
  </dgm:ptLst>
  <dgm:cxnLst>
    <dgm:cxn modelId="{995FAE44-B9F3-43AE-96F2-35B0714B3508}" type="presOf" srcId="{60C3564B-FAE9-4051-925F-7DA3F968E443}" destId="{A3B8B932-E6B4-403C-8CC9-D11CB653AA45}" srcOrd="0" destOrd="0" presId="urn:microsoft.com/office/officeart/2008/layout/VerticalAccentList"/>
    <dgm:cxn modelId="{1F97F922-9951-4EE2-896E-A99D8ED5A9EB}" type="presOf" srcId="{BD2DE7C4-07B6-467D-9309-EA316E3118A1}" destId="{8DEF144D-FC8D-4602-80B0-512A347F000D}" srcOrd="0" destOrd="1" presId="urn:microsoft.com/office/officeart/2008/layout/VerticalAccentList"/>
    <dgm:cxn modelId="{8AFB7AB1-06D4-4ABB-AB63-3E9868B2C4E2}" type="presOf" srcId="{35F778C6-A94C-4D67-9E35-B6DA71F2001A}" destId="{378A9284-D7C4-4693-851F-7191147F5FE8}" srcOrd="0" destOrd="0" presId="urn:microsoft.com/office/officeart/2008/layout/VerticalAccentList"/>
    <dgm:cxn modelId="{4EDEDB27-9D7A-4BA3-8C6B-6479C16B3E3D}" srcId="{86FB2D9F-EC33-4EDE-B1AE-33554A9A3CEB}" destId="{C3ECA6BB-5B8E-4048-AA56-5AB443712600}" srcOrd="3" destOrd="0" parTransId="{D04EA0B9-0678-41BA-A458-BD3DBD917CA9}" sibTransId="{742D72C4-067B-4DBC-8BE5-3F085AA33C3A}"/>
    <dgm:cxn modelId="{3E4383C5-3D1C-4689-BC21-D72BAD0A0683}" type="presOf" srcId="{86FB2D9F-EC33-4EDE-B1AE-33554A9A3CEB}" destId="{4D1F26D9-9591-4FE5-A19C-29F2F7419B26}" srcOrd="0" destOrd="0" presId="urn:microsoft.com/office/officeart/2008/layout/VerticalAccentList"/>
    <dgm:cxn modelId="{8B53F8B2-DF42-4C84-B872-0F3E6EF19406}" srcId="{86FB2D9F-EC33-4EDE-B1AE-33554A9A3CEB}" destId="{35F778C6-A94C-4D67-9E35-B6DA71F2001A}" srcOrd="5" destOrd="0" parTransId="{F1E88100-2D8B-4703-A64F-1CBA7CFD427C}" sibTransId="{EA2139EA-E2FB-4055-BE83-2E13462EC713}"/>
    <dgm:cxn modelId="{BF4E8708-C2E5-4D71-B440-7E9036EF9D41}" srcId="{86FB2D9F-EC33-4EDE-B1AE-33554A9A3CEB}" destId="{3DEB47CC-5FD0-4847-B7A0-A4B8FFD01875}" srcOrd="0" destOrd="0" parTransId="{38007546-D40F-4ED8-906E-6A79BA6AA1CF}" sibTransId="{1F109827-2139-434D-AA94-0957FE1FB4A1}"/>
    <dgm:cxn modelId="{FA3A906C-094A-4535-BD8B-74CE645A623D}" srcId="{3DEB47CC-5FD0-4847-B7A0-A4B8FFD01875}" destId="{BD2DE7C4-07B6-467D-9309-EA316E3118A1}" srcOrd="1" destOrd="0" parTransId="{3D8FE6E1-878D-41C9-AA48-44FBD5C3A975}" sibTransId="{1778FEA2-6F61-47FC-9F5D-D325397158CC}"/>
    <dgm:cxn modelId="{AB9B12C3-6C20-4DF8-BFDC-F859A8C773C8}" type="presOf" srcId="{3FFFC03E-5420-468B-950E-D67A87C7973F}" destId="{B2ED0A43-F514-4438-918C-5E8FAEBBA35C}" srcOrd="0" destOrd="0" presId="urn:microsoft.com/office/officeart/2008/layout/VerticalAccentList"/>
    <dgm:cxn modelId="{76E7265C-6203-4530-B2DE-2E04274F1612}" srcId="{86FB2D9F-EC33-4EDE-B1AE-33554A9A3CEB}" destId="{9DF75878-CC06-4429-AC6A-1DF8AEB5631C}" srcOrd="2" destOrd="0" parTransId="{70E2E462-0C30-4739-8AEF-7D34399CDF77}" sibTransId="{D3A3F053-546E-4307-9675-3ED35CCFF564}"/>
    <dgm:cxn modelId="{3AC83339-E19D-4D3E-88E5-B8217F379D30}" srcId="{86FB2D9F-EC33-4EDE-B1AE-33554A9A3CEB}" destId="{60C3564B-FAE9-4051-925F-7DA3F968E443}" srcOrd="1" destOrd="0" parTransId="{CB6A8E16-2AB1-409E-A1EA-81FC0BF06FB2}" sibTransId="{DB7F6FB3-84C7-47CC-8022-7324B69BB083}"/>
    <dgm:cxn modelId="{5FAD9780-6B3D-4D1A-B675-BF148DF207EE}" type="presOf" srcId="{9DF75878-CC06-4429-AC6A-1DF8AEB5631C}" destId="{9B0F47D0-B9CC-4AB1-9033-BDE60F75F040}" srcOrd="0" destOrd="0" presId="urn:microsoft.com/office/officeart/2008/layout/VerticalAccentList"/>
    <dgm:cxn modelId="{AA5972B8-6CF6-4261-8221-9F795A87A9A0}" srcId="{86FB2D9F-EC33-4EDE-B1AE-33554A9A3CEB}" destId="{3FFFC03E-5420-468B-950E-D67A87C7973F}" srcOrd="4" destOrd="0" parTransId="{23CB92CD-A536-4CA3-BB93-BBDB0E5F11BC}" sibTransId="{FB92C184-B245-4A84-9C33-C3DC3137F25A}"/>
    <dgm:cxn modelId="{8CE5C59A-6D5D-45CA-8A37-124B2635BC21}" type="presOf" srcId="{112FC046-27ED-4D93-AE8E-4ED202978917}" destId="{8DEF144D-FC8D-4602-80B0-512A347F000D}" srcOrd="0" destOrd="0" presId="urn:microsoft.com/office/officeart/2008/layout/VerticalAccentList"/>
    <dgm:cxn modelId="{35DF3DAC-6EB2-4088-9F8E-676ECBDAE326}" srcId="{3DEB47CC-5FD0-4847-B7A0-A4B8FFD01875}" destId="{112FC046-27ED-4D93-AE8E-4ED202978917}" srcOrd="0" destOrd="0" parTransId="{3621864B-72C5-452B-AE11-C1E2780AF368}" sibTransId="{D5011D7E-90A7-43D0-8C73-AE1EE5513FB2}"/>
    <dgm:cxn modelId="{C409DE45-7636-428B-BA69-7FE79A394872}" type="presOf" srcId="{3DEB47CC-5FD0-4847-B7A0-A4B8FFD01875}" destId="{434F3CAD-9D36-4362-A6D3-B81EE0129BE3}" srcOrd="0" destOrd="0" presId="urn:microsoft.com/office/officeart/2008/layout/VerticalAccentList"/>
    <dgm:cxn modelId="{161E8136-C7A3-4D30-95DA-4B8B93934E32}" type="presOf" srcId="{C3ECA6BB-5B8E-4048-AA56-5AB443712600}" destId="{28DB17F2-21EB-4C99-ADB1-2F12B54D6CFE}" srcOrd="0" destOrd="0" presId="urn:microsoft.com/office/officeart/2008/layout/VerticalAccentList"/>
    <dgm:cxn modelId="{1DBCF5DA-D104-4674-8A9D-409F9535FD50}" type="presParOf" srcId="{4D1F26D9-9591-4FE5-A19C-29F2F7419B26}" destId="{9F1FBD7E-815A-443E-ABF7-2B2504FE57A0}" srcOrd="0" destOrd="0" presId="urn:microsoft.com/office/officeart/2008/layout/VerticalAccentList"/>
    <dgm:cxn modelId="{C66971B1-092A-40F3-9B83-4E7395E4CDC1}" type="presParOf" srcId="{9F1FBD7E-815A-443E-ABF7-2B2504FE57A0}" destId="{434F3CAD-9D36-4362-A6D3-B81EE0129BE3}" srcOrd="0" destOrd="0" presId="urn:microsoft.com/office/officeart/2008/layout/VerticalAccentList"/>
    <dgm:cxn modelId="{C494F983-E4D1-4984-9B14-F2F054E67FB5}" type="presParOf" srcId="{4D1F26D9-9591-4FE5-A19C-29F2F7419B26}" destId="{19874CF8-8593-488D-B638-509A47A0492D}" srcOrd="1" destOrd="0" presId="urn:microsoft.com/office/officeart/2008/layout/VerticalAccentList"/>
    <dgm:cxn modelId="{6CBFF43C-8FC2-4A5F-A00D-63EA7E05872B}" type="presParOf" srcId="{19874CF8-8593-488D-B638-509A47A0492D}" destId="{323EA43B-575B-471E-8DD1-8A32AA8F2BF5}" srcOrd="0" destOrd="0" presId="urn:microsoft.com/office/officeart/2008/layout/VerticalAccentList"/>
    <dgm:cxn modelId="{816B12C3-2BB8-4CD9-BC93-7FDDAFCD9EB5}" type="presParOf" srcId="{19874CF8-8593-488D-B638-509A47A0492D}" destId="{C4A2659A-10C4-470B-8622-4A6A5E092359}" srcOrd="1" destOrd="0" presId="urn:microsoft.com/office/officeart/2008/layout/VerticalAccentList"/>
    <dgm:cxn modelId="{F491D5D7-FE2E-40B2-9A6B-6A425E3DAB6D}" type="presParOf" srcId="{19874CF8-8593-488D-B638-509A47A0492D}" destId="{2DBB3478-53FD-48C0-B471-C836B0C4200B}" srcOrd="2" destOrd="0" presId="urn:microsoft.com/office/officeart/2008/layout/VerticalAccentList"/>
    <dgm:cxn modelId="{0F52DF0D-3193-40CE-859A-1B350BB16F57}" type="presParOf" srcId="{19874CF8-8593-488D-B638-509A47A0492D}" destId="{A26AA0BF-381A-4DE6-A448-DFD42223ECB7}" srcOrd="3" destOrd="0" presId="urn:microsoft.com/office/officeart/2008/layout/VerticalAccentList"/>
    <dgm:cxn modelId="{022119FD-75E5-48BD-832F-CA21FA9B19BF}" type="presParOf" srcId="{19874CF8-8593-488D-B638-509A47A0492D}" destId="{D5F59BCF-5802-4C3C-BFB9-C3B8A9AE2AA2}" srcOrd="4" destOrd="0" presId="urn:microsoft.com/office/officeart/2008/layout/VerticalAccentList"/>
    <dgm:cxn modelId="{DDCF0A1A-5662-4CBD-8D70-C4BDA1B3ADAE}" type="presParOf" srcId="{19874CF8-8593-488D-B638-509A47A0492D}" destId="{D005312C-88FD-4084-A2F6-617B186381CF}" srcOrd="5" destOrd="0" presId="urn:microsoft.com/office/officeart/2008/layout/VerticalAccentList"/>
    <dgm:cxn modelId="{44C89A32-BD15-47E1-90C6-BAF5D854310D}" type="presParOf" srcId="{19874CF8-8593-488D-B638-509A47A0492D}" destId="{8CFD4D7B-0FA5-4651-84AD-9E4EF0CB7F0B}" srcOrd="6" destOrd="0" presId="urn:microsoft.com/office/officeart/2008/layout/VerticalAccentList"/>
    <dgm:cxn modelId="{3EBFEFE7-F02A-4140-B66C-CF093AF5E7C0}" type="presParOf" srcId="{19874CF8-8593-488D-B638-509A47A0492D}" destId="{8DEF144D-FC8D-4602-80B0-512A347F000D}" srcOrd="7" destOrd="0" presId="urn:microsoft.com/office/officeart/2008/layout/VerticalAccentList"/>
    <dgm:cxn modelId="{FF709B82-F385-49E4-B362-99222C315D36}" type="presParOf" srcId="{4D1F26D9-9591-4FE5-A19C-29F2F7419B26}" destId="{6F3F8E38-00CC-4362-BFA9-3738122CA251}" srcOrd="2" destOrd="0" presId="urn:microsoft.com/office/officeart/2008/layout/VerticalAccentList"/>
    <dgm:cxn modelId="{D25DC9E1-95AA-499E-90C5-6AC80DC8A2B0}" type="presParOf" srcId="{4D1F26D9-9591-4FE5-A19C-29F2F7419B26}" destId="{5520DC11-F6FD-449E-A6BB-4F510BC4B4B3}" srcOrd="3" destOrd="0" presId="urn:microsoft.com/office/officeart/2008/layout/VerticalAccentList"/>
    <dgm:cxn modelId="{CB866FA4-8811-48A8-BFF7-E8A80806BC0C}" type="presParOf" srcId="{5520DC11-F6FD-449E-A6BB-4F510BC4B4B3}" destId="{A3B8B932-E6B4-403C-8CC9-D11CB653AA45}" srcOrd="0" destOrd="0" presId="urn:microsoft.com/office/officeart/2008/layout/VerticalAccentList"/>
    <dgm:cxn modelId="{214E9B1E-D98B-4B55-B033-B84447135350}" type="presParOf" srcId="{4D1F26D9-9591-4FE5-A19C-29F2F7419B26}" destId="{071C34F1-56A7-49F6-B63B-FCC8930494D6}" srcOrd="4" destOrd="0" presId="urn:microsoft.com/office/officeart/2008/layout/VerticalAccentList"/>
    <dgm:cxn modelId="{E2334B5D-AF8C-46CB-8B34-C4E4DDFF2B95}" type="presParOf" srcId="{071C34F1-56A7-49F6-B63B-FCC8930494D6}" destId="{35C3A0D1-CB09-451F-8631-69708795DBB1}" srcOrd="0" destOrd="0" presId="urn:microsoft.com/office/officeart/2008/layout/VerticalAccentList"/>
    <dgm:cxn modelId="{7E3B622A-304B-4599-8487-D11EBF7E6C47}" type="presParOf" srcId="{071C34F1-56A7-49F6-B63B-FCC8930494D6}" destId="{FF1B1DA7-E89D-4770-96E8-06632D65699E}" srcOrd="1" destOrd="0" presId="urn:microsoft.com/office/officeart/2008/layout/VerticalAccentList"/>
    <dgm:cxn modelId="{4E499061-D760-4B4D-B21C-38422DC74219}" type="presParOf" srcId="{071C34F1-56A7-49F6-B63B-FCC8930494D6}" destId="{4F6E73DC-5A51-404A-B605-A173E53B9559}" srcOrd="2" destOrd="0" presId="urn:microsoft.com/office/officeart/2008/layout/VerticalAccentList"/>
    <dgm:cxn modelId="{856303C9-D3DE-4793-B276-0FC8BD4A606F}" type="presParOf" srcId="{071C34F1-56A7-49F6-B63B-FCC8930494D6}" destId="{95DED1AD-3E69-4A3A-AE3D-2BFC1C3EC8E2}" srcOrd="3" destOrd="0" presId="urn:microsoft.com/office/officeart/2008/layout/VerticalAccentList"/>
    <dgm:cxn modelId="{417D70F4-BBDE-428E-B0F1-07E9E4A5F5A5}" type="presParOf" srcId="{071C34F1-56A7-49F6-B63B-FCC8930494D6}" destId="{275ADC7F-59DB-4F8A-A6FC-C6EF81FCC221}" srcOrd="4" destOrd="0" presId="urn:microsoft.com/office/officeart/2008/layout/VerticalAccentList"/>
    <dgm:cxn modelId="{2FE29504-AFA3-4BAA-9FD5-004F84392EF4}" type="presParOf" srcId="{071C34F1-56A7-49F6-B63B-FCC8930494D6}" destId="{21F07687-EA3B-4365-8FBD-7215564E4D70}" srcOrd="5" destOrd="0" presId="urn:microsoft.com/office/officeart/2008/layout/VerticalAccentList"/>
    <dgm:cxn modelId="{5FB6F94E-A256-4D22-A565-7FB3ADDDB69F}" type="presParOf" srcId="{071C34F1-56A7-49F6-B63B-FCC8930494D6}" destId="{4C224FDB-7A82-46F2-9DE1-9636839EBFFD}" srcOrd="6" destOrd="0" presId="urn:microsoft.com/office/officeart/2008/layout/VerticalAccentList"/>
    <dgm:cxn modelId="{3425FB47-2405-44F8-8953-7B07B07DAFA3}" type="presParOf" srcId="{4D1F26D9-9591-4FE5-A19C-29F2F7419B26}" destId="{CA34534A-B46F-4767-BB0E-987FB8587473}" srcOrd="5" destOrd="0" presId="urn:microsoft.com/office/officeart/2008/layout/VerticalAccentList"/>
    <dgm:cxn modelId="{1A10AA4D-A5AC-4770-9AEA-FF82A794C344}" type="presParOf" srcId="{4D1F26D9-9591-4FE5-A19C-29F2F7419B26}" destId="{99C04488-29DF-4BDF-A919-6AB4E0824B0D}" srcOrd="6" destOrd="0" presId="urn:microsoft.com/office/officeart/2008/layout/VerticalAccentList"/>
    <dgm:cxn modelId="{1D5A625D-C27F-4EDD-A052-BCCB34CA1066}" type="presParOf" srcId="{99C04488-29DF-4BDF-A919-6AB4E0824B0D}" destId="{9B0F47D0-B9CC-4AB1-9033-BDE60F75F040}" srcOrd="0" destOrd="0" presId="urn:microsoft.com/office/officeart/2008/layout/VerticalAccentList"/>
    <dgm:cxn modelId="{888608BE-8DB9-4341-9D04-723FA51B7AAB}" type="presParOf" srcId="{4D1F26D9-9591-4FE5-A19C-29F2F7419B26}" destId="{9DD63334-7697-4DBC-8D2B-499054F5CF35}" srcOrd="7" destOrd="0" presId="urn:microsoft.com/office/officeart/2008/layout/VerticalAccentList"/>
    <dgm:cxn modelId="{5F60F7A5-1FD9-4447-89DE-D50FFD1FD64F}" type="presParOf" srcId="{9DD63334-7697-4DBC-8D2B-499054F5CF35}" destId="{12ED5A19-2428-4BDA-BF55-302457B858C9}" srcOrd="0" destOrd="0" presId="urn:microsoft.com/office/officeart/2008/layout/VerticalAccentList"/>
    <dgm:cxn modelId="{D8E15E74-79DE-449F-B294-9E59FA1BB4F1}" type="presParOf" srcId="{9DD63334-7697-4DBC-8D2B-499054F5CF35}" destId="{E86A1129-CB0B-4F51-A736-AF6B74C4EAFB}" srcOrd="1" destOrd="0" presId="urn:microsoft.com/office/officeart/2008/layout/VerticalAccentList"/>
    <dgm:cxn modelId="{30448B81-6716-48E3-87F5-52ED06163F8D}" type="presParOf" srcId="{9DD63334-7697-4DBC-8D2B-499054F5CF35}" destId="{55AE1EF8-BF84-4838-B0A9-3886B59F92F0}" srcOrd="2" destOrd="0" presId="urn:microsoft.com/office/officeart/2008/layout/VerticalAccentList"/>
    <dgm:cxn modelId="{479C1A7E-14C0-4699-8E48-897D7BB33AA4}" type="presParOf" srcId="{9DD63334-7697-4DBC-8D2B-499054F5CF35}" destId="{D11F2EE9-8CAC-4B95-A964-147130BCE5C4}" srcOrd="3" destOrd="0" presId="urn:microsoft.com/office/officeart/2008/layout/VerticalAccentList"/>
    <dgm:cxn modelId="{75DEAAD3-99C3-4F9B-BB1A-C7496CA87313}" type="presParOf" srcId="{9DD63334-7697-4DBC-8D2B-499054F5CF35}" destId="{736E7773-3207-422A-9CD4-2047F35CE767}" srcOrd="4" destOrd="0" presId="urn:microsoft.com/office/officeart/2008/layout/VerticalAccentList"/>
    <dgm:cxn modelId="{39DD438A-550B-4514-A2B0-5AFAF1987ED6}" type="presParOf" srcId="{9DD63334-7697-4DBC-8D2B-499054F5CF35}" destId="{5624D445-CFDA-45AC-85D5-323DD7BF33EB}" srcOrd="5" destOrd="0" presId="urn:microsoft.com/office/officeart/2008/layout/VerticalAccentList"/>
    <dgm:cxn modelId="{605493EA-3F6A-4ED3-85C0-F7A90932624D}" type="presParOf" srcId="{9DD63334-7697-4DBC-8D2B-499054F5CF35}" destId="{3E38D375-DDA3-4149-B4B0-016E7D735617}" srcOrd="6" destOrd="0" presId="urn:microsoft.com/office/officeart/2008/layout/VerticalAccentList"/>
    <dgm:cxn modelId="{320132B3-C3FF-4D68-B05B-1D011627CB77}" type="presParOf" srcId="{4D1F26D9-9591-4FE5-A19C-29F2F7419B26}" destId="{766057C7-A6E5-4938-AA19-026AA89107B9}" srcOrd="8" destOrd="0" presId="urn:microsoft.com/office/officeart/2008/layout/VerticalAccentList"/>
    <dgm:cxn modelId="{5AD9A771-2270-4F3A-AE53-FC48C5028F91}" type="presParOf" srcId="{4D1F26D9-9591-4FE5-A19C-29F2F7419B26}" destId="{4092C9C9-5443-4691-8F48-C1B552867A2A}" srcOrd="9" destOrd="0" presId="urn:microsoft.com/office/officeart/2008/layout/VerticalAccentList"/>
    <dgm:cxn modelId="{82524065-3A61-4B07-8E56-FC772564B282}" type="presParOf" srcId="{4092C9C9-5443-4691-8F48-C1B552867A2A}" destId="{28DB17F2-21EB-4C99-ADB1-2F12B54D6CFE}" srcOrd="0" destOrd="0" presId="urn:microsoft.com/office/officeart/2008/layout/VerticalAccentList"/>
    <dgm:cxn modelId="{E12B2A0E-9FC0-4DE7-A91E-B267940B8481}" type="presParOf" srcId="{4D1F26D9-9591-4FE5-A19C-29F2F7419B26}" destId="{08DE9E81-C201-47B2-83D6-31D434503713}" srcOrd="10" destOrd="0" presId="urn:microsoft.com/office/officeart/2008/layout/VerticalAccentList"/>
    <dgm:cxn modelId="{FDBDA6AB-019F-4D6D-A7B2-C837C162A58A}" type="presParOf" srcId="{08DE9E81-C201-47B2-83D6-31D434503713}" destId="{F8744E38-FAC8-4CE8-BC19-5EBC6278D73A}" srcOrd="0" destOrd="0" presId="urn:microsoft.com/office/officeart/2008/layout/VerticalAccentList"/>
    <dgm:cxn modelId="{39035503-EC21-4C2D-8913-8062F0730A61}" type="presParOf" srcId="{08DE9E81-C201-47B2-83D6-31D434503713}" destId="{17314C37-6102-4EF9-BC56-C2390A3FEB44}" srcOrd="1" destOrd="0" presId="urn:microsoft.com/office/officeart/2008/layout/VerticalAccentList"/>
    <dgm:cxn modelId="{9A6E2E71-9102-49BF-A295-6B4925D8A9CE}" type="presParOf" srcId="{08DE9E81-C201-47B2-83D6-31D434503713}" destId="{D27FAF92-C232-4099-A80A-6023643F6E2F}" srcOrd="2" destOrd="0" presId="urn:microsoft.com/office/officeart/2008/layout/VerticalAccentList"/>
    <dgm:cxn modelId="{5FF2CFB2-F05B-4BFD-B14B-1B21286898B5}" type="presParOf" srcId="{08DE9E81-C201-47B2-83D6-31D434503713}" destId="{971475E1-463A-4294-9690-26CE315F0099}" srcOrd="3" destOrd="0" presId="urn:microsoft.com/office/officeart/2008/layout/VerticalAccentList"/>
    <dgm:cxn modelId="{0712356E-14C4-41FD-B379-6EEE38D36D6E}" type="presParOf" srcId="{08DE9E81-C201-47B2-83D6-31D434503713}" destId="{5ADC9FD7-C07A-4D0B-8B9A-0715616E44DB}" srcOrd="4" destOrd="0" presId="urn:microsoft.com/office/officeart/2008/layout/VerticalAccentList"/>
    <dgm:cxn modelId="{F626E99E-10B4-41F0-8AFC-F6FA02BBE1D1}" type="presParOf" srcId="{08DE9E81-C201-47B2-83D6-31D434503713}" destId="{C6671B39-E96A-4823-A6C6-9AC21F0F9E7D}" srcOrd="5" destOrd="0" presId="urn:microsoft.com/office/officeart/2008/layout/VerticalAccentList"/>
    <dgm:cxn modelId="{679EFBF9-44F3-44FF-B2A4-2A4B9EADE873}" type="presParOf" srcId="{08DE9E81-C201-47B2-83D6-31D434503713}" destId="{3CAD305B-1FAE-4D69-A66C-9FE369E72FFD}" srcOrd="6" destOrd="0" presId="urn:microsoft.com/office/officeart/2008/layout/VerticalAccentList"/>
    <dgm:cxn modelId="{AD85BF4B-F534-4A22-91EA-E9521136BF6B}" type="presParOf" srcId="{4D1F26D9-9591-4FE5-A19C-29F2F7419B26}" destId="{2F7D1E15-F8A3-4E7C-AEC8-ACB6817E74C2}" srcOrd="11" destOrd="0" presId="urn:microsoft.com/office/officeart/2008/layout/VerticalAccentList"/>
    <dgm:cxn modelId="{9EF6C96C-7192-490A-B097-DC27B1D04687}" type="presParOf" srcId="{4D1F26D9-9591-4FE5-A19C-29F2F7419B26}" destId="{127A3F1B-B445-4B3C-A5AF-5F282598BB79}" srcOrd="12" destOrd="0" presId="urn:microsoft.com/office/officeart/2008/layout/VerticalAccentList"/>
    <dgm:cxn modelId="{C586D8C0-A754-45E0-8C22-D8CBDC95EFE1}" type="presParOf" srcId="{127A3F1B-B445-4B3C-A5AF-5F282598BB79}" destId="{B2ED0A43-F514-4438-918C-5E8FAEBBA35C}" srcOrd="0" destOrd="0" presId="urn:microsoft.com/office/officeart/2008/layout/VerticalAccentList"/>
    <dgm:cxn modelId="{4A27AEC2-06C4-4067-8C0F-28A269893F8C}" type="presParOf" srcId="{4D1F26D9-9591-4FE5-A19C-29F2F7419B26}" destId="{1B01A93E-EFCC-4015-A6DA-48C6B09500CD}" srcOrd="13" destOrd="0" presId="urn:microsoft.com/office/officeart/2008/layout/VerticalAccentList"/>
    <dgm:cxn modelId="{FA857607-5A1C-4A50-B9CA-EA9597E9DCE2}" type="presParOf" srcId="{1B01A93E-EFCC-4015-A6DA-48C6B09500CD}" destId="{C1F22A9F-3848-4E0D-B8C3-288A265555C1}" srcOrd="0" destOrd="0" presId="urn:microsoft.com/office/officeart/2008/layout/VerticalAccentList"/>
    <dgm:cxn modelId="{5B8351E7-84A9-49A5-BC30-24695C094EB0}" type="presParOf" srcId="{1B01A93E-EFCC-4015-A6DA-48C6B09500CD}" destId="{303A3662-2EE8-41CA-8269-9C1302E362F3}" srcOrd="1" destOrd="0" presId="urn:microsoft.com/office/officeart/2008/layout/VerticalAccentList"/>
    <dgm:cxn modelId="{99C3C871-0FE4-454F-A5D7-5A407A57B8EC}" type="presParOf" srcId="{1B01A93E-EFCC-4015-A6DA-48C6B09500CD}" destId="{DB1E44BC-28A0-40C2-ACA3-50865FAAF8BD}" srcOrd="2" destOrd="0" presId="urn:microsoft.com/office/officeart/2008/layout/VerticalAccentList"/>
    <dgm:cxn modelId="{3A36E43E-80C5-4E4A-B45A-A1BDBB6CA704}" type="presParOf" srcId="{1B01A93E-EFCC-4015-A6DA-48C6B09500CD}" destId="{C2A4C898-717D-4F4E-A2ED-09A62A68E06D}" srcOrd="3" destOrd="0" presId="urn:microsoft.com/office/officeart/2008/layout/VerticalAccentList"/>
    <dgm:cxn modelId="{DC579C61-3D18-4E74-B2D4-B59F60F6F760}" type="presParOf" srcId="{1B01A93E-EFCC-4015-A6DA-48C6B09500CD}" destId="{B1699492-44EA-4EE8-8A8E-646E06750EDD}" srcOrd="4" destOrd="0" presId="urn:microsoft.com/office/officeart/2008/layout/VerticalAccentList"/>
    <dgm:cxn modelId="{1818478F-3E50-47A9-9A3F-9AC0B5B80C78}" type="presParOf" srcId="{1B01A93E-EFCC-4015-A6DA-48C6B09500CD}" destId="{D3485D10-863F-43F1-825E-0CCE791340D4}" srcOrd="5" destOrd="0" presId="urn:microsoft.com/office/officeart/2008/layout/VerticalAccentList"/>
    <dgm:cxn modelId="{8C26E4EC-1749-4574-8F72-B8FE6D66E035}" type="presParOf" srcId="{1B01A93E-EFCC-4015-A6DA-48C6B09500CD}" destId="{E7FB7AA8-0E29-41F7-ABA5-8014375CB4D5}" srcOrd="6" destOrd="0" presId="urn:microsoft.com/office/officeart/2008/layout/VerticalAccentList"/>
    <dgm:cxn modelId="{67DA3643-15D3-41D0-B8CD-1877632FAC83}" type="presParOf" srcId="{4D1F26D9-9591-4FE5-A19C-29F2F7419B26}" destId="{CF1E1747-0D1D-4A63-BEEE-C4556FE1B499}" srcOrd="14" destOrd="0" presId="urn:microsoft.com/office/officeart/2008/layout/VerticalAccentList"/>
    <dgm:cxn modelId="{2C8ED060-F6D9-42F8-9586-1AAF8D1524BD}" type="presParOf" srcId="{4D1F26D9-9591-4FE5-A19C-29F2F7419B26}" destId="{D4C10FFA-3D1B-45ED-BF19-65E2A36A5499}" srcOrd="15" destOrd="0" presId="urn:microsoft.com/office/officeart/2008/layout/VerticalAccentList"/>
    <dgm:cxn modelId="{7AD5B769-35AE-491C-9931-378055FDD778}" type="presParOf" srcId="{D4C10FFA-3D1B-45ED-BF19-65E2A36A5499}" destId="{378A9284-D7C4-4693-851F-7191147F5FE8}" srcOrd="0" destOrd="0" presId="urn:microsoft.com/office/officeart/2008/layout/VerticalAccentList"/>
    <dgm:cxn modelId="{4CED1FD6-F033-4ED9-9BBC-E48FF9B6AF8A}" type="presParOf" srcId="{4D1F26D9-9591-4FE5-A19C-29F2F7419B26}" destId="{AFBBB025-047C-4AB0-9CCF-2692A12B6FD0}" srcOrd="16" destOrd="0" presId="urn:microsoft.com/office/officeart/2008/layout/VerticalAccentList"/>
    <dgm:cxn modelId="{B4B9DEC3-1831-4F35-BA78-2FF2F1A1781A}" type="presParOf" srcId="{AFBBB025-047C-4AB0-9CCF-2692A12B6FD0}" destId="{7E4DAAA3-6575-4F62-B87A-B65D9B1AEA9A}" srcOrd="0" destOrd="0" presId="urn:microsoft.com/office/officeart/2008/layout/VerticalAccentList"/>
    <dgm:cxn modelId="{09EE30F3-7ECE-4DC7-82B0-1C066D8F9065}" type="presParOf" srcId="{AFBBB025-047C-4AB0-9CCF-2692A12B6FD0}" destId="{6DF91579-8C10-437D-BE5A-401A475415D3}" srcOrd="1" destOrd="0" presId="urn:microsoft.com/office/officeart/2008/layout/VerticalAccentList"/>
    <dgm:cxn modelId="{824055E7-5911-44A7-9E39-F3DBF6805090}" type="presParOf" srcId="{AFBBB025-047C-4AB0-9CCF-2692A12B6FD0}" destId="{42A27F8A-158E-40C9-82EE-7BD0178BA2CF}" srcOrd="2" destOrd="0" presId="urn:microsoft.com/office/officeart/2008/layout/VerticalAccentList"/>
    <dgm:cxn modelId="{63E1E5E7-DDBA-4168-BDDA-45CB00A01B0A}" type="presParOf" srcId="{AFBBB025-047C-4AB0-9CCF-2692A12B6FD0}" destId="{B2FEECBA-A355-4C91-ABFB-F8CFAFFCE8F2}" srcOrd="3" destOrd="0" presId="urn:microsoft.com/office/officeart/2008/layout/VerticalAccentList"/>
    <dgm:cxn modelId="{4943A3F9-44D6-4D25-B773-B61F672AE679}" type="presParOf" srcId="{AFBBB025-047C-4AB0-9CCF-2692A12B6FD0}" destId="{C0EA6558-184C-4E4E-A164-F8C05BC2BD31}" srcOrd="4" destOrd="0" presId="urn:microsoft.com/office/officeart/2008/layout/VerticalAccentList"/>
    <dgm:cxn modelId="{5E399EA9-8A17-4137-8612-441EC3575EB0}" type="presParOf" srcId="{AFBBB025-047C-4AB0-9CCF-2692A12B6FD0}" destId="{864D2F0F-83A4-4004-A54B-98C28561DF19}" srcOrd="5" destOrd="0" presId="urn:microsoft.com/office/officeart/2008/layout/VerticalAccentList"/>
    <dgm:cxn modelId="{6FC176B2-5D3A-4278-A0A3-DC7CF92BB86D}" type="presParOf" srcId="{AFBBB025-047C-4AB0-9CCF-2692A12B6FD0}" destId="{D7CE0FE0-8C87-4225-8BA3-22E045A3BD91}"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FC6349-782B-4022-8F1F-B6E9A0F0140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27C37D4-BA84-4CD9-80A8-DED1E67D5BB6}">
      <dgm:prSet/>
      <dgm:spPr/>
      <dgm:t>
        <a:bodyPr/>
        <a:lstStyle/>
        <a:p>
          <a:pPr rtl="0"/>
          <a:r>
            <a:rPr lang="en-US" dirty="0" smtClean="0"/>
            <a:t>Multicomponent</a:t>
          </a:r>
          <a:endParaRPr lang="en-US" dirty="0"/>
        </a:p>
      </dgm:t>
    </dgm:pt>
    <dgm:pt modelId="{21035E89-4213-482D-9963-3FF409D5B38D}" type="parTrans" cxnId="{40CE3398-07D7-4DAC-BB78-DF8A932891E7}">
      <dgm:prSet/>
      <dgm:spPr/>
      <dgm:t>
        <a:bodyPr/>
        <a:lstStyle/>
        <a:p>
          <a:endParaRPr lang="en-US"/>
        </a:p>
      </dgm:t>
    </dgm:pt>
    <dgm:pt modelId="{19648435-ABA6-409E-AC64-FE01DEE889D3}" type="sibTrans" cxnId="{40CE3398-07D7-4DAC-BB78-DF8A932891E7}">
      <dgm:prSet/>
      <dgm:spPr/>
      <dgm:t>
        <a:bodyPr/>
        <a:lstStyle/>
        <a:p>
          <a:endParaRPr lang="en-US"/>
        </a:p>
      </dgm:t>
    </dgm:pt>
    <dgm:pt modelId="{1DF1EB47-C73F-4A95-B963-17533B13281E}">
      <dgm:prSet/>
      <dgm:spPr/>
      <dgm:t>
        <a:bodyPr/>
        <a:lstStyle/>
        <a:p>
          <a:pPr rtl="0"/>
          <a:r>
            <a:rPr lang="en-US" dirty="0" smtClean="0"/>
            <a:t>units combined systematically – in a sequence</a:t>
          </a:r>
          <a:endParaRPr lang="en-US" dirty="0"/>
        </a:p>
      </dgm:t>
    </dgm:pt>
    <dgm:pt modelId="{758F7AB4-7F75-46AA-8B00-0F472288E6C8}" type="parTrans" cxnId="{E8304ECF-71B4-4742-AC42-19A8686970AC}">
      <dgm:prSet/>
      <dgm:spPr/>
      <dgm:t>
        <a:bodyPr/>
        <a:lstStyle/>
        <a:p>
          <a:endParaRPr lang="en-US"/>
        </a:p>
      </dgm:t>
    </dgm:pt>
    <dgm:pt modelId="{14DDD034-35F6-481D-9C2F-37A36002A25F}" type="sibTrans" cxnId="{E8304ECF-71B4-4742-AC42-19A8686970AC}">
      <dgm:prSet/>
      <dgm:spPr/>
      <dgm:t>
        <a:bodyPr/>
        <a:lstStyle/>
        <a:p>
          <a:endParaRPr lang="en-US"/>
        </a:p>
      </dgm:t>
    </dgm:pt>
    <dgm:pt modelId="{2054E8B7-1A7A-40EF-B61D-12853D85A6D4}">
      <dgm:prSet/>
      <dgm:spPr/>
      <dgm:t>
        <a:bodyPr/>
        <a:lstStyle/>
        <a:p>
          <a:pPr rtl="0"/>
          <a:r>
            <a:rPr lang="en-US" dirty="0" smtClean="0"/>
            <a:t>Aggregation</a:t>
          </a:r>
          <a:endParaRPr lang="en-US" dirty="0"/>
        </a:p>
      </dgm:t>
    </dgm:pt>
    <dgm:pt modelId="{549EE369-E08D-4690-9BDF-98633046F4AA}" type="parTrans" cxnId="{3AA03335-42A9-4E9D-BAD0-6C25F57E68DD}">
      <dgm:prSet/>
      <dgm:spPr/>
      <dgm:t>
        <a:bodyPr/>
        <a:lstStyle/>
        <a:p>
          <a:endParaRPr lang="en-US"/>
        </a:p>
      </dgm:t>
    </dgm:pt>
    <dgm:pt modelId="{C4FBB946-D5BC-41CB-BB1F-5ADBF133F529}" type="sibTrans" cxnId="{3AA03335-42A9-4E9D-BAD0-6C25F57E68DD}">
      <dgm:prSet/>
      <dgm:spPr/>
      <dgm:t>
        <a:bodyPr/>
        <a:lstStyle/>
        <a:p>
          <a:endParaRPr lang="en-US"/>
        </a:p>
      </dgm:t>
    </dgm:pt>
    <dgm:pt modelId="{0BD62ED0-C692-41FD-910A-0CB46819C5E8}">
      <dgm:prSet/>
      <dgm:spPr/>
      <dgm:t>
        <a:bodyPr/>
        <a:lstStyle/>
        <a:p>
          <a:pPr rtl="0"/>
          <a:r>
            <a:rPr lang="en-US" dirty="0" smtClean="0"/>
            <a:t>similar units combined</a:t>
          </a:r>
          <a:endParaRPr lang="en-US" dirty="0"/>
        </a:p>
      </dgm:t>
    </dgm:pt>
    <dgm:pt modelId="{656DA1F2-4D78-4C4D-A22C-0A40747616E5}" type="parTrans" cxnId="{664A3E97-BAA6-4BBB-B9A1-405273D1EB63}">
      <dgm:prSet/>
      <dgm:spPr/>
      <dgm:t>
        <a:bodyPr/>
        <a:lstStyle/>
        <a:p>
          <a:endParaRPr lang="en-US"/>
        </a:p>
      </dgm:t>
    </dgm:pt>
    <dgm:pt modelId="{93C8EC24-6F79-4EE4-9DAC-3B95647E6BAF}" type="sibTrans" cxnId="{664A3E97-BAA6-4BBB-B9A1-405273D1EB63}">
      <dgm:prSet/>
      <dgm:spPr/>
      <dgm:t>
        <a:bodyPr/>
        <a:lstStyle/>
        <a:p>
          <a:endParaRPr lang="en-US"/>
        </a:p>
      </dgm:t>
    </dgm:pt>
    <dgm:pt modelId="{8BA56510-C853-4B13-BE81-B577EAF48743}">
      <dgm:prSet/>
      <dgm:spPr/>
      <dgm:t>
        <a:bodyPr/>
        <a:lstStyle/>
        <a:p>
          <a:pPr rtl="0"/>
          <a:r>
            <a:rPr lang="en-US" dirty="0" smtClean="0"/>
            <a:t>Conglomerate</a:t>
          </a:r>
          <a:endParaRPr lang="en-US" dirty="0"/>
        </a:p>
      </dgm:t>
    </dgm:pt>
    <dgm:pt modelId="{6F686F32-0B74-4612-9195-3A8726E40D76}" type="parTrans" cxnId="{18995F4E-7140-4E7A-9D3B-88FF7CA47513}">
      <dgm:prSet/>
      <dgm:spPr/>
      <dgm:t>
        <a:bodyPr/>
        <a:lstStyle/>
        <a:p>
          <a:endParaRPr lang="en-US"/>
        </a:p>
      </dgm:t>
    </dgm:pt>
    <dgm:pt modelId="{A09D9184-76C5-4A51-8BE3-11179CFACCB3}" type="sibTrans" cxnId="{18995F4E-7140-4E7A-9D3B-88FF7CA47513}">
      <dgm:prSet/>
      <dgm:spPr/>
      <dgm:t>
        <a:bodyPr/>
        <a:lstStyle/>
        <a:p>
          <a:endParaRPr lang="en-US"/>
        </a:p>
      </dgm:t>
    </dgm:pt>
    <dgm:pt modelId="{CB3B538A-4705-428B-B336-120AB0A2CB7B}">
      <dgm:prSet/>
      <dgm:spPr/>
      <dgm:t>
        <a:bodyPr/>
        <a:lstStyle/>
        <a:p>
          <a:pPr rtl="0"/>
          <a:r>
            <a:rPr lang="en-US" dirty="0" smtClean="0"/>
            <a:t>assortment of units</a:t>
          </a:r>
          <a:endParaRPr lang="en-US" dirty="0"/>
        </a:p>
      </dgm:t>
    </dgm:pt>
    <dgm:pt modelId="{CA56E2C8-9FA2-40F6-936F-E8EFAFF818A3}" type="parTrans" cxnId="{A91F8451-41ED-45ED-9E24-F38591F2074D}">
      <dgm:prSet/>
      <dgm:spPr/>
      <dgm:t>
        <a:bodyPr/>
        <a:lstStyle/>
        <a:p>
          <a:endParaRPr lang="en-US"/>
        </a:p>
      </dgm:t>
    </dgm:pt>
    <dgm:pt modelId="{B1B7500F-0AAF-41C3-826B-4B5E31B49565}" type="sibTrans" cxnId="{A91F8451-41ED-45ED-9E24-F38591F2074D}">
      <dgm:prSet/>
      <dgm:spPr/>
      <dgm:t>
        <a:bodyPr/>
        <a:lstStyle/>
        <a:p>
          <a:endParaRPr lang="en-US"/>
        </a:p>
      </dgm:t>
    </dgm:pt>
    <dgm:pt modelId="{C355B327-4844-4229-A33B-BB5ACAD15DDA}">
      <dgm:prSet/>
      <dgm:spPr/>
      <dgm:t>
        <a:bodyPr/>
        <a:lstStyle/>
        <a:p>
          <a:pPr rtl="0"/>
          <a:r>
            <a:rPr lang="en-US" dirty="0" smtClean="0"/>
            <a:t>Emergence</a:t>
          </a:r>
          <a:endParaRPr lang="en-US" dirty="0"/>
        </a:p>
      </dgm:t>
    </dgm:pt>
    <dgm:pt modelId="{48EBCE10-BCCE-402B-8276-3C345B291DA1}" type="parTrans" cxnId="{143D7281-084B-483D-91F8-94530319A10E}">
      <dgm:prSet/>
      <dgm:spPr/>
      <dgm:t>
        <a:bodyPr/>
        <a:lstStyle/>
        <a:p>
          <a:endParaRPr lang="en-US"/>
        </a:p>
      </dgm:t>
    </dgm:pt>
    <dgm:pt modelId="{35E4EFCE-4C40-4D28-A16D-1687188686E2}" type="sibTrans" cxnId="{143D7281-084B-483D-91F8-94530319A10E}">
      <dgm:prSet/>
      <dgm:spPr/>
      <dgm:t>
        <a:bodyPr/>
        <a:lstStyle/>
        <a:p>
          <a:endParaRPr lang="en-US"/>
        </a:p>
      </dgm:t>
    </dgm:pt>
    <dgm:pt modelId="{788695C6-3406-4FC3-8F2F-F4C365BEDA4A}">
      <dgm:prSet/>
      <dgm:spPr/>
      <dgm:t>
        <a:bodyPr/>
        <a:lstStyle/>
        <a:p>
          <a:pPr rtl="0"/>
          <a:r>
            <a:rPr lang="en-US" dirty="0" smtClean="0"/>
            <a:t>new units evolve from other micro elements</a:t>
          </a:r>
          <a:endParaRPr lang="en-US" dirty="0"/>
        </a:p>
      </dgm:t>
    </dgm:pt>
    <dgm:pt modelId="{2891DA48-E093-4A38-91E4-73632F81AC19}" type="parTrans" cxnId="{C8836CFC-E64E-40A3-B132-FA3E40569530}">
      <dgm:prSet/>
      <dgm:spPr/>
      <dgm:t>
        <a:bodyPr/>
        <a:lstStyle/>
        <a:p>
          <a:endParaRPr lang="en-US"/>
        </a:p>
      </dgm:t>
    </dgm:pt>
    <dgm:pt modelId="{8ADA5285-EB6C-4D32-BFDF-96D7F3FF851D}" type="sibTrans" cxnId="{C8836CFC-E64E-40A3-B132-FA3E40569530}">
      <dgm:prSet/>
      <dgm:spPr/>
      <dgm:t>
        <a:bodyPr/>
        <a:lstStyle/>
        <a:p>
          <a:endParaRPr lang="en-US"/>
        </a:p>
      </dgm:t>
    </dgm:pt>
    <dgm:pt modelId="{CDA4F562-EDAF-4E85-A7F0-B4B56D6FA0B1}">
      <dgm:prSet/>
      <dgm:spPr/>
      <dgm:t>
        <a:bodyPr/>
        <a:lstStyle/>
        <a:p>
          <a:pPr rtl="0"/>
          <a:r>
            <a:rPr lang="en-US" dirty="0" smtClean="0"/>
            <a:t>Medium</a:t>
          </a:r>
          <a:endParaRPr lang="en-US" dirty="0"/>
        </a:p>
      </dgm:t>
    </dgm:pt>
    <dgm:pt modelId="{4DE873FA-2C2D-427A-89CE-C97FD2D10FF7}" type="parTrans" cxnId="{5957FA78-4563-45C1-B6F2-E6246B4E33D7}">
      <dgm:prSet/>
      <dgm:spPr/>
      <dgm:t>
        <a:bodyPr/>
        <a:lstStyle/>
        <a:p>
          <a:endParaRPr lang="en-US"/>
        </a:p>
      </dgm:t>
    </dgm:pt>
    <dgm:pt modelId="{9C0124A6-D0CF-4B9E-BE7D-0AA029502874}" type="sibTrans" cxnId="{5957FA78-4563-45C1-B6F2-E6246B4E33D7}">
      <dgm:prSet/>
      <dgm:spPr/>
      <dgm:t>
        <a:bodyPr/>
        <a:lstStyle/>
        <a:p>
          <a:endParaRPr lang="en-US"/>
        </a:p>
      </dgm:t>
    </dgm:pt>
    <dgm:pt modelId="{AC84C9F2-1405-40C0-83F9-E46820EB7E81}">
      <dgm:prSet/>
      <dgm:spPr/>
      <dgm:t>
        <a:bodyPr/>
        <a:lstStyle/>
        <a:p>
          <a:pPr rtl="0"/>
          <a:r>
            <a:rPr lang="en-US" dirty="0" smtClean="0"/>
            <a:t>units combined based on their medium</a:t>
          </a:r>
          <a:endParaRPr lang="en-US" dirty="0"/>
        </a:p>
      </dgm:t>
    </dgm:pt>
    <dgm:pt modelId="{ADE4464E-CB03-4A8B-A70E-E646A70BB2E3}" type="parTrans" cxnId="{0892F83E-7C2C-4AFA-8CB7-9C77D9EF9E91}">
      <dgm:prSet/>
      <dgm:spPr/>
      <dgm:t>
        <a:bodyPr/>
        <a:lstStyle/>
        <a:p>
          <a:endParaRPr lang="en-US"/>
        </a:p>
      </dgm:t>
    </dgm:pt>
    <dgm:pt modelId="{10FB0BEF-8BA4-4834-ADAF-66F97657E6E8}" type="sibTrans" cxnId="{0892F83E-7C2C-4AFA-8CB7-9C77D9EF9E91}">
      <dgm:prSet/>
      <dgm:spPr/>
      <dgm:t>
        <a:bodyPr/>
        <a:lstStyle/>
        <a:p>
          <a:endParaRPr lang="en-US"/>
        </a:p>
      </dgm:t>
    </dgm:pt>
    <dgm:pt modelId="{A5D8F437-3F96-440F-BF2D-B1A36FADFC58}">
      <dgm:prSet/>
      <dgm:spPr/>
      <dgm:t>
        <a:bodyPr/>
        <a:lstStyle/>
        <a:p>
          <a:pPr rtl="0"/>
          <a:r>
            <a:rPr lang="en-US" dirty="0" smtClean="0"/>
            <a:t>of exemplification </a:t>
          </a:r>
          <a:endParaRPr lang="en-US" dirty="0"/>
        </a:p>
      </dgm:t>
    </dgm:pt>
    <dgm:pt modelId="{03FB4D89-C435-40A9-97BC-BCA286CAEAC9}" type="parTrans" cxnId="{06919EBC-000A-4D10-9761-6E4C34FE8F55}">
      <dgm:prSet/>
      <dgm:spPr/>
      <dgm:t>
        <a:bodyPr/>
        <a:lstStyle/>
        <a:p>
          <a:endParaRPr lang="en-US"/>
        </a:p>
      </dgm:t>
    </dgm:pt>
    <dgm:pt modelId="{6CB86E6F-96B4-4150-AAF5-C900821A61FC}" type="sibTrans" cxnId="{06919EBC-000A-4D10-9761-6E4C34FE8F55}">
      <dgm:prSet/>
      <dgm:spPr/>
      <dgm:t>
        <a:bodyPr/>
        <a:lstStyle/>
        <a:p>
          <a:endParaRPr lang="en-US"/>
        </a:p>
      </dgm:t>
    </dgm:pt>
    <dgm:pt modelId="{AB0FCE54-2E49-4941-98E1-E50F69230B89}">
      <dgm:prSet/>
      <dgm:spPr/>
      <dgm:t>
        <a:bodyPr/>
        <a:lstStyle/>
        <a:p>
          <a:pPr rtl="0"/>
          <a:r>
            <a:rPr lang="en-US" dirty="0" smtClean="0"/>
            <a:t>units are prototypical examples of concepts</a:t>
          </a:r>
          <a:endParaRPr lang="en-US" dirty="0"/>
        </a:p>
      </dgm:t>
    </dgm:pt>
    <dgm:pt modelId="{EDB6F37E-3895-4098-BD27-531F3B6062B1}" type="parTrans" cxnId="{DF16A1F3-C673-4426-B849-106DF5005AB5}">
      <dgm:prSet/>
      <dgm:spPr/>
      <dgm:t>
        <a:bodyPr/>
        <a:lstStyle/>
        <a:p>
          <a:endParaRPr lang="en-US"/>
        </a:p>
      </dgm:t>
    </dgm:pt>
    <dgm:pt modelId="{84E9E35D-D7F3-42FC-89DF-CD5F8D808DFA}" type="sibTrans" cxnId="{DF16A1F3-C673-4426-B849-106DF5005AB5}">
      <dgm:prSet/>
      <dgm:spPr/>
      <dgm:t>
        <a:bodyPr/>
        <a:lstStyle/>
        <a:p>
          <a:endParaRPr lang="en-US"/>
        </a:p>
      </dgm:t>
    </dgm:pt>
    <dgm:pt modelId="{CEFEC648-0358-4D55-9C58-A4FF1D92A7B8}" type="pres">
      <dgm:prSet presAssocID="{A2FC6349-782B-4022-8F1F-B6E9A0F01405}" presName="Name0" presStyleCnt="0">
        <dgm:presLayoutVars>
          <dgm:dir/>
          <dgm:animLvl val="lvl"/>
          <dgm:resizeHandles val="exact"/>
        </dgm:presLayoutVars>
      </dgm:prSet>
      <dgm:spPr/>
    </dgm:pt>
    <dgm:pt modelId="{9702E3BC-AE0A-4123-8E45-2761C2FF8C52}" type="pres">
      <dgm:prSet presAssocID="{827C37D4-BA84-4CD9-80A8-DED1E67D5BB6}" presName="linNode" presStyleCnt="0"/>
      <dgm:spPr/>
    </dgm:pt>
    <dgm:pt modelId="{32343BC1-177A-4545-828B-8A0F4A36728D}" type="pres">
      <dgm:prSet presAssocID="{827C37D4-BA84-4CD9-80A8-DED1E67D5BB6}" presName="parentText" presStyleLbl="node1" presStyleIdx="0" presStyleCnt="6">
        <dgm:presLayoutVars>
          <dgm:chMax val="1"/>
          <dgm:bulletEnabled val="1"/>
        </dgm:presLayoutVars>
      </dgm:prSet>
      <dgm:spPr/>
      <dgm:t>
        <a:bodyPr/>
        <a:lstStyle/>
        <a:p>
          <a:endParaRPr lang="en-US"/>
        </a:p>
      </dgm:t>
    </dgm:pt>
    <dgm:pt modelId="{E7ED4F9F-209E-44DB-98A8-A53F721FBAC5}" type="pres">
      <dgm:prSet presAssocID="{827C37D4-BA84-4CD9-80A8-DED1E67D5BB6}" presName="descendantText" presStyleLbl="alignAccFollowNode1" presStyleIdx="0" presStyleCnt="6">
        <dgm:presLayoutVars>
          <dgm:bulletEnabled val="1"/>
        </dgm:presLayoutVars>
      </dgm:prSet>
      <dgm:spPr/>
      <dgm:t>
        <a:bodyPr/>
        <a:lstStyle/>
        <a:p>
          <a:endParaRPr lang="en-US"/>
        </a:p>
      </dgm:t>
    </dgm:pt>
    <dgm:pt modelId="{0F4CB3BF-7D6C-4E5A-93E3-3E406D5937F8}" type="pres">
      <dgm:prSet presAssocID="{19648435-ABA6-409E-AC64-FE01DEE889D3}" presName="sp" presStyleCnt="0"/>
      <dgm:spPr/>
    </dgm:pt>
    <dgm:pt modelId="{909004AC-F903-4FDF-A53F-36D70B4CF9C8}" type="pres">
      <dgm:prSet presAssocID="{2054E8B7-1A7A-40EF-B61D-12853D85A6D4}" presName="linNode" presStyleCnt="0"/>
      <dgm:spPr/>
    </dgm:pt>
    <dgm:pt modelId="{7CFF5BBB-DD56-40E8-B9D3-7E07B4FE8E27}" type="pres">
      <dgm:prSet presAssocID="{2054E8B7-1A7A-40EF-B61D-12853D85A6D4}" presName="parentText" presStyleLbl="node1" presStyleIdx="1" presStyleCnt="6">
        <dgm:presLayoutVars>
          <dgm:chMax val="1"/>
          <dgm:bulletEnabled val="1"/>
        </dgm:presLayoutVars>
      </dgm:prSet>
      <dgm:spPr/>
      <dgm:t>
        <a:bodyPr/>
        <a:lstStyle/>
        <a:p>
          <a:endParaRPr lang="en-US"/>
        </a:p>
      </dgm:t>
    </dgm:pt>
    <dgm:pt modelId="{82FDE666-D5A3-4CF7-A3D0-F81E0AA7B2FF}" type="pres">
      <dgm:prSet presAssocID="{2054E8B7-1A7A-40EF-B61D-12853D85A6D4}" presName="descendantText" presStyleLbl="alignAccFollowNode1" presStyleIdx="1" presStyleCnt="6">
        <dgm:presLayoutVars>
          <dgm:bulletEnabled val="1"/>
        </dgm:presLayoutVars>
      </dgm:prSet>
      <dgm:spPr/>
      <dgm:t>
        <a:bodyPr/>
        <a:lstStyle/>
        <a:p>
          <a:endParaRPr lang="en-US"/>
        </a:p>
      </dgm:t>
    </dgm:pt>
    <dgm:pt modelId="{DFADDED6-B129-4E74-8039-621037DAF1F5}" type="pres">
      <dgm:prSet presAssocID="{C4FBB946-D5BC-41CB-BB1F-5ADBF133F529}" presName="sp" presStyleCnt="0"/>
      <dgm:spPr/>
    </dgm:pt>
    <dgm:pt modelId="{5C2D06CA-5CB6-4331-8940-ED136AF5630A}" type="pres">
      <dgm:prSet presAssocID="{8BA56510-C853-4B13-BE81-B577EAF48743}" presName="linNode" presStyleCnt="0"/>
      <dgm:spPr/>
    </dgm:pt>
    <dgm:pt modelId="{143DCD15-B1A3-4C0E-BB48-47CD9C5E8020}" type="pres">
      <dgm:prSet presAssocID="{8BA56510-C853-4B13-BE81-B577EAF48743}" presName="parentText" presStyleLbl="node1" presStyleIdx="2" presStyleCnt="6">
        <dgm:presLayoutVars>
          <dgm:chMax val="1"/>
          <dgm:bulletEnabled val="1"/>
        </dgm:presLayoutVars>
      </dgm:prSet>
      <dgm:spPr/>
      <dgm:t>
        <a:bodyPr/>
        <a:lstStyle/>
        <a:p>
          <a:endParaRPr lang="en-US"/>
        </a:p>
      </dgm:t>
    </dgm:pt>
    <dgm:pt modelId="{0EBDD4D2-AC3B-4F45-9377-44F31E05DEBF}" type="pres">
      <dgm:prSet presAssocID="{8BA56510-C853-4B13-BE81-B577EAF48743}" presName="descendantText" presStyleLbl="alignAccFollowNode1" presStyleIdx="2" presStyleCnt="6">
        <dgm:presLayoutVars>
          <dgm:bulletEnabled val="1"/>
        </dgm:presLayoutVars>
      </dgm:prSet>
      <dgm:spPr/>
      <dgm:t>
        <a:bodyPr/>
        <a:lstStyle/>
        <a:p>
          <a:endParaRPr lang="en-US"/>
        </a:p>
      </dgm:t>
    </dgm:pt>
    <dgm:pt modelId="{0F4D42EC-3B9D-463C-8C3E-52064A3FE2BE}" type="pres">
      <dgm:prSet presAssocID="{A09D9184-76C5-4A51-8BE3-11179CFACCB3}" presName="sp" presStyleCnt="0"/>
      <dgm:spPr/>
    </dgm:pt>
    <dgm:pt modelId="{30A2541C-B9A0-40E9-97AB-521031F3EE1C}" type="pres">
      <dgm:prSet presAssocID="{C355B327-4844-4229-A33B-BB5ACAD15DDA}" presName="linNode" presStyleCnt="0"/>
      <dgm:spPr/>
    </dgm:pt>
    <dgm:pt modelId="{1DF3EAEE-685F-48C1-A27D-AC1D20802BDD}" type="pres">
      <dgm:prSet presAssocID="{C355B327-4844-4229-A33B-BB5ACAD15DDA}" presName="parentText" presStyleLbl="node1" presStyleIdx="3" presStyleCnt="6">
        <dgm:presLayoutVars>
          <dgm:chMax val="1"/>
          <dgm:bulletEnabled val="1"/>
        </dgm:presLayoutVars>
      </dgm:prSet>
      <dgm:spPr/>
      <dgm:t>
        <a:bodyPr/>
        <a:lstStyle/>
        <a:p>
          <a:endParaRPr lang="en-US"/>
        </a:p>
      </dgm:t>
    </dgm:pt>
    <dgm:pt modelId="{AF77F4BA-CF42-42E0-B99B-E3A96458ACE3}" type="pres">
      <dgm:prSet presAssocID="{C355B327-4844-4229-A33B-BB5ACAD15DDA}" presName="descendantText" presStyleLbl="alignAccFollowNode1" presStyleIdx="3" presStyleCnt="6">
        <dgm:presLayoutVars>
          <dgm:bulletEnabled val="1"/>
        </dgm:presLayoutVars>
      </dgm:prSet>
      <dgm:spPr/>
      <dgm:t>
        <a:bodyPr/>
        <a:lstStyle/>
        <a:p>
          <a:endParaRPr lang="en-US"/>
        </a:p>
      </dgm:t>
    </dgm:pt>
    <dgm:pt modelId="{EA3371FF-1267-4AD2-93F5-A91B34E875FC}" type="pres">
      <dgm:prSet presAssocID="{35E4EFCE-4C40-4D28-A16D-1687188686E2}" presName="sp" presStyleCnt="0"/>
      <dgm:spPr/>
    </dgm:pt>
    <dgm:pt modelId="{3329BD57-BA36-4EB5-AB65-BDD03FBB33E3}" type="pres">
      <dgm:prSet presAssocID="{CDA4F562-EDAF-4E85-A7F0-B4B56D6FA0B1}" presName="linNode" presStyleCnt="0"/>
      <dgm:spPr/>
    </dgm:pt>
    <dgm:pt modelId="{FA61CC47-084F-4CB0-9C9B-5310C72E226D}" type="pres">
      <dgm:prSet presAssocID="{CDA4F562-EDAF-4E85-A7F0-B4B56D6FA0B1}" presName="parentText" presStyleLbl="node1" presStyleIdx="4" presStyleCnt="6">
        <dgm:presLayoutVars>
          <dgm:chMax val="1"/>
          <dgm:bulletEnabled val="1"/>
        </dgm:presLayoutVars>
      </dgm:prSet>
      <dgm:spPr/>
      <dgm:t>
        <a:bodyPr/>
        <a:lstStyle/>
        <a:p>
          <a:endParaRPr lang="en-US"/>
        </a:p>
      </dgm:t>
    </dgm:pt>
    <dgm:pt modelId="{779B4AD8-1C4E-4267-BEA9-FF6F823246FD}" type="pres">
      <dgm:prSet presAssocID="{CDA4F562-EDAF-4E85-A7F0-B4B56D6FA0B1}" presName="descendantText" presStyleLbl="alignAccFollowNode1" presStyleIdx="4" presStyleCnt="6">
        <dgm:presLayoutVars>
          <dgm:bulletEnabled val="1"/>
        </dgm:presLayoutVars>
      </dgm:prSet>
      <dgm:spPr/>
      <dgm:t>
        <a:bodyPr/>
        <a:lstStyle/>
        <a:p>
          <a:endParaRPr lang="en-US"/>
        </a:p>
      </dgm:t>
    </dgm:pt>
    <dgm:pt modelId="{EF76F013-2627-4EEE-B872-5E12EB60B0B8}" type="pres">
      <dgm:prSet presAssocID="{9C0124A6-D0CF-4B9E-BE7D-0AA029502874}" presName="sp" presStyleCnt="0"/>
      <dgm:spPr/>
    </dgm:pt>
    <dgm:pt modelId="{DA7E8966-0022-4567-8AA2-F23D8A3D3ED2}" type="pres">
      <dgm:prSet presAssocID="{A5D8F437-3F96-440F-BF2D-B1A36FADFC58}" presName="linNode" presStyleCnt="0"/>
      <dgm:spPr/>
    </dgm:pt>
    <dgm:pt modelId="{DF1A64AF-9178-4F1F-B83A-8D463D794A1D}" type="pres">
      <dgm:prSet presAssocID="{A5D8F437-3F96-440F-BF2D-B1A36FADFC58}" presName="parentText" presStyleLbl="node1" presStyleIdx="5" presStyleCnt="6">
        <dgm:presLayoutVars>
          <dgm:chMax val="1"/>
          <dgm:bulletEnabled val="1"/>
        </dgm:presLayoutVars>
      </dgm:prSet>
      <dgm:spPr/>
      <dgm:t>
        <a:bodyPr/>
        <a:lstStyle/>
        <a:p>
          <a:endParaRPr lang="en-US"/>
        </a:p>
      </dgm:t>
    </dgm:pt>
    <dgm:pt modelId="{0705DB85-5954-4536-921C-305EC600E0CF}" type="pres">
      <dgm:prSet presAssocID="{A5D8F437-3F96-440F-BF2D-B1A36FADFC58}" presName="descendantText" presStyleLbl="alignAccFollowNode1" presStyleIdx="5" presStyleCnt="6">
        <dgm:presLayoutVars>
          <dgm:bulletEnabled val="1"/>
        </dgm:presLayoutVars>
      </dgm:prSet>
      <dgm:spPr/>
      <dgm:t>
        <a:bodyPr/>
        <a:lstStyle/>
        <a:p>
          <a:endParaRPr lang="en-US"/>
        </a:p>
      </dgm:t>
    </dgm:pt>
  </dgm:ptLst>
  <dgm:cxnLst>
    <dgm:cxn modelId="{40CE3398-07D7-4DAC-BB78-DF8A932891E7}" srcId="{A2FC6349-782B-4022-8F1F-B6E9A0F01405}" destId="{827C37D4-BA84-4CD9-80A8-DED1E67D5BB6}" srcOrd="0" destOrd="0" parTransId="{21035E89-4213-482D-9963-3FF409D5B38D}" sibTransId="{19648435-ABA6-409E-AC64-FE01DEE889D3}"/>
    <dgm:cxn modelId="{DF16A1F3-C673-4426-B849-106DF5005AB5}" srcId="{A5D8F437-3F96-440F-BF2D-B1A36FADFC58}" destId="{AB0FCE54-2E49-4941-98E1-E50F69230B89}" srcOrd="0" destOrd="0" parTransId="{EDB6F37E-3895-4098-BD27-531F3B6062B1}" sibTransId="{84E9E35D-D7F3-42FC-89DF-CD5F8D808DFA}"/>
    <dgm:cxn modelId="{664A3E97-BAA6-4BBB-B9A1-405273D1EB63}" srcId="{2054E8B7-1A7A-40EF-B61D-12853D85A6D4}" destId="{0BD62ED0-C692-41FD-910A-0CB46819C5E8}" srcOrd="0" destOrd="0" parTransId="{656DA1F2-4D78-4C4D-A22C-0A40747616E5}" sibTransId="{93C8EC24-6F79-4EE4-9DAC-3B95647E6BAF}"/>
    <dgm:cxn modelId="{18B107CC-3E91-4B43-A3C3-866B5B24CBA2}" type="presOf" srcId="{788695C6-3406-4FC3-8F2F-F4C365BEDA4A}" destId="{AF77F4BA-CF42-42E0-B99B-E3A96458ACE3}" srcOrd="0" destOrd="0" presId="urn:microsoft.com/office/officeart/2005/8/layout/vList5"/>
    <dgm:cxn modelId="{F0CAD52C-14B8-4649-8EEC-DD816BA7B20A}" type="presOf" srcId="{827C37D4-BA84-4CD9-80A8-DED1E67D5BB6}" destId="{32343BC1-177A-4545-828B-8A0F4A36728D}" srcOrd="0" destOrd="0" presId="urn:microsoft.com/office/officeart/2005/8/layout/vList5"/>
    <dgm:cxn modelId="{9621D5EC-120F-4728-91E9-03DE6D723E6B}" type="presOf" srcId="{C355B327-4844-4229-A33B-BB5ACAD15DDA}" destId="{1DF3EAEE-685F-48C1-A27D-AC1D20802BDD}" srcOrd="0" destOrd="0" presId="urn:microsoft.com/office/officeart/2005/8/layout/vList5"/>
    <dgm:cxn modelId="{10BB5A80-E43A-4909-8B71-A324B8250E4F}" type="presOf" srcId="{2054E8B7-1A7A-40EF-B61D-12853D85A6D4}" destId="{7CFF5BBB-DD56-40E8-B9D3-7E07B4FE8E27}" srcOrd="0" destOrd="0" presId="urn:microsoft.com/office/officeart/2005/8/layout/vList5"/>
    <dgm:cxn modelId="{06919EBC-000A-4D10-9761-6E4C34FE8F55}" srcId="{A2FC6349-782B-4022-8F1F-B6E9A0F01405}" destId="{A5D8F437-3F96-440F-BF2D-B1A36FADFC58}" srcOrd="5" destOrd="0" parTransId="{03FB4D89-C435-40A9-97BC-BCA286CAEAC9}" sibTransId="{6CB86E6F-96B4-4150-AAF5-C900821A61FC}"/>
    <dgm:cxn modelId="{8ADA49E9-7100-45B3-88C9-9AF915896C2A}" type="presOf" srcId="{A2FC6349-782B-4022-8F1F-B6E9A0F01405}" destId="{CEFEC648-0358-4D55-9C58-A4FF1D92A7B8}" srcOrd="0" destOrd="0" presId="urn:microsoft.com/office/officeart/2005/8/layout/vList5"/>
    <dgm:cxn modelId="{A91F8451-41ED-45ED-9E24-F38591F2074D}" srcId="{8BA56510-C853-4B13-BE81-B577EAF48743}" destId="{CB3B538A-4705-428B-B336-120AB0A2CB7B}" srcOrd="0" destOrd="0" parTransId="{CA56E2C8-9FA2-40F6-936F-E8EFAFF818A3}" sibTransId="{B1B7500F-0AAF-41C3-826B-4B5E31B49565}"/>
    <dgm:cxn modelId="{5957FA78-4563-45C1-B6F2-E6246B4E33D7}" srcId="{A2FC6349-782B-4022-8F1F-B6E9A0F01405}" destId="{CDA4F562-EDAF-4E85-A7F0-B4B56D6FA0B1}" srcOrd="4" destOrd="0" parTransId="{4DE873FA-2C2D-427A-89CE-C97FD2D10FF7}" sibTransId="{9C0124A6-D0CF-4B9E-BE7D-0AA029502874}"/>
    <dgm:cxn modelId="{F37F88E7-D50E-45AD-B9CB-9296A5E10BDD}" type="presOf" srcId="{CDA4F562-EDAF-4E85-A7F0-B4B56D6FA0B1}" destId="{FA61CC47-084F-4CB0-9C9B-5310C72E226D}" srcOrd="0" destOrd="0" presId="urn:microsoft.com/office/officeart/2005/8/layout/vList5"/>
    <dgm:cxn modelId="{7BAFB166-4814-4401-A24D-CF7B9C106552}" type="presOf" srcId="{AB0FCE54-2E49-4941-98E1-E50F69230B89}" destId="{0705DB85-5954-4536-921C-305EC600E0CF}" srcOrd="0" destOrd="0" presId="urn:microsoft.com/office/officeart/2005/8/layout/vList5"/>
    <dgm:cxn modelId="{608F2AC6-0890-4769-BA35-0F787C0C7E17}" type="presOf" srcId="{8BA56510-C853-4B13-BE81-B577EAF48743}" destId="{143DCD15-B1A3-4C0E-BB48-47CD9C5E8020}" srcOrd="0" destOrd="0" presId="urn:microsoft.com/office/officeart/2005/8/layout/vList5"/>
    <dgm:cxn modelId="{18995F4E-7140-4E7A-9D3B-88FF7CA47513}" srcId="{A2FC6349-782B-4022-8F1F-B6E9A0F01405}" destId="{8BA56510-C853-4B13-BE81-B577EAF48743}" srcOrd="2" destOrd="0" parTransId="{6F686F32-0B74-4612-9195-3A8726E40D76}" sibTransId="{A09D9184-76C5-4A51-8BE3-11179CFACCB3}"/>
    <dgm:cxn modelId="{E8304ECF-71B4-4742-AC42-19A8686970AC}" srcId="{827C37D4-BA84-4CD9-80A8-DED1E67D5BB6}" destId="{1DF1EB47-C73F-4A95-B963-17533B13281E}" srcOrd="0" destOrd="0" parTransId="{758F7AB4-7F75-46AA-8B00-0F472288E6C8}" sibTransId="{14DDD034-35F6-481D-9C2F-37A36002A25F}"/>
    <dgm:cxn modelId="{14055724-003A-4431-8CF0-2FFCD3E2AE80}" type="presOf" srcId="{0BD62ED0-C692-41FD-910A-0CB46819C5E8}" destId="{82FDE666-D5A3-4CF7-A3D0-F81E0AA7B2FF}" srcOrd="0" destOrd="0" presId="urn:microsoft.com/office/officeart/2005/8/layout/vList5"/>
    <dgm:cxn modelId="{0892F83E-7C2C-4AFA-8CB7-9C77D9EF9E91}" srcId="{CDA4F562-EDAF-4E85-A7F0-B4B56D6FA0B1}" destId="{AC84C9F2-1405-40C0-83F9-E46820EB7E81}" srcOrd="0" destOrd="0" parTransId="{ADE4464E-CB03-4A8B-A70E-E646A70BB2E3}" sibTransId="{10FB0BEF-8BA4-4834-ADAF-66F97657E6E8}"/>
    <dgm:cxn modelId="{3AA03335-42A9-4E9D-BAD0-6C25F57E68DD}" srcId="{A2FC6349-782B-4022-8F1F-B6E9A0F01405}" destId="{2054E8B7-1A7A-40EF-B61D-12853D85A6D4}" srcOrd="1" destOrd="0" parTransId="{549EE369-E08D-4690-9BDF-98633046F4AA}" sibTransId="{C4FBB946-D5BC-41CB-BB1F-5ADBF133F529}"/>
    <dgm:cxn modelId="{143D7281-084B-483D-91F8-94530319A10E}" srcId="{A2FC6349-782B-4022-8F1F-B6E9A0F01405}" destId="{C355B327-4844-4229-A33B-BB5ACAD15DDA}" srcOrd="3" destOrd="0" parTransId="{48EBCE10-BCCE-402B-8276-3C345B291DA1}" sibTransId="{35E4EFCE-4C40-4D28-A16D-1687188686E2}"/>
    <dgm:cxn modelId="{A0612762-F254-4A2C-8106-25A85E8B60E1}" type="presOf" srcId="{CB3B538A-4705-428B-B336-120AB0A2CB7B}" destId="{0EBDD4D2-AC3B-4F45-9377-44F31E05DEBF}" srcOrd="0" destOrd="0" presId="urn:microsoft.com/office/officeart/2005/8/layout/vList5"/>
    <dgm:cxn modelId="{0535B615-E75D-44FA-9829-4ADD8C61E728}" type="presOf" srcId="{A5D8F437-3F96-440F-BF2D-B1A36FADFC58}" destId="{DF1A64AF-9178-4F1F-B83A-8D463D794A1D}" srcOrd="0" destOrd="0" presId="urn:microsoft.com/office/officeart/2005/8/layout/vList5"/>
    <dgm:cxn modelId="{81020E41-537C-49CC-A879-8D170C462AF6}" type="presOf" srcId="{1DF1EB47-C73F-4A95-B963-17533B13281E}" destId="{E7ED4F9F-209E-44DB-98A8-A53F721FBAC5}" srcOrd="0" destOrd="0" presId="urn:microsoft.com/office/officeart/2005/8/layout/vList5"/>
    <dgm:cxn modelId="{66F203B1-6B43-4E5B-8F0D-5AD68A201F36}" type="presOf" srcId="{AC84C9F2-1405-40C0-83F9-E46820EB7E81}" destId="{779B4AD8-1C4E-4267-BEA9-FF6F823246FD}" srcOrd="0" destOrd="0" presId="urn:microsoft.com/office/officeart/2005/8/layout/vList5"/>
    <dgm:cxn modelId="{C8836CFC-E64E-40A3-B132-FA3E40569530}" srcId="{C355B327-4844-4229-A33B-BB5ACAD15DDA}" destId="{788695C6-3406-4FC3-8F2F-F4C365BEDA4A}" srcOrd="0" destOrd="0" parTransId="{2891DA48-E093-4A38-91E4-73632F81AC19}" sibTransId="{8ADA5285-EB6C-4D32-BFDF-96D7F3FF851D}"/>
    <dgm:cxn modelId="{300FBC70-6B16-442D-8530-687CB7967897}" type="presParOf" srcId="{CEFEC648-0358-4D55-9C58-A4FF1D92A7B8}" destId="{9702E3BC-AE0A-4123-8E45-2761C2FF8C52}" srcOrd="0" destOrd="0" presId="urn:microsoft.com/office/officeart/2005/8/layout/vList5"/>
    <dgm:cxn modelId="{87D1D0E6-D3CB-4792-BF49-A6AD04BBAD6C}" type="presParOf" srcId="{9702E3BC-AE0A-4123-8E45-2761C2FF8C52}" destId="{32343BC1-177A-4545-828B-8A0F4A36728D}" srcOrd="0" destOrd="0" presId="urn:microsoft.com/office/officeart/2005/8/layout/vList5"/>
    <dgm:cxn modelId="{DEC966FB-AE06-41EC-812D-9BFE2FFD70AA}" type="presParOf" srcId="{9702E3BC-AE0A-4123-8E45-2761C2FF8C52}" destId="{E7ED4F9F-209E-44DB-98A8-A53F721FBAC5}" srcOrd="1" destOrd="0" presId="urn:microsoft.com/office/officeart/2005/8/layout/vList5"/>
    <dgm:cxn modelId="{EF168C5E-B4DF-4873-9711-30F4E605B04D}" type="presParOf" srcId="{CEFEC648-0358-4D55-9C58-A4FF1D92A7B8}" destId="{0F4CB3BF-7D6C-4E5A-93E3-3E406D5937F8}" srcOrd="1" destOrd="0" presId="urn:microsoft.com/office/officeart/2005/8/layout/vList5"/>
    <dgm:cxn modelId="{0DF91809-04CB-4A59-A0AA-100E200ED581}" type="presParOf" srcId="{CEFEC648-0358-4D55-9C58-A4FF1D92A7B8}" destId="{909004AC-F903-4FDF-A53F-36D70B4CF9C8}" srcOrd="2" destOrd="0" presId="urn:microsoft.com/office/officeart/2005/8/layout/vList5"/>
    <dgm:cxn modelId="{1E1F3934-2894-4A88-A045-385E4197D88B}" type="presParOf" srcId="{909004AC-F903-4FDF-A53F-36D70B4CF9C8}" destId="{7CFF5BBB-DD56-40E8-B9D3-7E07B4FE8E27}" srcOrd="0" destOrd="0" presId="urn:microsoft.com/office/officeart/2005/8/layout/vList5"/>
    <dgm:cxn modelId="{9DCD3355-C975-4E08-8BA5-FA14406361E4}" type="presParOf" srcId="{909004AC-F903-4FDF-A53F-36D70B4CF9C8}" destId="{82FDE666-D5A3-4CF7-A3D0-F81E0AA7B2FF}" srcOrd="1" destOrd="0" presId="urn:microsoft.com/office/officeart/2005/8/layout/vList5"/>
    <dgm:cxn modelId="{E3CF2EB8-80CF-4F0E-A7AF-33C97107FB62}" type="presParOf" srcId="{CEFEC648-0358-4D55-9C58-A4FF1D92A7B8}" destId="{DFADDED6-B129-4E74-8039-621037DAF1F5}" srcOrd="3" destOrd="0" presId="urn:microsoft.com/office/officeart/2005/8/layout/vList5"/>
    <dgm:cxn modelId="{15524D07-102A-4A01-ACF6-939667208282}" type="presParOf" srcId="{CEFEC648-0358-4D55-9C58-A4FF1D92A7B8}" destId="{5C2D06CA-5CB6-4331-8940-ED136AF5630A}" srcOrd="4" destOrd="0" presId="urn:microsoft.com/office/officeart/2005/8/layout/vList5"/>
    <dgm:cxn modelId="{AAD700B5-73F3-4DCD-820E-321439649DA4}" type="presParOf" srcId="{5C2D06CA-5CB6-4331-8940-ED136AF5630A}" destId="{143DCD15-B1A3-4C0E-BB48-47CD9C5E8020}" srcOrd="0" destOrd="0" presId="urn:microsoft.com/office/officeart/2005/8/layout/vList5"/>
    <dgm:cxn modelId="{E1AC3F84-780C-4964-95B2-0E90AA2D1F84}" type="presParOf" srcId="{5C2D06CA-5CB6-4331-8940-ED136AF5630A}" destId="{0EBDD4D2-AC3B-4F45-9377-44F31E05DEBF}" srcOrd="1" destOrd="0" presId="urn:microsoft.com/office/officeart/2005/8/layout/vList5"/>
    <dgm:cxn modelId="{6B3DE2F2-1275-4187-84DC-6BF20A6C6252}" type="presParOf" srcId="{CEFEC648-0358-4D55-9C58-A4FF1D92A7B8}" destId="{0F4D42EC-3B9D-463C-8C3E-52064A3FE2BE}" srcOrd="5" destOrd="0" presId="urn:microsoft.com/office/officeart/2005/8/layout/vList5"/>
    <dgm:cxn modelId="{DD173786-EFF4-4089-8E32-A481E83BD744}" type="presParOf" srcId="{CEFEC648-0358-4D55-9C58-A4FF1D92A7B8}" destId="{30A2541C-B9A0-40E9-97AB-521031F3EE1C}" srcOrd="6" destOrd="0" presId="urn:microsoft.com/office/officeart/2005/8/layout/vList5"/>
    <dgm:cxn modelId="{3D635ADC-7AC6-4CD3-8A00-8E284D64F9A5}" type="presParOf" srcId="{30A2541C-B9A0-40E9-97AB-521031F3EE1C}" destId="{1DF3EAEE-685F-48C1-A27D-AC1D20802BDD}" srcOrd="0" destOrd="0" presId="urn:microsoft.com/office/officeart/2005/8/layout/vList5"/>
    <dgm:cxn modelId="{0A17E204-F6B2-4496-9EBF-CAC8974F0320}" type="presParOf" srcId="{30A2541C-B9A0-40E9-97AB-521031F3EE1C}" destId="{AF77F4BA-CF42-42E0-B99B-E3A96458ACE3}" srcOrd="1" destOrd="0" presId="urn:microsoft.com/office/officeart/2005/8/layout/vList5"/>
    <dgm:cxn modelId="{E89B0101-0B20-435D-94AD-A457081717AC}" type="presParOf" srcId="{CEFEC648-0358-4D55-9C58-A4FF1D92A7B8}" destId="{EA3371FF-1267-4AD2-93F5-A91B34E875FC}" srcOrd="7" destOrd="0" presId="urn:microsoft.com/office/officeart/2005/8/layout/vList5"/>
    <dgm:cxn modelId="{6B6E660B-18E0-4919-A5D6-C94ECFA46B24}" type="presParOf" srcId="{CEFEC648-0358-4D55-9C58-A4FF1D92A7B8}" destId="{3329BD57-BA36-4EB5-AB65-BDD03FBB33E3}" srcOrd="8" destOrd="0" presId="urn:microsoft.com/office/officeart/2005/8/layout/vList5"/>
    <dgm:cxn modelId="{22386CB2-DE4E-4A9B-A231-A865CB6382FE}" type="presParOf" srcId="{3329BD57-BA36-4EB5-AB65-BDD03FBB33E3}" destId="{FA61CC47-084F-4CB0-9C9B-5310C72E226D}" srcOrd="0" destOrd="0" presId="urn:microsoft.com/office/officeart/2005/8/layout/vList5"/>
    <dgm:cxn modelId="{B8BED779-7304-41C7-A6FD-6B5D6984E859}" type="presParOf" srcId="{3329BD57-BA36-4EB5-AB65-BDD03FBB33E3}" destId="{779B4AD8-1C4E-4267-BEA9-FF6F823246FD}" srcOrd="1" destOrd="0" presId="urn:microsoft.com/office/officeart/2005/8/layout/vList5"/>
    <dgm:cxn modelId="{F8C84C50-2093-435C-A292-32E0384BDB7D}" type="presParOf" srcId="{CEFEC648-0358-4D55-9C58-A4FF1D92A7B8}" destId="{EF76F013-2627-4EEE-B872-5E12EB60B0B8}" srcOrd="9" destOrd="0" presId="urn:microsoft.com/office/officeart/2005/8/layout/vList5"/>
    <dgm:cxn modelId="{92BCFB50-9C69-4318-B769-4041D70B1ABC}" type="presParOf" srcId="{CEFEC648-0358-4D55-9C58-A4FF1D92A7B8}" destId="{DA7E8966-0022-4567-8AA2-F23D8A3D3ED2}" srcOrd="10" destOrd="0" presId="urn:microsoft.com/office/officeart/2005/8/layout/vList5"/>
    <dgm:cxn modelId="{D5B8D651-D3CA-48DA-8E88-D31A9D5AA5E8}" type="presParOf" srcId="{DA7E8966-0022-4567-8AA2-F23D8A3D3ED2}" destId="{DF1A64AF-9178-4F1F-B83A-8D463D794A1D}" srcOrd="0" destOrd="0" presId="urn:microsoft.com/office/officeart/2005/8/layout/vList5"/>
    <dgm:cxn modelId="{8444826D-FFFE-4EB9-9AD5-682CA9F5B9A6}" type="presParOf" srcId="{DA7E8966-0022-4567-8AA2-F23D8A3D3ED2}" destId="{0705DB85-5954-4536-921C-305EC600E0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D160F5-0236-494A-B913-79E36335CC2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82D3A0E-E8A0-42B3-8FA5-49F0A23353E8}">
      <dgm:prSet/>
      <dgm:spPr/>
      <dgm:t>
        <a:bodyPr/>
        <a:lstStyle/>
        <a:p>
          <a:pPr rtl="0"/>
          <a:r>
            <a:rPr lang="en-US" smtClean="0"/>
            <a:t>Media</a:t>
          </a:r>
          <a:endParaRPr lang="en-US"/>
        </a:p>
      </dgm:t>
    </dgm:pt>
    <dgm:pt modelId="{A9DD9101-BFBC-4F84-A7E8-5C01A9DBFDDA}" type="parTrans" cxnId="{C82E6FAA-1285-43F3-B7E0-F7D8F2B6CFB1}">
      <dgm:prSet/>
      <dgm:spPr/>
      <dgm:t>
        <a:bodyPr/>
        <a:lstStyle/>
        <a:p>
          <a:endParaRPr lang="en-US"/>
        </a:p>
      </dgm:t>
    </dgm:pt>
    <dgm:pt modelId="{BE534C78-D61D-4898-B08A-E798FB52C699}" type="sibTrans" cxnId="{C82E6FAA-1285-43F3-B7E0-F7D8F2B6CFB1}">
      <dgm:prSet/>
      <dgm:spPr/>
      <dgm:t>
        <a:bodyPr/>
        <a:lstStyle/>
        <a:p>
          <a:endParaRPr lang="en-US"/>
        </a:p>
      </dgm:t>
    </dgm:pt>
    <dgm:pt modelId="{31CC7BF7-03EE-402F-81CC-411D9FF72F39}">
      <dgm:prSet/>
      <dgm:spPr/>
      <dgm:t>
        <a:bodyPr/>
        <a:lstStyle/>
        <a:p>
          <a:pPr rtl="0"/>
          <a:r>
            <a:rPr lang="en-US" smtClean="0"/>
            <a:t>Infographics</a:t>
          </a:r>
          <a:endParaRPr lang="en-US"/>
        </a:p>
      </dgm:t>
    </dgm:pt>
    <dgm:pt modelId="{317A4EA3-FAD0-422F-BF03-CDDD3A1E9E43}" type="parTrans" cxnId="{4A6BB8DE-AA98-4106-9DA5-158BD2DA0365}">
      <dgm:prSet/>
      <dgm:spPr/>
      <dgm:t>
        <a:bodyPr/>
        <a:lstStyle/>
        <a:p>
          <a:endParaRPr lang="en-US"/>
        </a:p>
      </dgm:t>
    </dgm:pt>
    <dgm:pt modelId="{0032C8B5-0584-4E2A-A71E-112A9CA4182B}" type="sibTrans" cxnId="{4A6BB8DE-AA98-4106-9DA5-158BD2DA0365}">
      <dgm:prSet/>
      <dgm:spPr/>
      <dgm:t>
        <a:bodyPr/>
        <a:lstStyle/>
        <a:p>
          <a:endParaRPr lang="en-US"/>
        </a:p>
      </dgm:t>
    </dgm:pt>
    <dgm:pt modelId="{F21AA42A-49CF-4240-8AC0-0B3867804127}">
      <dgm:prSet/>
      <dgm:spPr/>
      <dgm:t>
        <a:bodyPr/>
        <a:lstStyle/>
        <a:p>
          <a:pPr rtl="0"/>
          <a:r>
            <a:rPr lang="en-US" smtClean="0"/>
            <a:t>Q&amp;A or FAQ</a:t>
          </a:r>
          <a:endParaRPr lang="en-US"/>
        </a:p>
      </dgm:t>
    </dgm:pt>
    <dgm:pt modelId="{16B53C65-D4C7-40FB-8CFF-5082CB912135}" type="parTrans" cxnId="{9A6C9954-0ADD-4829-B454-BACC57CE85A2}">
      <dgm:prSet/>
      <dgm:spPr/>
      <dgm:t>
        <a:bodyPr/>
        <a:lstStyle/>
        <a:p>
          <a:endParaRPr lang="en-US"/>
        </a:p>
      </dgm:t>
    </dgm:pt>
    <dgm:pt modelId="{4B2AE69B-8467-40B0-8FF3-9A5B74F27BD5}" type="sibTrans" cxnId="{9A6C9954-0ADD-4829-B454-BACC57CE85A2}">
      <dgm:prSet/>
      <dgm:spPr/>
      <dgm:t>
        <a:bodyPr/>
        <a:lstStyle/>
        <a:p>
          <a:endParaRPr lang="en-US"/>
        </a:p>
      </dgm:t>
    </dgm:pt>
    <dgm:pt modelId="{3D209B4D-B72A-4225-ABCD-65620B4531DD}">
      <dgm:prSet/>
      <dgm:spPr/>
      <dgm:t>
        <a:bodyPr/>
        <a:lstStyle/>
        <a:p>
          <a:pPr rtl="0"/>
          <a:r>
            <a:rPr lang="en-US" smtClean="0"/>
            <a:t>Interactive practice</a:t>
          </a:r>
          <a:endParaRPr lang="en-US"/>
        </a:p>
      </dgm:t>
    </dgm:pt>
    <dgm:pt modelId="{7C396644-17CE-4232-A84F-664782393260}" type="parTrans" cxnId="{5B842397-B7A1-48CE-84C6-A12CC318C244}">
      <dgm:prSet/>
      <dgm:spPr/>
      <dgm:t>
        <a:bodyPr/>
        <a:lstStyle/>
        <a:p>
          <a:endParaRPr lang="en-US"/>
        </a:p>
      </dgm:t>
    </dgm:pt>
    <dgm:pt modelId="{04BB240A-E1DB-4B4A-8CD9-F4C5CAECB487}" type="sibTrans" cxnId="{5B842397-B7A1-48CE-84C6-A12CC318C244}">
      <dgm:prSet/>
      <dgm:spPr/>
      <dgm:t>
        <a:bodyPr/>
        <a:lstStyle/>
        <a:p>
          <a:endParaRPr lang="en-US"/>
        </a:p>
      </dgm:t>
    </dgm:pt>
    <dgm:pt modelId="{15FF7EB3-7C16-411E-8DAA-6D04D11713DD}">
      <dgm:prSet/>
      <dgm:spPr/>
      <dgm:t>
        <a:bodyPr/>
        <a:lstStyle/>
        <a:p>
          <a:pPr rtl="0"/>
          <a:r>
            <a:rPr lang="en-US" smtClean="0"/>
            <a:t>Self-assessment / Quizzes</a:t>
          </a:r>
          <a:endParaRPr lang="en-US"/>
        </a:p>
      </dgm:t>
    </dgm:pt>
    <dgm:pt modelId="{33BC1028-7B00-4A11-9FE0-CFECB9C76B96}" type="parTrans" cxnId="{ED2C65EE-6E2E-40E9-BD0F-BA1E4AD976C6}">
      <dgm:prSet/>
      <dgm:spPr/>
      <dgm:t>
        <a:bodyPr/>
        <a:lstStyle/>
        <a:p>
          <a:endParaRPr lang="en-US"/>
        </a:p>
      </dgm:t>
    </dgm:pt>
    <dgm:pt modelId="{134167D0-5C93-4587-AD16-3932186AB7E9}" type="sibTrans" cxnId="{ED2C65EE-6E2E-40E9-BD0F-BA1E4AD976C6}">
      <dgm:prSet/>
      <dgm:spPr/>
      <dgm:t>
        <a:bodyPr/>
        <a:lstStyle/>
        <a:p>
          <a:endParaRPr lang="en-US"/>
        </a:p>
      </dgm:t>
    </dgm:pt>
    <dgm:pt modelId="{B7268479-6B43-4B6A-A2C8-932DC85204BE}">
      <dgm:prSet/>
      <dgm:spPr/>
      <dgm:t>
        <a:bodyPr/>
        <a:lstStyle/>
        <a:p>
          <a:pPr rtl="0"/>
          <a:r>
            <a:rPr lang="en-US" smtClean="0"/>
            <a:t>Guides</a:t>
          </a:r>
          <a:endParaRPr lang="en-US"/>
        </a:p>
      </dgm:t>
    </dgm:pt>
    <dgm:pt modelId="{E699D7DA-336A-4324-8295-9C61167F7841}" type="parTrans" cxnId="{73730F13-D5EB-44E1-AD72-A17EDB356C9D}">
      <dgm:prSet/>
      <dgm:spPr/>
      <dgm:t>
        <a:bodyPr/>
        <a:lstStyle/>
        <a:p>
          <a:endParaRPr lang="en-US"/>
        </a:p>
      </dgm:t>
    </dgm:pt>
    <dgm:pt modelId="{7BCB125D-8275-4E6D-BABB-57A5BA3DEBDA}" type="sibTrans" cxnId="{73730F13-D5EB-44E1-AD72-A17EDB356C9D}">
      <dgm:prSet/>
      <dgm:spPr/>
      <dgm:t>
        <a:bodyPr/>
        <a:lstStyle/>
        <a:p>
          <a:endParaRPr lang="en-US"/>
        </a:p>
      </dgm:t>
    </dgm:pt>
    <dgm:pt modelId="{10C89B2A-05CD-4E0B-B44F-858A5713AEC6}">
      <dgm:prSet/>
      <dgm:spPr/>
      <dgm:t>
        <a:bodyPr/>
        <a:lstStyle/>
        <a:p>
          <a:pPr rtl="0"/>
          <a:r>
            <a:rPr lang="en-US" smtClean="0"/>
            <a:t>Text</a:t>
          </a:r>
          <a:endParaRPr lang="en-US"/>
        </a:p>
      </dgm:t>
    </dgm:pt>
    <dgm:pt modelId="{DD255282-44B1-4E0E-8027-5BE95C779A1F}" type="parTrans" cxnId="{2EC5AAE5-9AD9-43A6-89FC-9BB6CAEC7B80}">
      <dgm:prSet/>
      <dgm:spPr/>
      <dgm:t>
        <a:bodyPr/>
        <a:lstStyle/>
        <a:p>
          <a:endParaRPr lang="en-US"/>
        </a:p>
      </dgm:t>
    </dgm:pt>
    <dgm:pt modelId="{47F1AD66-2209-45AE-A446-592D339363F7}" type="sibTrans" cxnId="{2EC5AAE5-9AD9-43A6-89FC-9BB6CAEC7B80}">
      <dgm:prSet/>
      <dgm:spPr/>
      <dgm:t>
        <a:bodyPr/>
        <a:lstStyle/>
        <a:p>
          <a:endParaRPr lang="en-US"/>
        </a:p>
      </dgm:t>
    </dgm:pt>
    <dgm:pt modelId="{0063ACDD-698C-471A-9C78-419D85796362}">
      <dgm:prSet/>
      <dgm:spPr/>
      <dgm:t>
        <a:bodyPr/>
        <a:lstStyle/>
        <a:p>
          <a:pPr rtl="0"/>
          <a:r>
            <a:rPr lang="en-US" smtClean="0"/>
            <a:t>Scenarios</a:t>
          </a:r>
          <a:endParaRPr lang="en-US"/>
        </a:p>
      </dgm:t>
    </dgm:pt>
    <dgm:pt modelId="{41A9A3EE-430B-4D7E-BD74-84A63F162E8D}" type="parTrans" cxnId="{196F4742-63C3-4A0A-9327-8634FBB0FD8D}">
      <dgm:prSet/>
      <dgm:spPr/>
      <dgm:t>
        <a:bodyPr/>
        <a:lstStyle/>
        <a:p>
          <a:endParaRPr lang="en-US"/>
        </a:p>
      </dgm:t>
    </dgm:pt>
    <dgm:pt modelId="{8DBF085A-75E4-4243-AA59-4E44963B52AA}" type="sibTrans" cxnId="{196F4742-63C3-4A0A-9327-8634FBB0FD8D}">
      <dgm:prSet/>
      <dgm:spPr/>
      <dgm:t>
        <a:bodyPr/>
        <a:lstStyle/>
        <a:p>
          <a:endParaRPr lang="en-US"/>
        </a:p>
      </dgm:t>
    </dgm:pt>
    <dgm:pt modelId="{B41E8F60-B64F-4071-A894-A26415E4156B}">
      <dgm:prSet/>
      <dgm:spPr/>
      <dgm:t>
        <a:bodyPr/>
        <a:lstStyle/>
        <a:p>
          <a:pPr rtl="0"/>
          <a:r>
            <a:rPr lang="en-US" smtClean="0"/>
            <a:t>Mastery demonstrations</a:t>
          </a:r>
          <a:endParaRPr lang="en-US"/>
        </a:p>
      </dgm:t>
    </dgm:pt>
    <dgm:pt modelId="{80A6AC3D-7262-4701-B9B1-27AC5D52A7F8}" type="parTrans" cxnId="{768F18F5-46A1-4F7F-9720-A5452730C231}">
      <dgm:prSet/>
      <dgm:spPr/>
      <dgm:t>
        <a:bodyPr/>
        <a:lstStyle/>
        <a:p>
          <a:endParaRPr lang="en-US"/>
        </a:p>
      </dgm:t>
    </dgm:pt>
    <dgm:pt modelId="{041676DB-517E-4C12-B049-F052BC3ED7D1}" type="sibTrans" cxnId="{768F18F5-46A1-4F7F-9720-A5452730C231}">
      <dgm:prSet/>
      <dgm:spPr/>
      <dgm:t>
        <a:bodyPr/>
        <a:lstStyle/>
        <a:p>
          <a:endParaRPr lang="en-US"/>
        </a:p>
      </dgm:t>
    </dgm:pt>
    <dgm:pt modelId="{281D8943-810A-4205-9065-308221893594}" type="pres">
      <dgm:prSet presAssocID="{86D160F5-0236-494A-B913-79E36335CC21}" presName="vert0" presStyleCnt="0">
        <dgm:presLayoutVars>
          <dgm:dir/>
          <dgm:animOne val="branch"/>
          <dgm:animLvl val="lvl"/>
        </dgm:presLayoutVars>
      </dgm:prSet>
      <dgm:spPr/>
    </dgm:pt>
    <dgm:pt modelId="{FE7699A2-8B50-4FE9-9E61-7177B6E97809}" type="pres">
      <dgm:prSet presAssocID="{A82D3A0E-E8A0-42B3-8FA5-49F0A23353E8}" presName="thickLine" presStyleLbl="alignNode1" presStyleIdx="0" presStyleCnt="9"/>
      <dgm:spPr/>
    </dgm:pt>
    <dgm:pt modelId="{D5AB8E6B-5913-4AF8-AE46-6609204E83B8}" type="pres">
      <dgm:prSet presAssocID="{A82D3A0E-E8A0-42B3-8FA5-49F0A23353E8}" presName="horz1" presStyleCnt="0"/>
      <dgm:spPr/>
    </dgm:pt>
    <dgm:pt modelId="{9B6FF502-3F54-4D50-8826-013AA49E0A5A}" type="pres">
      <dgm:prSet presAssocID="{A82D3A0E-E8A0-42B3-8FA5-49F0A23353E8}" presName="tx1" presStyleLbl="revTx" presStyleIdx="0" presStyleCnt="9"/>
      <dgm:spPr/>
    </dgm:pt>
    <dgm:pt modelId="{4D52D018-E121-4140-A95E-0575DF1E22B8}" type="pres">
      <dgm:prSet presAssocID="{A82D3A0E-E8A0-42B3-8FA5-49F0A23353E8}" presName="vert1" presStyleCnt="0"/>
      <dgm:spPr/>
    </dgm:pt>
    <dgm:pt modelId="{80E124AB-BC79-4785-A32A-ED8C4DC5037E}" type="pres">
      <dgm:prSet presAssocID="{31CC7BF7-03EE-402F-81CC-411D9FF72F39}" presName="thickLine" presStyleLbl="alignNode1" presStyleIdx="1" presStyleCnt="9"/>
      <dgm:spPr/>
    </dgm:pt>
    <dgm:pt modelId="{DAE630EF-D7FE-4C91-BE5E-D89CE470E3C3}" type="pres">
      <dgm:prSet presAssocID="{31CC7BF7-03EE-402F-81CC-411D9FF72F39}" presName="horz1" presStyleCnt="0"/>
      <dgm:spPr/>
    </dgm:pt>
    <dgm:pt modelId="{88E2406A-6A7E-4CAD-BA46-E40A2C80E85E}" type="pres">
      <dgm:prSet presAssocID="{31CC7BF7-03EE-402F-81CC-411D9FF72F39}" presName="tx1" presStyleLbl="revTx" presStyleIdx="1" presStyleCnt="9"/>
      <dgm:spPr/>
    </dgm:pt>
    <dgm:pt modelId="{126A849E-A9D8-42D1-8837-4B32EC2CCCD0}" type="pres">
      <dgm:prSet presAssocID="{31CC7BF7-03EE-402F-81CC-411D9FF72F39}" presName="vert1" presStyleCnt="0"/>
      <dgm:spPr/>
    </dgm:pt>
    <dgm:pt modelId="{2905E40F-15B1-4E2F-8CFD-278C286AE32F}" type="pres">
      <dgm:prSet presAssocID="{F21AA42A-49CF-4240-8AC0-0B3867804127}" presName="thickLine" presStyleLbl="alignNode1" presStyleIdx="2" presStyleCnt="9"/>
      <dgm:spPr/>
    </dgm:pt>
    <dgm:pt modelId="{34A143E8-AF44-4C92-A2EB-315F1E81BD9D}" type="pres">
      <dgm:prSet presAssocID="{F21AA42A-49CF-4240-8AC0-0B3867804127}" presName="horz1" presStyleCnt="0"/>
      <dgm:spPr/>
    </dgm:pt>
    <dgm:pt modelId="{780BD093-D332-43E1-95C9-BDB71985736D}" type="pres">
      <dgm:prSet presAssocID="{F21AA42A-49CF-4240-8AC0-0B3867804127}" presName="tx1" presStyleLbl="revTx" presStyleIdx="2" presStyleCnt="9"/>
      <dgm:spPr/>
    </dgm:pt>
    <dgm:pt modelId="{2405ACF7-EA03-482B-B004-97DCE5B984D2}" type="pres">
      <dgm:prSet presAssocID="{F21AA42A-49CF-4240-8AC0-0B3867804127}" presName="vert1" presStyleCnt="0"/>
      <dgm:spPr/>
    </dgm:pt>
    <dgm:pt modelId="{B0AB103D-9DA2-447D-B7F0-1C6634D66E96}" type="pres">
      <dgm:prSet presAssocID="{3D209B4D-B72A-4225-ABCD-65620B4531DD}" presName="thickLine" presStyleLbl="alignNode1" presStyleIdx="3" presStyleCnt="9"/>
      <dgm:spPr/>
    </dgm:pt>
    <dgm:pt modelId="{67A17661-B66E-4BB7-BEA4-0FA54FCBB357}" type="pres">
      <dgm:prSet presAssocID="{3D209B4D-B72A-4225-ABCD-65620B4531DD}" presName="horz1" presStyleCnt="0"/>
      <dgm:spPr/>
    </dgm:pt>
    <dgm:pt modelId="{B04AE079-0E99-4D01-AEBE-E9F029B2FD4F}" type="pres">
      <dgm:prSet presAssocID="{3D209B4D-B72A-4225-ABCD-65620B4531DD}" presName="tx1" presStyleLbl="revTx" presStyleIdx="3" presStyleCnt="9"/>
      <dgm:spPr/>
    </dgm:pt>
    <dgm:pt modelId="{4F2262B8-50CB-4437-8A7E-E9218C0BE1A6}" type="pres">
      <dgm:prSet presAssocID="{3D209B4D-B72A-4225-ABCD-65620B4531DD}" presName="vert1" presStyleCnt="0"/>
      <dgm:spPr/>
    </dgm:pt>
    <dgm:pt modelId="{C953C327-61F4-4F57-A1A1-E1D64EC4531B}" type="pres">
      <dgm:prSet presAssocID="{15FF7EB3-7C16-411E-8DAA-6D04D11713DD}" presName="thickLine" presStyleLbl="alignNode1" presStyleIdx="4" presStyleCnt="9"/>
      <dgm:spPr/>
    </dgm:pt>
    <dgm:pt modelId="{F2786D88-5040-4191-9E16-041321E7ED73}" type="pres">
      <dgm:prSet presAssocID="{15FF7EB3-7C16-411E-8DAA-6D04D11713DD}" presName="horz1" presStyleCnt="0"/>
      <dgm:spPr/>
    </dgm:pt>
    <dgm:pt modelId="{5106F2E5-01E6-4FE8-9884-986284EDF0F3}" type="pres">
      <dgm:prSet presAssocID="{15FF7EB3-7C16-411E-8DAA-6D04D11713DD}" presName="tx1" presStyleLbl="revTx" presStyleIdx="4" presStyleCnt="9"/>
      <dgm:spPr/>
    </dgm:pt>
    <dgm:pt modelId="{02232C0B-E2E9-4AF2-98B3-69793F4EE515}" type="pres">
      <dgm:prSet presAssocID="{15FF7EB3-7C16-411E-8DAA-6D04D11713DD}" presName="vert1" presStyleCnt="0"/>
      <dgm:spPr/>
    </dgm:pt>
    <dgm:pt modelId="{47B0D3A2-4694-4B4D-A899-A562744D4EAE}" type="pres">
      <dgm:prSet presAssocID="{B7268479-6B43-4B6A-A2C8-932DC85204BE}" presName="thickLine" presStyleLbl="alignNode1" presStyleIdx="5" presStyleCnt="9"/>
      <dgm:spPr/>
    </dgm:pt>
    <dgm:pt modelId="{8C357C3B-C30D-4C89-A62B-B5C5F81C022A}" type="pres">
      <dgm:prSet presAssocID="{B7268479-6B43-4B6A-A2C8-932DC85204BE}" presName="horz1" presStyleCnt="0"/>
      <dgm:spPr/>
    </dgm:pt>
    <dgm:pt modelId="{20652EF6-4A0B-4DA6-B1C7-C457CAC4FA77}" type="pres">
      <dgm:prSet presAssocID="{B7268479-6B43-4B6A-A2C8-932DC85204BE}" presName="tx1" presStyleLbl="revTx" presStyleIdx="5" presStyleCnt="9"/>
      <dgm:spPr/>
    </dgm:pt>
    <dgm:pt modelId="{773D78CB-05FD-435A-9ADA-0BEDBDEAD332}" type="pres">
      <dgm:prSet presAssocID="{B7268479-6B43-4B6A-A2C8-932DC85204BE}" presName="vert1" presStyleCnt="0"/>
      <dgm:spPr/>
    </dgm:pt>
    <dgm:pt modelId="{4742D0FD-0406-4636-BEF8-E553D355D442}" type="pres">
      <dgm:prSet presAssocID="{10C89B2A-05CD-4E0B-B44F-858A5713AEC6}" presName="thickLine" presStyleLbl="alignNode1" presStyleIdx="6" presStyleCnt="9"/>
      <dgm:spPr/>
    </dgm:pt>
    <dgm:pt modelId="{38DB566A-4FC8-4E32-A657-7522FB83D9CD}" type="pres">
      <dgm:prSet presAssocID="{10C89B2A-05CD-4E0B-B44F-858A5713AEC6}" presName="horz1" presStyleCnt="0"/>
      <dgm:spPr/>
    </dgm:pt>
    <dgm:pt modelId="{E2FB7A0C-4BC4-46BF-ABBF-79F3BEE75BFB}" type="pres">
      <dgm:prSet presAssocID="{10C89B2A-05CD-4E0B-B44F-858A5713AEC6}" presName="tx1" presStyleLbl="revTx" presStyleIdx="6" presStyleCnt="9"/>
      <dgm:spPr/>
    </dgm:pt>
    <dgm:pt modelId="{CCED6B4F-8138-4B28-B6BB-244A2845C34A}" type="pres">
      <dgm:prSet presAssocID="{10C89B2A-05CD-4E0B-B44F-858A5713AEC6}" presName="vert1" presStyleCnt="0"/>
      <dgm:spPr/>
    </dgm:pt>
    <dgm:pt modelId="{B2A5A8D3-30E1-4D7D-9136-E56DFEED3C2E}" type="pres">
      <dgm:prSet presAssocID="{0063ACDD-698C-471A-9C78-419D85796362}" presName="thickLine" presStyleLbl="alignNode1" presStyleIdx="7" presStyleCnt="9"/>
      <dgm:spPr/>
    </dgm:pt>
    <dgm:pt modelId="{AC7D24A2-1C24-411D-9D4E-004D2562084B}" type="pres">
      <dgm:prSet presAssocID="{0063ACDD-698C-471A-9C78-419D85796362}" presName="horz1" presStyleCnt="0"/>
      <dgm:spPr/>
    </dgm:pt>
    <dgm:pt modelId="{B5DF67EC-AC41-4849-8326-EAC823BEADD7}" type="pres">
      <dgm:prSet presAssocID="{0063ACDD-698C-471A-9C78-419D85796362}" presName="tx1" presStyleLbl="revTx" presStyleIdx="7" presStyleCnt="9"/>
      <dgm:spPr/>
    </dgm:pt>
    <dgm:pt modelId="{38F8526B-D557-45F5-AD5E-8FE0E609B460}" type="pres">
      <dgm:prSet presAssocID="{0063ACDD-698C-471A-9C78-419D85796362}" presName="vert1" presStyleCnt="0"/>
      <dgm:spPr/>
    </dgm:pt>
    <dgm:pt modelId="{6BF0380A-9472-4C6D-9CEE-EA470F6D99ED}" type="pres">
      <dgm:prSet presAssocID="{B41E8F60-B64F-4071-A894-A26415E4156B}" presName="thickLine" presStyleLbl="alignNode1" presStyleIdx="8" presStyleCnt="9"/>
      <dgm:spPr/>
    </dgm:pt>
    <dgm:pt modelId="{5D3D647D-7E60-483C-93E0-EC8DD7AA434A}" type="pres">
      <dgm:prSet presAssocID="{B41E8F60-B64F-4071-A894-A26415E4156B}" presName="horz1" presStyleCnt="0"/>
      <dgm:spPr/>
    </dgm:pt>
    <dgm:pt modelId="{6227E07F-1B40-4B10-A199-67B8B997998F}" type="pres">
      <dgm:prSet presAssocID="{B41E8F60-B64F-4071-A894-A26415E4156B}" presName="tx1" presStyleLbl="revTx" presStyleIdx="8" presStyleCnt="9"/>
      <dgm:spPr/>
    </dgm:pt>
    <dgm:pt modelId="{69618DF2-AD50-495F-A11E-8E3CEBC5A3CD}" type="pres">
      <dgm:prSet presAssocID="{B41E8F60-B64F-4071-A894-A26415E4156B}" presName="vert1" presStyleCnt="0"/>
      <dgm:spPr/>
    </dgm:pt>
  </dgm:ptLst>
  <dgm:cxnLst>
    <dgm:cxn modelId="{196F4742-63C3-4A0A-9327-8634FBB0FD8D}" srcId="{86D160F5-0236-494A-B913-79E36335CC21}" destId="{0063ACDD-698C-471A-9C78-419D85796362}" srcOrd="7" destOrd="0" parTransId="{41A9A3EE-430B-4D7E-BD74-84A63F162E8D}" sibTransId="{8DBF085A-75E4-4243-AA59-4E44963B52AA}"/>
    <dgm:cxn modelId="{95F49845-1E7D-485C-BC9C-8D4EEDD18C1B}" type="presOf" srcId="{10C89B2A-05CD-4E0B-B44F-858A5713AEC6}" destId="{E2FB7A0C-4BC4-46BF-ABBF-79F3BEE75BFB}" srcOrd="0" destOrd="0" presId="urn:microsoft.com/office/officeart/2008/layout/LinedList"/>
    <dgm:cxn modelId="{2EC5AAE5-9AD9-43A6-89FC-9BB6CAEC7B80}" srcId="{86D160F5-0236-494A-B913-79E36335CC21}" destId="{10C89B2A-05CD-4E0B-B44F-858A5713AEC6}" srcOrd="6" destOrd="0" parTransId="{DD255282-44B1-4E0E-8027-5BE95C779A1F}" sibTransId="{47F1AD66-2209-45AE-A446-592D339363F7}"/>
    <dgm:cxn modelId="{73730F13-D5EB-44E1-AD72-A17EDB356C9D}" srcId="{86D160F5-0236-494A-B913-79E36335CC21}" destId="{B7268479-6B43-4B6A-A2C8-932DC85204BE}" srcOrd="5" destOrd="0" parTransId="{E699D7DA-336A-4324-8295-9C61167F7841}" sibTransId="{7BCB125D-8275-4E6D-BABB-57A5BA3DEBDA}"/>
    <dgm:cxn modelId="{6AE2C0C3-9939-486E-9BCD-4966B7516FFF}" type="presOf" srcId="{0063ACDD-698C-471A-9C78-419D85796362}" destId="{B5DF67EC-AC41-4849-8326-EAC823BEADD7}" srcOrd="0" destOrd="0" presId="urn:microsoft.com/office/officeart/2008/layout/LinedList"/>
    <dgm:cxn modelId="{9A6C9954-0ADD-4829-B454-BACC57CE85A2}" srcId="{86D160F5-0236-494A-B913-79E36335CC21}" destId="{F21AA42A-49CF-4240-8AC0-0B3867804127}" srcOrd="2" destOrd="0" parTransId="{16B53C65-D4C7-40FB-8CFF-5082CB912135}" sibTransId="{4B2AE69B-8467-40B0-8FF3-9A5B74F27BD5}"/>
    <dgm:cxn modelId="{5B842397-B7A1-48CE-84C6-A12CC318C244}" srcId="{86D160F5-0236-494A-B913-79E36335CC21}" destId="{3D209B4D-B72A-4225-ABCD-65620B4531DD}" srcOrd="3" destOrd="0" parTransId="{7C396644-17CE-4232-A84F-664782393260}" sibTransId="{04BB240A-E1DB-4B4A-8CD9-F4C5CAECB487}"/>
    <dgm:cxn modelId="{88E65DE0-41C9-431B-B4C9-44E6CCD3BA0F}" type="presOf" srcId="{86D160F5-0236-494A-B913-79E36335CC21}" destId="{281D8943-810A-4205-9065-308221893594}" srcOrd="0" destOrd="0" presId="urn:microsoft.com/office/officeart/2008/layout/LinedList"/>
    <dgm:cxn modelId="{768F18F5-46A1-4F7F-9720-A5452730C231}" srcId="{86D160F5-0236-494A-B913-79E36335CC21}" destId="{B41E8F60-B64F-4071-A894-A26415E4156B}" srcOrd="8" destOrd="0" parTransId="{80A6AC3D-7262-4701-B9B1-27AC5D52A7F8}" sibTransId="{041676DB-517E-4C12-B049-F052BC3ED7D1}"/>
    <dgm:cxn modelId="{025FF06A-269A-4CD2-B1DA-50A2CCF09FEB}" type="presOf" srcId="{15FF7EB3-7C16-411E-8DAA-6D04D11713DD}" destId="{5106F2E5-01E6-4FE8-9884-986284EDF0F3}" srcOrd="0" destOrd="0" presId="urn:microsoft.com/office/officeart/2008/layout/LinedList"/>
    <dgm:cxn modelId="{EEF88974-325D-45F4-ABFF-C6A226BE5D1C}" type="presOf" srcId="{B7268479-6B43-4B6A-A2C8-932DC85204BE}" destId="{20652EF6-4A0B-4DA6-B1C7-C457CAC4FA77}" srcOrd="0" destOrd="0" presId="urn:microsoft.com/office/officeart/2008/layout/LinedList"/>
    <dgm:cxn modelId="{4A6BB8DE-AA98-4106-9DA5-158BD2DA0365}" srcId="{86D160F5-0236-494A-B913-79E36335CC21}" destId="{31CC7BF7-03EE-402F-81CC-411D9FF72F39}" srcOrd="1" destOrd="0" parTransId="{317A4EA3-FAD0-422F-BF03-CDDD3A1E9E43}" sibTransId="{0032C8B5-0584-4E2A-A71E-112A9CA4182B}"/>
    <dgm:cxn modelId="{52FDCE5B-E03D-44D6-8666-141C42178430}" type="presOf" srcId="{31CC7BF7-03EE-402F-81CC-411D9FF72F39}" destId="{88E2406A-6A7E-4CAD-BA46-E40A2C80E85E}" srcOrd="0" destOrd="0" presId="urn:microsoft.com/office/officeart/2008/layout/LinedList"/>
    <dgm:cxn modelId="{4AAD2910-B37B-4D17-AA3E-526131DF26B2}" type="presOf" srcId="{F21AA42A-49CF-4240-8AC0-0B3867804127}" destId="{780BD093-D332-43E1-95C9-BDB71985736D}" srcOrd="0" destOrd="0" presId="urn:microsoft.com/office/officeart/2008/layout/LinedList"/>
    <dgm:cxn modelId="{59093C1E-7C0A-4F00-AE8D-7637530B0769}" type="presOf" srcId="{A82D3A0E-E8A0-42B3-8FA5-49F0A23353E8}" destId="{9B6FF502-3F54-4D50-8826-013AA49E0A5A}" srcOrd="0" destOrd="0" presId="urn:microsoft.com/office/officeart/2008/layout/LinedList"/>
    <dgm:cxn modelId="{C82E6FAA-1285-43F3-B7E0-F7D8F2B6CFB1}" srcId="{86D160F5-0236-494A-B913-79E36335CC21}" destId="{A82D3A0E-E8A0-42B3-8FA5-49F0A23353E8}" srcOrd="0" destOrd="0" parTransId="{A9DD9101-BFBC-4F84-A7E8-5C01A9DBFDDA}" sibTransId="{BE534C78-D61D-4898-B08A-E798FB52C699}"/>
    <dgm:cxn modelId="{DBEC3047-3FB8-42C1-9A4F-BB4B598F23B8}" type="presOf" srcId="{3D209B4D-B72A-4225-ABCD-65620B4531DD}" destId="{B04AE079-0E99-4D01-AEBE-E9F029B2FD4F}" srcOrd="0" destOrd="0" presId="urn:microsoft.com/office/officeart/2008/layout/LinedList"/>
    <dgm:cxn modelId="{ED2C65EE-6E2E-40E9-BD0F-BA1E4AD976C6}" srcId="{86D160F5-0236-494A-B913-79E36335CC21}" destId="{15FF7EB3-7C16-411E-8DAA-6D04D11713DD}" srcOrd="4" destOrd="0" parTransId="{33BC1028-7B00-4A11-9FE0-CFECB9C76B96}" sibTransId="{134167D0-5C93-4587-AD16-3932186AB7E9}"/>
    <dgm:cxn modelId="{995B06B3-76B7-48C6-BB1D-BD4D211876EF}" type="presOf" srcId="{B41E8F60-B64F-4071-A894-A26415E4156B}" destId="{6227E07F-1B40-4B10-A199-67B8B997998F}" srcOrd="0" destOrd="0" presId="urn:microsoft.com/office/officeart/2008/layout/LinedList"/>
    <dgm:cxn modelId="{0789AA31-D538-484D-AF74-0AF115676B08}" type="presParOf" srcId="{281D8943-810A-4205-9065-308221893594}" destId="{FE7699A2-8B50-4FE9-9E61-7177B6E97809}" srcOrd="0" destOrd="0" presId="urn:microsoft.com/office/officeart/2008/layout/LinedList"/>
    <dgm:cxn modelId="{CB563834-D53F-4376-9BD9-5943BC8BE0F3}" type="presParOf" srcId="{281D8943-810A-4205-9065-308221893594}" destId="{D5AB8E6B-5913-4AF8-AE46-6609204E83B8}" srcOrd="1" destOrd="0" presId="urn:microsoft.com/office/officeart/2008/layout/LinedList"/>
    <dgm:cxn modelId="{271333ED-BA87-436E-8327-9056E18A2DB1}" type="presParOf" srcId="{D5AB8E6B-5913-4AF8-AE46-6609204E83B8}" destId="{9B6FF502-3F54-4D50-8826-013AA49E0A5A}" srcOrd="0" destOrd="0" presId="urn:microsoft.com/office/officeart/2008/layout/LinedList"/>
    <dgm:cxn modelId="{2F4D227F-E101-4E79-A221-BF8FEE338D20}" type="presParOf" srcId="{D5AB8E6B-5913-4AF8-AE46-6609204E83B8}" destId="{4D52D018-E121-4140-A95E-0575DF1E22B8}" srcOrd="1" destOrd="0" presId="urn:microsoft.com/office/officeart/2008/layout/LinedList"/>
    <dgm:cxn modelId="{32C44280-C49C-4855-B1A0-F27FCA1F60A5}" type="presParOf" srcId="{281D8943-810A-4205-9065-308221893594}" destId="{80E124AB-BC79-4785-A32A-ED8C4DC5037E}" srcOrd="2" destOrd="0" presId="urn:microsoft.com/office/officeart/2008/layout/LinedList"/>
    <dgm:cxn modelId="{9DCB7FB1-D4D8-4B0D-932A-E3958439760F}" type="presParOf" srcId="{281D8943-810A-4205-9065-308221893594}" destId="{DAE630EF-D7FE-4C91-BE5E-D89CE470E3C3}" srcOrd="3" destOrd="0" presId="urn:microsoft.com/office/officeart/2008/layout/LinedList"/>
    <dgm:cxn modelId="{7A79808C-E08D-4F18-8C5C-2BC0075D0BF1}" type="presParOf" srcId="{DAE630EF-D7FE-4C91-BE5E-D89CE470E3C3}" destId="{88E2406A-6A7E-4CAD-BA46-E40A2C80E85E}" srcOrd="0" destOrd="0" presId="urn:microsoft.com/office/officeart/2008/layout/LinedList"/>
    <dgm:cxn modelId="{FCB2A1C6-0E7D-4E9F-86EB-AB778D82A726}" type="presParOf" srcId="{DAE630EF-D7FE-4C91-BE5E-D89CE470E3C3}" destId="{126A849E-A9D8-42D1-8837-4B32EC2CCCD0}" srcOrd="1" destOrd="0" presId="urn:microsoft.com/office/officeart/2008/layout/LinedList"/>
    <dgm:cxn modelId="{04B0A37E-C6AE-420A-ACAB-0E4CE8D6D3C4}" type="presParOf" srcId="{281D8943-810A-4205-9065-308221893594}" destId="{2905E40F-15B1-4E2F-8CFD-278C286AE32F}" srcOrd="4" destOrd="0" presId="urn:microsoft.com/office/officeart/2008/layout/LinedList"/>
    <dgm:cxn modelId="{0E421EBD-1A27-4B9F-AE98-764C8B746082}" type="presParOf" srcId="{281D8943-810A-4205-9065-308221893594}" destId="{34A143E8-AF44-4C92-A2EB-315F1E81BD9D}" srcOrd="5" destOrd="0" presId="urn:microsoft.com/office/officeart/2008/layout/LinedList"/>
    <dgm:cxn modelId="{F4E860AD-649F-4DF9-8743-772CE4369F74}" type="presParOf" srcId="{34A143E8-AF44-4C92-A2EB-315F1E81BD9D}" destId="{780BD093-D332-43E1-95C9-BDB71985736D}" srcOrd="0" destOrd="0" presId="urn:microsoft.com/office/officeart/2008/layout/LinedList"/>
    <dgm:cxn modelId="{A8FA746E-ECE7-4893-BE45-3D05E4D9BE91}" type="presParOf" srcId="{34A143E8-AF44-4C92-A2EB-315F1E81BD9D}" destId="{2405ACF7-EA03-482B-B004-97DCE5B984D2}" srcOrd="1" destOrd="0" presId="urn:microsoft.com/office/officeart/2008/layout/LinedList"/>
    <dgm:cxn modelId="{B3DE0F3E-4FB9-42B7-8AD4-B1503FE84827}" type="presParOf" srcId="{281D8943-810A-4205-9065-308221893594}" destId="{B0AB103D-9DA2-447D-B7F0-1C6634D66E96}" srcOrd="6" destOrd="0" presId="urn:microsoft.com/office/officeart/2008/layout/LinedList"/>
    <dgm:cxn modelId="{DAA20A2A-206B-40D5-9DF8-36258F4B461D}" type="presParOf" srcId="{281D8943-810A-4205-9065-308221893594}" destId="{67A17661-B66E-4BB7-BEA4-0FA54FCBB357}" srcOrd="7" destOrd="0" presId="urn:microsoft.com/office/officeart/2008/layout/LinedList"/>
    <dgm:cxn modelId="{2156ACC4-DBAD-4751-995C-3E965B55CCA0}" type="presParOf" srcId="{67A17661-B66E-4BB7-BEA4-0FA54FCBB357}" destId="{B04AE079-0E99-4D01-AEBE-E9F029B2FD4F}" srcOrd="0" destOrd="0" presId="urn:microsoft.com/office/officeart/2008/layout/LinedList"/>
    <dgm:cxn modelId="{1B36DB15-CE22-4F81-B2A3-1D43B576A813}" type="presParOf" srcId="{67A17661-B66E-4BB7-BEA4-0FA54FCBB357}" destId="{4F2262B8-50CB-4437-8A7E-E9218C0BE1A6}" srcOrd="1" destOrd="0" presId="urn:microsoft.com/office/officeart/2008/layout/LinedList"/>
    <dgm:cxn modelId="{A57F235C-1A2B-4A7E-88D5-2B479D67C45B}" type="presParOf" srcId="{281D8943-810A-4205-9065-308221893594}" destId="{C953C327-61F4-4F57-A1A1-E1D64EC4531B}" srcOrd="8" destOrd="0" presId="urn:microsoft.com/office/officeart/2008/layout/LinedList"/>
    <dgm:cxn modelId="{B5B0DFF5-CC8B-4356-A6ED-ED921B46641F}" type="presParOf" srcId="{281D8943-810A-4205-9065-308221893594}" destId="{F2786D88-5040-4191-9E16-041321E7ED73}" srcOrd="9" destOrd="0" presId="urn:microsoft.com/office/officeart/2008/layout/LinedList"/>
    <dgm:cxn modelId="{4D1D4D7C-7856-4E08-B744-AC1FE19C705B}" type="presParOf" srcId="{F2786D88-5040-4191-9E16-041321E7ED73}" destId="{5106F2E5-01E6-4FE8-9884-986284EDF0F3}" srcOrd="0" destOrd="0" presId="urn:microsoft.com/office/officeart/2008/layout/LinedList"/>
    <dgm:cxn modelId="{E2DA3F75-FE42-4A6B-8271-9AE4017E670F}" type="presParOf" srcId="{F2786D88-5040-4191-9E16-041321E7ED73}" destId="{02232C0B-E2E9-4AF2-98B3-69793F4EE515}" srcOrd="1" destOrd="0" presId="urn:microsoft.com/office/officeart/2008/layout/LinedList"/>
    <dgm:cxn modelId="{F4CB7EF8-7AA1-4FEC-B701-0EEC4150CC33}" type="presParOf" srcId="{281D8943-810A-4205-9065-308221893594}" destId="{47B0D3A2-4694-4B4D-A899-A562744D4EAE}" srcOrd="10" destOrd="0" presId="urn:microsoft.com/office/officeart/2008/layout/LinedList"/>
    <dgm:cxn modelId="{274502CB-B86E-4834-8939-21A73B93A3EF}" type="presParOf" srcId="{281D8943-810A-4205-9065-308221893594}" destId="{8C357C3B-C30D-4C89-A62B-B5C5F81C022A}" srcOrd="11" destOrd="0" presId="urn:microsoft.com/office/officeart/2008/layout/LinedList"/>
    <dgm:cxn modelId="{83D2E75D-6B5E-41B5-BFE6-0D665C5E5C19}" type="presParOf" srcId="{8C357C3B-C30D-4C89-A62B-B5C5F81C022A}" destId="{20652EF6-4A0B-4DA6-B1C7-C457CAC4FA77}" srcOrd="0" destOrd="0" presId="urn:microsoft.com/office/officeart/2008/layout/LinedList"/>
    <dgm:cxn modelId="{89943C1A-C009-4642-82A8-BF2488F9D657}" type="presParOf" srcId="{8C357C3B-C30D-4C89-A62B-B5C5F81C022A}" destId="{773D78CB-05FD-435A-9ADA-0BEDBDEAD332}" srcOrd="1" destOrd="0" presId="urn:microsoft.com/office/officeart/2008/layout/LinedList"/>
    <dgm:cxn modelId="{E31C26A4-FF5E-418D-B1AB-94DCD8BB0C44}" type="presParOf" srcId="{281D8943-810A-4205-9065-308221893594}" destId="{4742D0FD-0406-4636-BEF8-E553D355D442}" srcOrd="12" destOrd="0" presId="urn:microsoft.com/office/officeart/2008/layout/LinedList"/>
    <dgm:cxn modelId="{06456576-AFD0-4F05-89EE-3EDF20DBC130}" type="presParOf" srcId="{281D8943-810A-4205-9065-308221893594}" destId="{38DB566A-4FC8-4E32-A657-7522FB83D9CD}" srcOrd="13" destOrd="0" presId="urn:microsoft.com/office/officeart/2008/layout/LinedList"/>
    <dgm:cxn modelId="{E1CE55DF-15BE-4CA2-8193-4976A400B234}" type="presParOf" srcId="{38DB566A-4FC8-4E32-A657-7522FB83D9CD}" destId="{E2FB7A0C-4BC4-46BF-ABBF-79F3BEE75BFB}" srcOrd="0" destOrd="0" presId="urn:microsoft.com/office/officeart/2008/layout/LinedList"/>
    <dgm:cxn modelId="{3FC03226-CB1F-4B8F-BF37-E63C3FF41751}" type="presParOf" srcId="{38DB566A-4FC8-4E32-A657-7522FB83D9CD}" destId="{CCED6B4F-8138-4B28-B6BB-244A2845C34A}" srcOrd="1" destOrd="0" presId="urn:microsoft.com/office/officeart/2008/layout/LinedList"/>
    <dgm:cxn modelId="{35A9C1E6-B1A5-417A-95B5-3ADCBC60C72E}" type="presParOf" srcId="{281D8943-810A-4205-9065-308221893594}" destId="{B2A5A8D3-30E1-4D7D-9136-E56DFEED3C2E}" srcOrd="14" destOrd="0" presId="urn:microsoft.com/office/officeart/2008/layout/LinedList"/>
    <dgm:cxn modelId="{4DEE46A7-21B6-40D4-89F1-ED6910202938}" type="presParOf" srcId="{281D8943-810A-4205-9065-308221893594}" destId="{AC7D24A2-1C24-411D-9D4E-004D2562084B}" srcOrd="15" destOrd="0" presId="urn:microsoft.com/office/officeart/2008/layout/LinedList"/>
    <dgm:cxn modelId="{4D9BEB79-28D1-4AF5-B3A8-957166A141FF}" type="presParOf" srcId="{AC7D24A2-1C24-411D-9D4E-004D2562084B}" destId="{B5DF67EC-AC41-4849-8326-EAC823BEADD7}" srcOrd="0" destOrd="0" presId="urn:microsoft.com/office/officeart/2008/layout/LinedList"/>
    <dgm:cxn modelId="{570AFD2D-F589-4E73-AA0B-F68AA1D749FB}" type="presParOf" srcId="{AC7D24A2-1C24-411D-9D4E-004D2562084B}" destId="{38F8526B-D557-45F5-AD5E-8FE0E609B460}" srcOrd="1" destOrd="0" presId="urn:microsoft.com/office/officeart/2008/layout/LinedList"/>
    <dgm:cxn modelId="{24FFD2BE-92B6-4A01-AACC-F637056795A6}" type="presParOf" srcId="{281D8943-810A-4205-9065-308221893594}" destId="{6BF0380A-9472-4C6D-9CEE-EA470F6D99ED}" srcOrd="16" destOrd="0" presId="urn:microsoft.com/office/officeart/2008/layout/LinedList"/>
    <dgm:cxn modelId="{D3B6108D-671A-4FC2-A7C8-833ECD7E5CF2}" type="presParOf" srcId="{281D8943-810A-4205-9065-308221893594}" destId="{5D3D647D-7E60-483C-93E0-EC8DD7AA434A}" srcOrd="17" destOrd="0" presId="urn:microsoft.com/office/officeart/2008/layout/LinedList"/>
    <dgm:cxn modelId="{D481602C-48C6-47C6-82C1-E46653DC6EC3}" type="presParOf" srcId="{5D3D647D-7E60-483C-93E0-EC8DD7AA434A}" destId="{6227E07F-1B40-4B10-A199-67B8B997998F}" srcOrd="0" destOrd="0" presId="urn:microsoft.com/office/officeart/2008/layout/LinedList"/>
    <dgm:cxn modelId="{A4A14F78-60F2-46A2-8F77-4D15EF5F8BDF}" type="presParOf" srcId="{5D3D647D-7E60-483C-93E0-EC8DD7AA434A}" destId="{69618DF2-AD50-495F-A11E-8E3CEBC5A3C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EB48D-20D2-4B51-8CF1-20810E5D7C4A}">
      <dsp:nvSpPr>
        <dsp:cNvPr id="0" name=""/>
        <dsp:cNvSpPr/>
      </dsp:nvSpPr>
      <dsp:spPr>
        <a:xfrm>
          <a:off x="2412236" y="0"/>
          <a:ext cx="5440361" cy="5440361"/>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CA89D-2F6E-4205-93EB-38F9D1B03558}">
      <dsp:nvSpPr>
        <dsp:cNvPr id="0" name=""/>
        <dsp:cNvSpPr/>
      </dsp:nvSpPr>
      <dsp:spPr>
        <a:xfrm>
          <a:off x="2929070" y="516834"/>
          <a:ext cx="2121741" cy="21217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t>Microlearning</a:t>
          </a:r>
          <a:endParaRPr lang="en-US" sz="2400" kern="1200" dirty="0"/>
        </a:p>
      </dsp:txBody>
      <dsp:txXfrm>
        <a:off x="3032645" y="620409"/>
        <a:ext cx="1914591" cy="1914591"/>
      </dsp:txXfrm>
    </dsp:sp>
    <dsp:sp modelId="{58F64DAB-FC14-4A78-A9B6-6D7185C6456C}">
      <dsp:nvSpPr>
        <dsp:cNvPr id="0" name=""/>
        <dsp:cNvSpPr/>
      </dsp:nvSpPr>
      <dsp:spPr>
        <a:xfrm>
          <a:off x="5214022" y="516834"/>
          <a:ext cx="2121741" cy="2121741"/>
        </a:xfrm>
        <a:prstGeom prst="roundRect">
          <a:avLst/>
        </a:prstGeom>
        <a:solidFill>
          <a:schemeClr val="accent3">
            <a:hueOff val="2280022"/>
            <a:satOff val="-24356"/>
            <a:lumOff val="-24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Micro</a:t>
          </a:r>
          <a:r>
            <a:rPr lang="en-US" sz="1700" kern="1200" dirty="0" smtClean="0"/>
            <a:t> </a:t>
          </a:r>
          <a:r>
            <a:rPr lang="en-US" sz="2400" kern="1200" dirty="0" smtClean="0"/>
            <a:t>resources</a:t>
          </a:r>
          <a:endParaRPr lang="en-US" sz="2400" kern="1200" dirty="0"/>
        </a:p>
      </dsp:txBody>
      <dsp:txXfrm>
        <a:off x="5317597" y="620409"/>
        <a:ext cx="1914591" cy="1914591"/>
      </dsp:txXfrm>
    </dsp:sp>
    <dsp:sp modelId="{32EAB905-C220-45A7-9034-730181B4892C}">
      <dsp:nvSpPr>
        <dsp:cNvPr id="0" name=""/>
        <dsp:cNvSpPr/>
      </dsp:nvSpPr>
      <dsp:spPr>
        <a:xfrm>
          <a:off x="2929070" y="2801786"/>
          <a:ext cx="2121741" cy="2121741"/>
        </a:xfrm>
        <a:prstGeom prst="roundRect">
          <a:avLst/>
        </a:prstGeom>
        <a:solidFill>
          <a:schemeClr val="accent3">
            <a:hueOff val="4560045"/>
            <a:satOff val="-48712"/>
            <a:lumOff val="-48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Learning</a:t>
          </a:r>
          <a:r>
            <a:rPr lang="en-US" sz="1700" kern="1200" dirty="0" smtClean="0"/>
            <a:t> </a:t>
          </a:r>
          <a:r>
            <a:rPr lang="en-US" sz="2400" kern="1200" dirty="0" smtClean="0"/>
            <a:t>campaign</a:t>
          </a:r>
          <a:endParaRPr lang="en-US" sz="2400" kern="1200" dirty="0"/>
        </a:p>
      </dsp:txBody>
      <dsp:txXfrm>
        <a:off x="3032645" y="2905361"/>
        <a:ext cx="1914591" cy="1914591"/>
      </dsp:txXfrm>
    </dsp:sp>
    <dsp:sp modelId="{9A86429D-02E1-421B-9CAB-10370259DFBF}">
      <dsp:nvSpPr>
        <dsp:cNvPr id="0" name=""/>
        <dsp:cNvSpPr/>
      </dsp:nvSpPr>
      <dsp:spPr>
        <a:xfrm>
          <a:off x="5214022" y="2801786"/>
          <a:ext cx="2121741" cy="2121741"/>
        </a:xfrm>
        <a:prstGeom prst="roundRect">
          <a:avLst/>
        </a:prstGeom>
        <a:solidFill>
          <a:schemeClr val="accent3">
            <a:hueOff val="6840067"/>
            <a:satOff val="-73068"/>
            <a:lumOff val="-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Spaced</a:t>
          </a:r>
          <a:r>
            <a:rPr lang="en-US" sz="1700" kern="1200" dirty="0" smtClean="0"/>
            <a:t> </a:t>
          </a:r>
          <a:r>
            <a:rPr lang="en-US" sz="2400" kern="1200" dirty="0" smtClean="0"/>
            <a:t>learning</a:t>
          </a:r>
          <a:endParaRPr lang="en-US" sz="2400" kern="1200" dirty="0"/>
        </a:p>
      </dsp:txBody>
      <dsp:txXfrm>
        <a:off x="5317597" y="2905361"/>
        <a:ext cx="1914591" cy="1914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F3CAD-9D36-4362-A6D3-B81EE0129BE3}">
      <dsp:nvSpPr>
        <dsp:cNvPr id="0" name=""/>
        <dsp:cNvSpPr/>
      </dsp:nvSpPr>
      <dsp:spPr>
        <a:xfrm>
          <a:off x="1533738" y="1818"/>
          <a:ext cx="4923344" cy="4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kern="1200" smtClean="0"/>
            <a:t>To the point</a:t>
          </a:r>
          <a:endParaRPr lang="en-US" sz="1900" kern="1200"/>
        </a:p>
      </dsp:txBody>
      <dsp:txXfrm>
        <a:off x="1533738" y="1818"/>
        <a:ext cx="4923344" cy="447576"/>
      </dsp:txXfrm>
    </dsp:sp>
    <dsp:sp modelId="{323EA43B-575B-471E-8DD1-8A32AA8F2BF5}">
      <dsp:nvSpPr>
        <dsp:cNvPr id="0" name=""/>
        <dsp:cNvSpPr/>
      </dsp:nvSpPr>
      <dsp:spPr>
        <a:xfrm>
          <a:off x="1533738" y="449395"/>
          <a:ext cx="1152062" cy="911730"/>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2659A-10C4-470B-8622-4A6A5E092359}">
      <dsp:nvSpPr>
        <dsp:cNvPr id="0" name=""/>
        <dsp:cNvSpPr/>
      </dsp:nvSpPr>
      <dsp:spPr>
        <a:xfrm>
          <a:off x="2225742" y="449395"/>
          <a:ext cx="1152062" cy="911730"/>
        </a:xfrm>
        <a:prstGeom prst="chevron">
          <a:avLst>
            <a:gd name="adj" fmla="val 70610"/>
          </a:avLst>
        </a:prstGeom>
        <a:solidFill>
          <a:schemeClr val="accent3">
            <a:hueOff val="166831"/>
            <a:satOff val="-1782"/>
            <a:lumOff val="-177"/>
            <a:alphaOff val="0"/>
          </a:schemeClr>
        </a:solidFill>
        <a:ln w="25400" cap="flat" cmpd="sng" algn="ctr">
          <a:solidFill>
            <a:schemeClr val="accent3">
              <a:hueOff val="166831"/>
              <a:satOff val="-1782"/>
              <a:lumOff val="-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BB3478-53FD-48C0-B471-C836B0C4200B}">
      <dsp:nvSpPr>
        <dsp:cNvPr id="0" name=""/>
        <dsp:cNvSpPr/>
      </dsp:nvSpPr>
      <dsp:spPr>
        <a:xfrm>
          <a:off x="2918292" y="449395"/>
          <a:ext cx="1152062" cy="911730"/>
        </a:xfrm>
        <a:prstGeom prst="chevron">
          <a:avLst>
            <a:gd name="adj" fmla="val 70610"/>
          </a:avLst>
        </a:prstGeom>
        <a:solidFill>
          <a:schemeClr val="accent3">
            <a:hueOff val="333662"/>
            <a:satOff val="-3564"/>
            <a:lumOff val="-354"/>
            <a:alphaOff val="0"/>
          </a:schemeClr>
        </a:solidFill>
        <a:ln w="25400" cap="flat" cmpd="sng" algn="ctr">
          <a:solidFill>
            <a:schemeClr val="accent3">
              <a:hueOff val="333662"/>
              <a:satOff val="-3564"/>
              <a:lumOff val="-3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AA0BF-381A-4DE6-A448-DFD42223ECB7}">
      <dsp:nvSpPr>
        <dsp:cNvPr id="0" name=""/>
        <dsp:cNvSpPr/>
      </dsp:nvSpPr>
      <dsp:spPr>
        <a:xfrm>
          <a:off x="3610296" y="449395"/>
          <a:ext cx="1152062" cy="911730"/>
        </a:xfrm>
        <a:prstGeom prst="chevron">
          <a:avLst>
            <a:gd name="adj" fmla="val 70610"/>
          </a:avLst>
        </a:prstGeom>
        <a:solidFill>
          <a:schemeClr val="accent3">
            <a:hueOff val="500493"/>
            <a:satOff val="-5346"/>
            <a:lumOff val="-531"/>
            <a:alphaOff val="0"/>
          </a:schemeClr>
        </a:solidFill>
        <a:ln w="25400" cap="flat" cmpd="sng" algn="ctr">
          <a:solidFill>
            <a:schemeClr val="accent3">
              <a:hueOff val="500493"/>
              <a:satOff val="-5346"/>
              <a:lumOff val="-5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59BCF-5802-4C3C-BFB9-C3B8A9AE2AA2}">
      <dsp:nvSpPr>
        <dsp:cNvPr id="0" name=""/>
        <dsp:cNvSpPr/>
      </dsp:nvSpPr>
      <dsp:spPr>
        <a:xfrm>
          <a:off x="4302846" y="449395"/>
          <a:ext cx="1152062" cy="911730"/>
        </a:xfrm>
        <a:prstGeom prst="chevron">
          <a:avLst>
            <a:gd name="adj" fmla="val 70610"/>
          </a:avLst>
        </a:prstGeom>
        <a:solidFill>
          <a:schemeClr val="accent3">
            <a:hueOff val="667324"/>
            <a:satOff val="-7129"/>
            <a:lumOff val="-708"/>
            <a:alphaOff val="0"/>
          </a:schemeClr>
        </a:solidFill>
        <a:ln w="25400" cap="flat" cmpd="sng" algn="ctr">
          <a:solidFill>
            <a:schemeClr val="accent3">
              <a:hueOff val="667324"/>
              <a:satOff val="-7129"/>
              <a:lumOff val="-7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5312C-88FD-4084-A2F6-617B186381CF}">
      <dsp:nvSpPr>
        <dsp:cNvPr id="0" name=""/>
        <dsp:cNvSpPr/>
      </dsp:nvSpPr>
      <dsp:spPr>
        <a:xfrm>
          <a:off x="4994850" y="449395"/>
          <a:ext cx="1152062" cy="911730"/>
        </a:xfrm>
        <a:prstGeom prst="chevron">
          <a:avLst>
            <a:gd name="adj" fmla="val 70610"/>
          </a:avLst>
        </a:prstGeom>
        <a:solidFill>
          <a:schemeClr val="accent3">
            <a:hueOff val="834155"/>
            <a:satOff val="-8911"/>
            <a:lumOff val="-885"/>
            <a:alphaOff val="0"/>
          </a:schemeClr>
        </a:solidFill>
        <a:ln w="25400" cap="flat" cmpd="sng" algn="ctr">
          <a:solidFill>
            <a:schemeClr val="accent3">
              <a:hueOff val="834155"/>
              <a:satOff val="-8911"/>
              <a:lumOff val="-8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D4D7B-0FA5-4651-84AD-9E4EF0CB7F0B}">
      <dsp:nvSpPr>
        <dsp:cNvPr id="0" name=""/>
        <dsp:cNvSpPr/>
      </dsp:nvSpPr>
      <dsp:spPr>
        <a:xfrm>
          <a:off x="5687400" y="449395"/>
          <a:ext cx="1152062" cy="911730"/>
        </a:xfrm>
        <a:prstGeom prst="chevron">
          <a:avLst>
            <a:gd name="adj" fmla="val 70610"/>
          </a:avLst>
        </a:prstGeom>
        <a:solidFill>
          <a:schemeClr val="accent3">
            <a:hueOff val="1000985"/>
            <a:satOff val="-10693"/>
            <a:lumOff val="-1062"/>
            <a:alphaOff val="0"/>
          </a:schemeClr>
        </a:solidFill>
        <a:ln w="25400" cap="flat" cmpd="sng" algn="ctr">
          <a:solidFill>
            <a:schemeClr val="accent3">
              <a:hueOff val="1000985"/>
              <a:satOff val="-10693"/>
              <a:lumOff val="-10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F144D-FC8D-4602-80B0-512A347F000D}">
      <dsp:nvSpPr>
        <dsp:cNvPr id="0" name=""/>
        <dsp:cNvSpPr/>
      </dsp:nvSpPr>
      <dsp:spPr>
        <a:xfrm>
          <a:off x="2272340" y="540568"/>
          <a:ext cx="3510145" cy="72938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One-objective-focused</a:t>
          </a:r>
          <a:endParaRPr lang="en-US" sz="1800" kern="1200" dirty="0"/>
        </a:p>
        <a:p>
          <a:pPr lvl="0" algn="l" defTabSz="800100" rtl="0">
            <a:lnSpc>
              <a:spcPct val="90000"/>
            </a:lnSpc>
            <a:spcBef>
              <a:spcPct val="0"/>
            </a:spcBef>
            <a:spcAft>
              <a:spcPct val="35000"/>
            </a:spcAft>
          </a:pPr>
          <a:r>
            <a:rPr lang="en-US" sz="1800" kern="1200" dirty="0" smtClean="0"/>
            <a:t>Self-edit</a:t>
          </a:r>
          <a:endParaRPr lang="en-US" sz="1800" kern="1200" dirty="0"/>
        </a:p>
      </dsp:txBody>
      <dsp:txXfrm>
        <a:off x="2272340" y="540568"/>
        <a:ext cx="3510145" cy="729384"/>
      </dsp:txXfrm>
    </dsp:sp>
    <dsp:sp modelId="{A3B8B932-E6B4-403C-8CC9-D11CB653AA45}">
      <dsp:nvSpPr>
        <dsp:cNvPr id="0" name=""/>
        <dsp:cNvSpPr/>
      </dsp:nvSpPr>
      <dsp:spPr>
        <a:xfrm>
          <a:off x="1533738" y="1419111"/>
          <a:ext cx="4923344" cy="4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kern="1200" smtClean="0"/>
            <a:t>Visual / variety of formats (you had me at hello)</a:t>
          </a:r>
          <a:endParaRPr lang="en-US" sz="1900" kern="1200"/>
        </a:p>
      </dsp:txBody>
      <dsp:txXfrm>
        <a:off x="1533738" y="1419111"/>
        <a:ext cx="4923344" cy="447576"/>
      </dsp:txXfrm>
    </dsp:sp>
    <dsp:sp modelId="{35C3A0D1-CB09-451F-8631-69708795DBB1}">
      <dsp:nvSpPr>
        <dsp:cNvPr id="0" name=""/>
        <dsp:cNvSpPr/>
      </dsp:nvSpPr>
      <dsp:spPr>
        <a:xfrm>
          <a:off x="1533738" y="1866688"/>
          <a:ext cx="656445" cy="109407"/>
        </a:xfrm>
        <a:prstGeom prst="parallelogram">
          <a:avLst>
            <a:gd name="adj" fmla="val 140840"/>
          </a:avLst>
        </a:prstGeom>
        <a:solidFill>
          <a:schemeClr val="accent3">
            <a:hueOff val="1167816"/>
            <a:satOff val="-12475"/>
            <a:lumOff val="-1239"/>
            <a:alphaOff val="0"/>
          </a:schemeClr>
        </a:solidFill>
        <a:ln w="25400" cap="flat" cmpd="sng" algn="ctr">
          <a:solidFill>
            <a:schemeClr val="accent3">
              <a:hueOff val="1167816"/>
              <a:satOff val="-12475"/>
              <a:lumOff val="-12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B1DA7-E89D-4770-96E8-06632D65699E}">
      <dsp:nvSpPr>
        <dsp:cNvPr id="0" name=""/>
        <dsp:cNvSpPr/>
      </dsp:nvSpPr>
      <dsp:spPr>
        <a:xfrm>
          <a:off x="2228477" y="1866688"/>
          <a:ext cx="656445" cy="109407"/>
        </a:xfrm>
        <a:prstGeom prst="parallelogram">
          <a:avLst>
            <a:gd name="adj" fmla="val 140840"/>
          </a:avLst>
        </a:prstGeom>
        <a:solidFill>
          <a:schemeClr val="accent3">
            <a:hueOff val="1334647"/>
            <a:satOff val="-14257"/>
            <a:lumOff val="-1416"/>
            <a:alphaOff val="0"/>
          </a:schemeClr>
        </a:solidFill>
        <a:ln w="25400" cap="flat" cmpd="sng" algn="ctr">
          <a:solidFill>
            <a:schemeClr val="accent3">
              <a:hueOff val="1334647"/>
              <a:satOff val="-14257"/>
              <a:lumOff val="-14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E73DC-5A51-404A-B605-A173E53B9559}">
      <dsp:nvSpPr>
        <dsp:cNvPr id="0" name=""/>
        <dsp:cNvSpPr/>
      </dsp:nvSpPr>
      <dsp:spPr>
        <a:xfrm>
          <a:off x="2923216" y="1866688"/>
          <a:ext cx="656445" cy="109407"/>
        </a:xfrm>
        <a:prstGeom prst="parallelogram">
          <a:avLst>
            <a:gd name="adj" fmla="val 140840"/>
          </a:avLst>
        </a:prstGeom>
        <a:solidFill>
          <a:schemeClr val="accent3">
            <a:hueOff val="1501478"/>
            <a:satOff val="-16039"/>
            <a:lumOff val="-1593"/>
            <a:alphaOff val="0"/>
          </a:schemeClr>
        </a:solidFill>
        <a:ln w="25400" cap="flat" cmpd="sng" algn="ctr">
          <a:solidFill>
            <a:schemeClr val="accent3">
              <a:hueOff val="1501478"/>
              <a:satOff val="-16039"/>
              <a:lumOff val="-15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ED1AD-3E69-4A3A-AE3D-2BFC1C3EC8E2}">
      <dsp:nvSpPr>
        <dsp:cNvPr id="0" name=""/>
        <dsp:cNvSpPr/>
      </dsp:nvSpPr>
      <dsp:spPr>
        <a:xfrm>
          <a:off x="3617954" y="1866688"/>
          <a:ext cx="656445" cy="109407"/>
        </a:xfrm>
        <a:prstGeom prst="parallelogram">
          <a:avLst>
            <a:gd name="adj" fmla="val 140840"/>
          </a:avLst>
        </a:prstGeom>
        <a:solidFill>
          <a:schemeClr val="accent3">
            <a:hueOff val="1668309"/>
            <a:satOff val="-17821"/>
            <a:lumOff val="-1770"/>
            <a:alphaOff val="0"/>
          </a:schemeClr>
        </a:solidFill>
        <a:ln w="25400" cap="flat" cmpd="sng" algn="ctr">
          <a:solidFill>
            <a:schemeClr val="accent3">
              <a:hueOff val="1668309"/>
              <a:satOff val="-17821"/>
              <a:lumOff val="-17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ADC7F-59DB-4F8A-A6FC-C6EF81FCC221}">
      <dsp:nvSpPr>
        <dsp:cNvPr id="0" name=""/>
        <dsp:cNvSpPr/>
      </dsp:nvSpPr>
      <dsp:spPr>
        <a:xfrm>
          <a:off x="4312693" y="1866688"/>
          <a:ext cx="656445" cy="109407"/>
        </a:xfrm>
        <a:prstGeom prst="parallelogram">
          <a:avLst>
            <a:gd name="adj" fmla="val 140840"/>
          </a:avLst>
        </a:prstGeom>
        <a:solidFill>
          <a:schemeClr val="accent3">
            <a:hueOff val="1835140"/>
            <a:satOff val="-19604"/>
            <a:lumOff val="-1947"/>
            <a:alphaOff val="0"/>
          </a:schemeClr>
        </a:solidFill>
        <a:ln w="25400" cap="flat" cmpd="sng" algn="ctr">
          <a:solidFill>
            <a:schemeClr val="accent3">
              <a:hueOff val="1835140"/>
              <a:satOff val="-19604"/>
              <a:lumOff val="-19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07687-EA3B-4365-8FBD-7215564E4D70}">
      <dsp:nvSpPr>
        <dsp:cNvPr id="0" name=""/>
        <dsp:cNvSpPr/>
      </dsp:nvSpPr>
      <dsp:spPr>
        <a:xfrm>
          <a:off x="5007431" y="1866688"/>
          <a:ext cx="656445" cy="109407"/>
        </a:xfrm>
        <a:prstGeom prst="parallelogram">
          <a:avLst>
            <a:gd name="adj" fmla="val 140840"/>
          </a:avLst>
        </a:prstGeom>
        <a:solidFill>
          <a:schemeClr val="accent3">
            <a:hueOff val="2001971"/>
            <a:satOff val="-21386"/>
            <a:lumOff val="-2124"/>
            <a:alphaOff val="0"/>
          </a:schemeClr>
        </a:solidFill>
        <a:ln w="25400" cap="flat" cmpd="sng" algn="ctr">
          <a:solidFill>
            <a:schemeClr val="accent3">
              <a:hueOff val="2001971"/>
              <a:satOff val="-21386"/>
              <a:lumOff val="-21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24FDB-7A82-46F2-9DE1-9636839EBFFD}">
      <dsp:nvSpPr>
        <dsp:cNvPr id="0" name=""/>
        <dsp:cNvSpPr/>
      </dsp:nvSpPr>
      <dsp:spPr>
        <a:xfrm>
          <a:off x="5702170" y="1866688"/>
          <a:ext cx="656445" cy="109407"/>
        </a:xfrm>
        <a:prstGeom prst="parallelogram">
          <a:avLst>
            <a:gd name="adj" fmla="val 140840"/>
          </a:avLst>
        </a:prstGeom>
        <a:solidFill>
          <a:schemeClr val="accent3">
            <a:hueOff val="2168802"/>
            <a:satOff val="-23168"/>
            <a:lumOff val="-2301"/>
            <a:alphaOff val="0"/>
          </a:schemeClr>
        </a:solidFill>
        <a:ln w="25400" cap="flat" cmpd="sng" algn="ctr">
          <a:solidFill>
            <a:schemeClr val="accent3">
              <a:hueOff val="2168802"/>
              <a:satOff val="-23168"/>
              <a:lumOff val="-23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F47D0-B9CC-4AB1-9033-BDE60F75F040}">
      <dsp:nvSpPr>
        <dsp:cNvPr id="0" name=""/>
        <dsp:cNvSpPr/>
      </dsp:nvSpPr>
      <dsp:spPr>
        <a:xfrm>
          <a:off x="1533738" y="2034082"/>
          <a:ext cx="4923344" cy="4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kern="1200" smtClean="0"/>
            <a:t>Active</a:t>
          </a:r>
          <a:endParaRPr lang="en-US" sz="1900" kern="1200"/>
        </a:p>
      </dsp:txBody>
      <dsp:txXfrm>
        <a:off x="1533738" y="2034082"/>
        <a:ext cx="4923344" cy="447576"/>
      </dsp:txXfrm>
    </dsp:sp>
    <dsp:sp modelId="{12ED5A19-2428-4BDA-BF55-302457B858C9}">
      <dsp:nvSpPr>
        <dsp:cNvPr id="0" name=""/>
        <dsp:cNvSpPr/>
      </dsp:nvSpPr>
      <dsp:spPr>
        <a:xfrm>
          <a:off x="1533738" y="2481659"/>
          <a:ext cx="656445" cy="109407"/>
        </a:xfrm>
        <a:prstGeom prst="parallelogram">
          <a:avLst>
            <a:gd name="adj" fmla="val 140840"/>
          </a:avLst>
        </a:prstGeom>
        <a:solidFill>
          <a:schemeClr val="accent3">
            <a:hueOff val="2335633"/>
            <a:satOff val="-24950"/>
            <a:lumOff val="-2478"/>
            <a:alphaOff val="0"/>
          </a:schemeClr>
        </a:solidFill>
        <a:ln w="25400" cap="flat" cmpd="sng" algn="ctr">
          <a:solidFill>
            <a:schemeClr val="accent3">
              <a:hueOff val="2335633"/>
              <a:satOff val="-24950"/>
              <a:lumOff val="-24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A1129-CB0B-4F51-A736-AF6B74C4EAFB}">
      <dsp:nvSpPr>
        <dsp:cNvPr id="0" name=""/>
        <dsp:cNvSpPr/>
      </dsp:nvSpPr>
      <dsp:spPr>
        <a:xfrm>
          <a:off x="2228477" y="2481659"/>
          <a:ext cx="656445" cy="109407"/>
        </a:xfrm>
        <a:prstGeom prst="parallelogram">
          <a:avLst>
            <a:gd name="adj" fmla="val 140840"/>
          </a:avLst>
        </a:prstGeom>
        <a:solidFill>
          <a:schemeClr val="accent3">
            <a:hueOff val="2502464"/>
            <a:satOff val="-26732"/>
            <a:lumOff val="-2655"/>
            <a:alphaOff val="0"/>
          </a:schemeClr>
        </a:solidFill>
        <a:ln w="25400" cap="flat" cmpd="sng" algn="ctr">
          <a:solidFill>
            <a:schemeClr val="accent3">
              <a:hueOff val="2502464"/>
              <a:satOff val="-26732"/>
              <a:lumOff val="-26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E1EF8-BF84-4838-B0A9-3886B59F92F0}">
      <dsp:nvSpPr>
        <dsp:cNvPr id="0" name=""/>
        <dsp:cNvSpPr/>
      </dsp:nvSpPr>
      <dsp:spPr>
        <a:xfrm>
          <a:off x="2923216" y="2481659"/>
          <a:ext cx="656445" cy="109407"/>
        </a:xfrm>
        <a:prstGeom prst="parallelogram">
          <a:avLst>
            <a:gd name="adj" fmla="val 140840"/>
          </a:avLst>
        </a:prstGeom>
        <a:solidFill>
          <a:schemeClr val="accent3">
            <a:hueOff val="2669294"/>
            <a:satOff val="-28514"/>
            <a:lumOff val="-2832"/>
            <a:alphaOff val="0"/>
          </a:schemeClr>
        </a:solidFill>
        <a:ln w="25400" cap="flat" cmpd="sng" algn="ctr">
          <a:solidFill>
            <a:schemeClr val="accent3">
              <a:hueOff val="2669294"/>
              <a:satOff val="-28514"/>
              <a:lumOff val="-28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F2EE9-8CAC-4B95-A964-147130BCE5C4}">
      <dsp:nvSpPr>
        <dsp:cNvPr id="0" name=""/>
        <dsp:cNvSpPr/>
      </dsp:nvSpPr>
      <dsp:spPr>
        <a:xfrm>
          <a:off x="3617954" y="2481659"/>
          <a:ext cx="656445" cy="109407"/>
        </a:xfrm>
        <a:prstGeom prst="parallelogram">
          <a:avLst>
            <a:gd name="adj" fmla="val 140840"/>
          </a:avLst>
        </a:prstGeom>
        <a:solidFill>
          <a:schemeClr val="accent3">
            <a:hueOff val="2836125"/>
            <a:satOff val="-30296"/>
            <a:lumOff val="-3009"/>
            <a:alphaOff val="0"/>
          </a:schemeClr>
        </a:solidFill>
        <a:ln w="25400" cap="flat" cmpd="sng" algn="ctr">
          <a:solidFill>
            <a:schemeClr val="accent3">
              <a:hueOff val="2836125"/>
              <a:satOff val="-30296"/>
              <a:lumOff val="-30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7773-3207-422A-9CD4-2047F35CE767}">
      <dsp:nvSpPr>
        <dsp:cNvPr id="0" name=""/>
        <dsp:cNvSpPr/>
      </dsp:nvSpPr>
      <dsp:spPr>
        <a:xfrm>
          <a:off x="4312693" y="2481659"/>
          <a:ext cx="656445" cy="109407"/>
        </a:xfrm>
        <a:prstGeom prst="parallelogram">
          <a:avLst>
            <a:gd name="adj" fmla="val 140840"/>
          </a:avLst>
        </a:prstGeom>
        <a:solidFill>
          <a:schemeClr val="accent3">
            <a:hueOff val="3002956"/>
            <a:satOff val="-32079"/>
            <a:lumOff val="-3186"/>
            <a:alphaOff val="0"/>
          </a:schemeClr>
        </a:solidFill>
        <a:ln w="25400" cap="flat" cmpd="sng" algn="ctr">
          <a:solidFill>
            <a:schemeClr val="accent3">
              <a:hueOff val="3002956"/>
              <a:satOff val="-32079"/>
              <a:lumOff val="-31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4D445-CFDA-45AC-85D5-323DD7BF33EB}">
      <dsp:nvSpPr>
        <dsp:cNvPr id="0" name=""/>
        <dsp:cNvSpPr/>
      </dsp:nvSpPr>
      <dsp:spPr>
        <a:xfrm>
          <a:off x="5007431" y="2481659"/>
          <a:ext cx="656445" cy="109407"/>
        </a:xfrm>
        <a:prstGeom prst="parallelogram">
          <a:avLst>
            <a:gd name="adj" fmla="val 140840"/>
          </a:avLst>
        </a:prstGeom>
        <a:solidFill>
          <a:schemeClr val="accent3">
            <a:hueOff val="3169787"/>
            <a:satOff val="-33861"/>
            <a:lumOff val="-3363"/>
            <a:alphaOff val="0"/>
          </a:schemeClr>
        </a:solidFill>
        <a:ln w="25400" cap="flat" cmpd="sng" algn="ctr">
          <a:solidFill>
            <a:schemeClr val="accent3">
              <a:hueOff val="3169787"/>
              <a:satOff val="-33861"/>
              <a:lumOff val="-33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8D375-DDA3-4149-B4B0-016E7D735617}">
      <dsp:nvSpPr>
        <dsp:cNvPr id="0" name=""/>
        <dsp:cNvSpPr/>
      </dsp:nvSpPr>
      <dsp:spPr>
        <a:xfrm>
          <a:off x="5702170" y="2481659"/>
          <a:ext cx="656445" cy="109407"/>
        </a:xfrm>
        <a:prstGeom prst="parallelogram">
          <a:avLst>
            <a:gd name="adj" fmla="val 140840"/>
          </a:avLst>
        </a:prstGeom>
        <a:solidFill>
          <a:schemeClr val="accent3">
            <a:hueOff val="3336618"/>
            <a:satOff val="-35643"/>
            <a:lumOff val="-3540"/>
            <a:alphaOff val="0"/>
          </a:schemeClr>
        </a:solidFill>
        <a:ln w="25400" cap="flat" cmpd="sng" algn="ctr">
          <a:solidFill>
            <a:schemeClr val="accent3">
              <a:hueOff val="3336618"/>
              <a:satOff val="-35643"/>
              <a:lumOff val="-35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B17F2-21EB-4C99-ADB1-2F12B54D6CFE}">
      <dsp:nvSpPr>
        <dsp:cNvPr id="0" name=""/>
        <dsp:cNvSpPr/>
      </dsp:nvSpPr>
      <dsp:spPr>
        <a:xfrm>
          <a:off x="1533738" y="2649052"/>
          <a:ext cx="4923344" cy="4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kern="1200" smtClean="0"/>
            <a:t>Able to be accessed anytime and anywhere</a:t>
          </a:r>
          <a:endParaRPr lang="en-US" sz="1900" kern="1200"/>
        </a:p>
      </dsp:txBody>
      <dsp:txXfrm>
        <a:off x="1533738" y="2649052"/>
        <a:ext cx="4923344" cy="447576"/>
      </dsp:txXfrm>
    </dsp:sp>
    <dsp:sp modelId="{F8744E38-FAC8-4CE8-BC19-5EBC6278D73A}">
      <dsp:nvSpPr>
        <dsp:cNvPr id="0" name=""/>
        <dsp:cNvSpPr/>
      </dsp:nvSpPr>
      <dsp:spPr>
        <a:xfrm>
          <a:off x="1533738" y="3096629"/>
          <a:ext cx="656445" cy="109407"/>
        </a:xfrm>
        <a:prstGeom prst="parallelogram">
          <a:avLst>
            <a:gd name="adj" fmla="val 140840"/>
          </a:avLst>
        </a:prstGeom>
        <a:solidFill>
          <a:schemeClr val="accent3">
            <a:hueOff val="3503449"/>
            <a:satOff val="-37425"/>
            <a:lumOff val="-3716"/>
            <a:alphaOff val="0"/>
          </a:schemeClr>
        </a:solidFill>
        <a:ln w="25400" cap="flat" cmpd="sng" algn="ctr">
          <a:solidFill>
            <a:schemeClr val="accent3">
              <a:hueOff val="3503449"/>
              <a:satOff val="-37425"/>
              <a:lumOff val="-3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14C37-6102-4EF9-BC56-C2390A3FEB44}">
      <dsp:nvSpPr>
        <dsp:cNvPr id="0" name=""/>
        <dsp:cNvSpPr/>
      </dsp:nvSpPr>
      <dsp:spPr>
        <a:xfrm>
          <a:off x="2228477" y="3096629"/>
          <a:ext cx="656445" cy="109407"/>
        </a:xfrm>
        <a:prstGeom prst="parallelogram">
          <a:avLst>
            <a:gd name="adj" fmla="val 140840"/>
          </a:avLst>
        </a:prstGeom>
        <a:solidFill>
          <a:schemeClr val="accent3">
            <a:hueOff val="3670280"/>
            <a:satOff val="-39207"/>
            <a:lumOff val="-3893"/>
            <a:alphaOff val="0"/>
          </a:schemeClr>
        </a:solidFill>
        <a:ln w="25400" cap="flat" cmpd="sng" algn="ctr">
          <a:solidFill>
            <a:schemeClr val="accent3">
              <a:hueOff val="3670280"/>
              <a:satOff val="-39207"/>
              <a:lumOff val="-38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FAF92-C232-4099-A80A-6023643F6E2F}">
      <dsp:nvSpPr>
        <dsp:cNvPr id="0" name=""/>
        <dsp:cNvSpPr/>
      </dsp:nvSpPr>
      <dsp:spPr>
        <a:xfrm>
          <a:off x="2923216" y="3096629"/>
          <a:ext cx="656445" cy="109407"/>
        </a:xfrm>
        <a:prstGeom prst="parallelogram">
          <a:avLst>
            <a:gd name="adj" fmla="val 140840"/>
          </a:avLst>
        </a:prstGeom>
        <a:solidFill>
          <a:schemeClr val="accent3">
            <a:hueOff val="3837111"/>
            <a:satOff val="-40989"/>
            <a:lumOff val="-4070"/>
            <a:alphaOff val="0"/>
          </a:schemeClr>
        </a:solidFill>
        <a:ln w="25400" cap="flat" cmpd="sng" algn="ctr">
          <a:solidFill>
            <a:schemeClr val="accent3">
              <a:hueOff val="3837111"/>
              <a:satOff val="-40989"/>
              <a:lumOff val="-40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475E1-463A-4294-9690-26CE315F0099}">
      <dsp:nvSpPr>
        <dsp:cNvPr id="0" name=""/>
        <dsp:cNvSpPr/>
      </dsp:nvSpPr>
      <dsp:spPr>
        <a:xfrm>
          <a:off x="3617954" y="3096629"/>
          <a:ext cx="656445" cy="109407"/>
        </a:xfrm>
        <a:prstGeom prst="parallelogram">
          <a:avLst>
            <a:gd name="adj" fmla="val 140840"/>
          </a:avLst>
        </a:prstGeom>
        <a:solidFill>
          <a:schemeClr val="accent3">
            <a:hueOff val="4003941"/>
            <a:satOff val="-42772"/>
            <a:lumOff val="-4247"/>
            <a:alphaOff val="0"/>
          </a:schemeClr>
        </a:solidFill>
        <a:ln w="25400" cap="flat" cmpd="sng" algn="ctr">
          <a:solidFill>
            <a:schemeClr val="accent3">
              <a:hueOff val="4003941"/>
              <a:satOff val="-42772"/>
              <a:lumOff val="-42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C9FD7-C07A-4D0B-8B9A-0715616E44DB}">
      <dsp:nvSpPr>
        <dsp:cNvPr id="0" name=""/>
        <dsp:cNvSpPr/>
      </dsp:nvSpPr>
      <dsp:spPr>
        <a:xfrm>
          <a:off x="4312693" y="3096629"/>
          <a:ext cx="656445" cy="109407"/>
        </a:xfrm>
        <a:prstGeom prst="parallelogram">
          <a:avLst>
            <a:gd name="adj" fmla="val 140840"/>
          </a:avLst>
        </a:prstGeom>
        <a:solidFill>
          <a:schemeClr val="accent3">
            <a:hueOff val="4170773"/>
            <a:satOff val="-44554"/>
            <a:lumOff val="-4424"/>
            <a:alphaOff val="0"/>
          </a:schemeClr>
        </a:solidFill>
        <a:ln w="25400" cap="flat" cmpd="sng" algn="ctr">
          <a:solidFill>
            <a:schemeClr val="accent3">
              <a:hueOff val="4170773"/>
              <a:satOff val="-44554"/>
              <a:lumOff val="-44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71B39-E96A-4823-A6C6-9AC21F0F9E7D}">
      <dsp:nvSpPr>
        <dsp:cNvPr id="0" name=""/>
        <dsp:cNvSpPr/>
      </dsp:nvSpPr>
      <dsp:spPr>
        <a:xfrm>
          <a:off x="5007431" y="3096629"/>
          <a:ext cx="656445" cy="109407"/>
        </a:xfrm>
        <a:prstGeom prst="parallelogram">
          <a:avLst>
            <a:gd name="adj" fmla="val 140840"/>
          </a:avLst>
        </a:prstGeom>
        <a:solidFill>
          <a:schemeClr val="accent3">
            <a:hueOff val="4337603"/>
            <a:satOff val="-46336"/>
            <a:lumOff val="-4601"/>
            <a:alphaOff val="0"/>
          </a:schemeClr>
        </a:solidFill>
        <a:ln w="25400" cap="flat" cmpd="sng" algn="ctr">
          <a:solidFill>
            <a:schemeClr val="accent3">
              <a:hueOff val="4337603"/>
              <a:satOff val="-46336"/>
              <a:lumOff val="-46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D305B-1FAE-4D69-A66C-9FE369E72FFD}">
      <dsp:nvSpPr>
        <dsp:cNvPr id="0" name=""/>
        <dsp:cNvSpPr/>
      </dsp:nvSpPr>
      <dsp:spPr>
        <a:xfrm>
          <a:off x="5702170" y="3096629"/>
          <a:ext cx="656445" cy="109407"/>
        </a:xfrm>
        <a:prstGeom prst="parallelogram">
          <a:avLst>
            <a:gd name="adj" fmla="val 140840"/>
          </a:avLst>
        </a:prstGeom>
        <a:solidFill>
          <a:schemeClr val="accent3">
            <a:hueOff val="4504434"/>
            <a:satOff val="-48118"/>
            <a:lumOff val="-4778"/>
            <a:alphaOff val="0"/>
          </a:schemeClr>
        </a:solidFill>
        <a:ln w="25400" cap="flat" cmpd="sng" algn="ctr">
          <a:solidFill>
            <a:schemeClr val="accent3">
              <a:hueOff val="4504434"/>
              <a:satOff val="-48118"/>
              <a:lumOff val="-47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D0A43-F514-4438-918C-5E8FAEBBA35C}">
      <dsp:nvSpPr>
        <dsp:cNvPr id="0" name=""/>
        <dsp:cNvSpPr/>
      </dsp:nvSpPr>
      <dsp:spPr>
        <a:xfrm>
          <a:off x="1533738" y="3264023"/>
          <a:ext cx="4923344" cy="4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kern="1200" smtClean="0"/>
            <a:t>3-7 minutes</a:t>
          </a:r>
          <a:endParaRPr lang="en-US" sz="1900" kern="1200"/>
        </a:p>
      </dsp:txBody>
      <dsp:txXfrm>
        <a:off x="1533738" y="3264023"/>
        <a:ext cx="4923344" cy="447576"/>
      </dsp:txXfrm>
    </dsp:sp>
    <dsp:sp modelId="{C1F22A9F-3848-4E0D-B8C3-288A265555C1}">
      <dsp:nvSpPr>
        <dsp:cNvPr id="0" name=""/>
        <dsp:cNvSpPr/>
      </dsp:nvSpPr>
      <dsp:spPr>
        <a:xfrm>
          <a:off x="1533738" y="3711600"/>
          <a:ext cx="656445" cy="109407"/>
        </a:xfrm>
        <a:prstGeom prst="parallelogram">
          <a:avLst>
            <a:gd name="adj" fmla="val 140840"/>
          </a:avLst>
        </a:prstGeom>
        <a:solidFill>
          <a:schemeClr val="accent3">
            <a:hueOff val="4671265"/>
            <a:satOff val="-49900"/>
            <a:lumOff val="-4955"/>
            <a:alphaOff val="0"/>
          </a:schemeClr>
        </a:solidFill>
        <a:ln w="25400" cap="flat" cmpd="sng" algn="ctr">
          <a:solidFill>
            <a:schemeClr val="accent3">
              <a:hueOff val="4671265"/>
              <a:satOff val="-49900"/>
              <a:lumOff val="-49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A3662-2EE8-41CA-8269-9C1302E362F3}">
      <dsp:nvSpPr>
        <dsp:cNvPr id="0" name=""/>
        <dsp:cNvSpPr/>
      </dsp:nvSpPr>
      <dsp:spPr>
        <a:xfrm>
          <a:off x="2228477" y="3711600"/>
          <a:ext cx="656445" cy="109407"/>
        </a:xfrm>
        <a:prstGeom prst="parallelogram">
          <a:avLst>
            <a:gd name="adj" fmla="val 140840"/>
          </a:avLst>
        </a:prstGeom>
        <a:solidFill>
          <a:schemeClr val="accent3">
            <a:hueOff val="4838096"/>
            <a:satOff val="-51682"/>
            <a:lumOff val="-5132"/>
            <a:alphaOff val="0"/>
          </a:schemeClr>
        </a:solidFill>
        <a:ln w="25400" cap="flat" cmpd="sng" algn="ctr">
          <a:solidFill>
            <a:schemeClr val="accent3">
              <a:hueOff val="4838096"/>
              <a:satOff val="-51682"/>
              <a:lumOff val="-51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E44BC-28A0-40C2-ACA3-50865FAAF8BD}">
      <dsp:nvSpPr>
        <dsp:cNvPr id="0" name=""/>
        <dsp:cNvSpPr/>
      </dsp:nvSpPr>
      <dsp:spPr>
        <a:xfrm>
          <a:off x="2923216" y="3711600"/>
          <a:ext cx="656445" cy="109407"/>
        </a:xfrm>
        <a:prstGeom prst="parallelogram">
          <a:avLst>
            <a:gd name="adj" fmla="val 140840"/>
          </a:avLst>
        </a:prstGeom>
        <a:solidFill>
          <a:schemeClr val="accent3">
            <a:hueOff val="5004927"/>
            <a:satOff val="-53464"/>
            <a:lumOff val="-5309"/>
            <a:alphaOff val="0"/>
          </a:schemeClr>
        </a:solidFill>
        <a:ln w="25400" cap="flat" cmpd="sng" algn="ctr">
          <a:solidFill>
            <a:schemeClr val="accent3">
              <a:hueOff val="5004927"/>
              <a:satOff val="-53464"/>
              <a:lumOff val="-53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4C898-717D-4F4E-A2ED-09A62A68E06D}">
      <dsp:nvSpPr>
        <dsp:cNvPr id="0" name=""/>
        <dsp:cNvSpPr/>
      </dsp:nvSpPr>
      <dsp:spPr>
        <a:xfrm>
          <a:off x="3617954" y="3711600"/>
          <a:ext cx="656445" cy="109407"/>
        </a:xfrm>
        <a:prstGeom prst="parallelogram">
          <a:avLst>
            <a:gd name="adj" fmla="val 140840"/>
          </a:avLst>
        </a:prstGeom>
        <a:solidFill>
          <a:schemeClr val="accent3">
            <a:hueOff val="5171758"/>
            <a:satOff val="-55247"/>
            <a:lumOff val="-5486"/>
            <a:alphaOff val="0"/>
          </a:schemeClr>
        </a:solidFill>
        <a:ln w="25400" cap="flat" cmpd="sng" algn="ctr">
          <a:solidFill>
            <a:schemeClr val="accent3">
              <a:hueOff val="5171758"/>
              <a:satOff val="-55247"/>
              <a:lumOff val="-54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99492-44EA-4EE8-8A8E-646E06750EDD}">
      <dsp:nvSpPr>
        <dsp:cNvPr id="0" name=""/>
        <dsp:cNvSpPr/>
      </dsp:nvSpPr>
      <dsp:spPr>
        <a:xfrm>
          <a:off x="4312693" y="3711600"/>
          <a:ext cx="656445" cy="109407"/>
        </a:xfrm>
        <a:prstGeom prst="parallelogram">
          <a:avLst>
            <a:gd name="adj" fmla="val 140840"/>
          </a:avLst>
        </a:prstGeom>
        <a:solidFill>
          <a:schemeClr val="accent3">
            <a:hueOff val="5338589"/>
            <a:satOff val="-57029"/>
            <a:lumOff val="-5663"/>
            <a:alphaOff val="0"/>
          </a:schemeClr>
        </a:solidFill>
        <a:ln w="25400" cap="flat" cmpd="sng" algn="ctr">
          <a:solidFill>
            <a:schemeClr val="accent3">
              <a:hueOff val="5338589"/>
              <a:satOff val="-57029"/>
              <a:lumOff val="-56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85D10-863F-43F1-825E-0CCE791340D4}">
      <dsp:nvSpPr>
        <dsp:cNvPr id="0" name=""/>
        <dsp:cNvSpPr/>
      </dsp:nvSpPr>
      <dsp:spPr>
        <a:xfrm>
          <a:off x="5007431" y="3711600"/>
          <a:ext cx="656445" cy="109407"/>
        </a:xfrm>
        <a:prstGeom prst="parallelogram">
          <a:avLst>
            <a:gd name="adj" fmla="val 140840"/>
          </a:avLst>
        </a:prstGeom>
        <a:solidFill>
          <a:schemeClr val="accent3">
            <a:hueOff val="5505420"/>
            <a:satOff val="-58811"/>
            <a:lumOff val="-5840"/>
            <a:alphaOff val="0"/>
          </a:schemeClr>
        </a:solidFill>
        <a:ln w="25400" cap="flat" cmpd="sng" algn="ctr">
          <a:solidFill>
            <a:schemeClr val="accent3">
              <a:hueOff val="5505420"/>
              <a:satOff val="-58811"/>
              <a:lumOff val="-58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B7AA8-0E29-41F7-ABA5-8014375CB4D5}">
      <dsp:nvSpPr>
        <dsp:cNvPr id="0" name=""/>
        <dsp:cNvSpPr/>
      </dsp:nvSpPr>
      <dsp:spPr>
        <a:xfrm>
          <a:off x="5702170" y="3711600"/>
          <a:ext cx="656445" cy="109407"/>
        </a:xfrm>
        <a:prstGeom prst="parallelogram">
          <a:avLst>
            <a:gd name="adj" fmla="val 140840"/>
          </a:avLst>
        </a:prstGeom>
        <a:solidFill>
          <a:schemeClr val="accent3">
            <a:hueOff val="5672250"/>
            <a:satOff val="-60593"/>
            <a:lumOff val="-6017"/>
            <a:alphaOff val="0"/>
          </a:schemeClr>
        </a:solidFill>
        <a:ln w="25400" cap="flat" cmpd="sng" algn="ctr">
          <a:solidFill>
            <a:schemeClr val="accent3">
              <a:hueOff val="5672250"/>
              <a:satOff val="-60593"/>
              <a:lumOff val="-60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A9284-D7C4-4693-851F-7191147F5FE8}">
      <dsp:nvSpPr>
        <dsp:cNvPr id="0" name=""/>
        <dsp:cNvSpPr/>
      </dsp:nvSpPr>
      <dsp:spPr>
        <a:xfrm>
          <a:off x="1533738" y="3878993"/>
          <a:ext cx="4923344" cy="44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n-US" sz="1900" kern="1200" smtClean="0"/>
            <a:t>Chunked smartly</a:t>
          </a:r>
          <a:endParaRPr lang="en-US" sz="1900" kern="1200"/>
        </a:p>
      </dsp:txBody>
      <dsp:txXfrm>
        <a:off x="1533738" y="3878993"/>
        <a:ext cx="4923344" cy="447576"/>
      </dsp:txXfrm>
    </dsp:sp>
    <dsp:sp modelId="{7E4DAAA3-6575-4F62-B87A-B65D9B1AEA9A}">
      <dsp:nvSpPr>
        <dsp:cNvPr id="0" name=""/>
        <dsp:cNvSpPr/>
      </dsp:nvSpPr>
      <dsp:spPr>
        <a:xfrm>
          <a:off x="1533738" y="4326570"/>
          <a:ext cx="656445" cy="109407"/>
        </a:xfrm>
        <a:prstGeom prst="parallelogram">
          <a:avLst>
            <a:gd name="adj" fmla="val 140840"/>
          </a:avLst>
        </a:prstGeom>
        <a:solidFill>
          <a:schemeClr val="accent3">
            <a:hueOff val="5839081"/>
            <a:satOff val="-62375"/>
            <a:lumOff val="-6194"/>
            <a:alphaOff val="0"/>
          </a:schemeClr>
        </a:solidFill>
        <a:ln w="25400" cap="flat" cmpd="sng" algn="ctr">
          <a:solidFill>
            <a:schemeClr val="accent3">
              <a:hueOff val="5839081"/>
              <a:satOff val="-62375"/>
              <a:lumOff val="-61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91579-8C10-437D-BE5A-401A475415D3}">
      <dsp:nvSpPr>
        <dsp:cNvPr id="0" name=""/>
        <dsp:cNvSpPr/>
      </dsp:nvSpPr>
      <dsp:spPr>
        <a:xfrm>
          <a:off x="2228477" y="4326570"/>
          <a:ext cx="656445" cy="109407"/>
        </a:xfrm>
        <a:prstGeom prst="parallelogram">
          <a:avLst>
            <a:gd name="adj" fmla="val 140840"/>
          </a:avLst>
        </a:prstGeom>
        <a:solidFill>
          <a:schemeClr val="accent3">
            <a:hueOff val="6005912"/>
            <a:satOff val="-64157"/>
            <a:lumOff val="-6371"/>
            <a:alphaOff val="0"/>
          </a:schemeClr>
        </a:solidFill>
        <a:ln w="25400" cap="flat" cmpd="sng" algn="ctr">
          <a:solidFill>
            <a:schemeClr val="accent3">
              <a:hueOff val="6005912"/>
              <a:satOff val="-64157"/>
              <a:lumOff val="-63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A27F8A-158E-40C9-82EE-7BD0178BA2CF}">
      <dsp:nvSpPr>
        <dsp:cNvPr id="0" name=""/>
        <dsp:cNvSpPr/>
      </dsp:nvSpPr>
      <dsp:spPr>
        <a:xfrm>
          <a:off x="2923216" y="4326570"/>
          <a:ext cx="656445" cy="109407"/>
        </a:xfrm>
        <a:prstGeom prst="parallelogram">
          <a:avLst>
            <a:gd name="adj" fmla="val 140840"/>
          </a:avLst>
        </a:prstGeom>
        <a:solidFill>
          <a:schemeClr val="accent3">
            <a:hueOff val="6172743"/>
            <a:satOff val="-65939"/>
            <a:lumOff val="-6548"/>
            <a:alphaOff val="0"/>
          </a:schemeClr>
        </a:solidFill>
        <a:ln w="25400" cap="flat" cmpd="sng" algn="ctr">
          <a:solidFill>
            <a:schemeClr val="accent3">
              <a:hueOff val="6172743"/>
              <a:satOff val="-65939"/>
              <a:lumOff val="-65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EECBA-A355-4C91-ABFB-F8CFAFFCE8F2}">
      <dsp:nvSpPr>
        <dsp:cNvPr id="0" name=""/>
        <dsp:cNvSpPr/>
      </dsp:nvSpPr>
      <dsp:spPr>
        <a:xfrm>
          <a:off x="3617954" y="4326570"/>
          <a:ext cx="656445" cy="109407"/>
        </a:xfrm>
        <a:prstGeom prst="parallelogram">
          <a:avLst>
            <a:gd name="adj" fmla="val 140840"/>
          </a:avLst>
        </a:prstGeom>
        <a:solidFill>
          <a:schemeClr val="accent3">
            <a:hueOff val="6339574"/>
            <a:satOff val="-67722"/>
            <a:lumOff val="-6725"/>
            <a:alphaOff val="0"/>
          </a:schemeClr>
        </a:solidFill>
        <a:ln w="25400" cap="flat" cmpd="sng" algn="ctr">
          <a:solidFill>
            <a:schemeClr val="accent3">
              <a:hueOff val="6339574"/>
              <a:satOff val="-67722"/>
              <a:lumOff val="-6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EA6558-184C-4E4E-A164-F8C05BC2BD31}">
      <dsp:nvSpPr>
        <dsp:cNvPr id="0" name=""/>
        <dsp:cNvSpPr/>
      </dsp:nvSpPr>
      <dsp:spPr>
        <a:xfrm>
          <a:off x="4312693" y="4326570"/>
          <a:ext cx="656445" cy="109407"/>
        </a:xfrm>
        <a:prstGeom prst="parallelogram">
          <a:avLst>
            <a:gd name="adj" fmla="val 140840"/>
          </a:avLst>
        </a:prstGeom>
        <a:solidFill>
          <a:schemeClr val="accent3">
            <a:hueOff val="6506405"/>
            <a:satOff val="-69504"/>
            <a:lumOff val="-6902"/>
            <a:alphaOff val="0"/>
          </a:schemeClr>
        </a:solidFill>
        <a:ln w="25400" cap="flat" cmpd="sng" algn="ctr">
          <a:solidFill>
            <a:schemeClr val="accent3">
              <a:hueOff val="6506405"/>
              <a:satOff val="-69504"/>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4D2F0F-83A4-4004-A54B-98C28561DF19}">
      <dsp:nvSpPr>
        <dsp:cNvPr id="0" name=""/>
        <dsp:cNvSpPr/>
      </dsp:nvSpPr>
      <dsp:spPr>
        <a:xfrm>
          <a:off x="5007431" y="4326570"/>
          <a:ext cx="656445" cy="109407"/>
        </a:xfrm>
        <a:prstGeom prst="parallelogram">
          <a:avLst>
            <a:gd name="adj" fmla="val 140840"/>
          </a:avLst>
        </a:prstGeom>
        <a:solidFill>
          <a:schemeClr val="accent3">
            <a:hueOff val="6673236"/>
            <a:satOff val="-71286"/>
            <a:lumOff val="-7079"/>
            <a:alphaOff val="0"/>
          </a:schemeClr>
        </a:solidFill>
        <a:ln w="25400" cap="flat" cmpd="sng" algn="ctr">
          <a:solidFill>
            <a:schemeClr val="accent3">
              <a:hueOff val="6673236"/>
              <a:satOff val="-71286"/>
              <a:lumOff val="-7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E0FE0-8C87-4225-8BA3-22E045A3BD91}">
      <dsp:nvSpPr>
        <dsp:cNvPr id="0" name=""/>
        <dsp:cNvSpPr/>
      </dsp:nvSpPr>
      <dsp:spPr>
        <a:xfrm>
          <a:off x="5702170" y="4326570"/>
          <a:ext cx="656445" cy="109407"/>
        </a:xfrm>
        <a:prstGeom prst="parallelogram">
          <a:avLst>
            <a:gd name="adj" fmla="val 140840"/>
          </a:avLst>
        </a:prstGeom>
        <a:solidFill>
          <a:schemeClr val="accent3">
            <a:hueOff val="6840067"/>
            <a:satOff val="-73068"/>
            <a:lumOff val="-7256"/>
            <a:alphaOff val="0"/>
          </a:schemeClr>
        </a:solidFill>
        <a:ln w="25400" cap="flat" cmpd="sng" algn="ctr">
          <a:solidFill>
            <a:schemeClr val="accent3">
              <a:hueOff val="6840067"/>
              <a:satOff val="-73068"/>
              <a:lumOff val="-72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4F9F-209E-44DB-98A8-A53F721FBAC5}">
      <dsp:nvSpPr>
        <dsp:cNvPr id="0" name=""/>
        <dsp:cNvSpPr/>
      </dsp:nvSpPr>
      <dsp:spPr>
        <a:xfrm rot="5400000">
          <a:off x="4923271" y="-2114380"/>
          <a:ext cx="516656" cy="487680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units combined systematically – in a sequence</a:t>
          </a:r>
          <a:endParaRPr lang="en-US" sz="1900" kern="1200" dirty="0"/>
        </a:p>
      </dsp:txBody>
      <dsp:txXfrm rot="-5400000">
        <a:off x="2743200" y="90912"/>
        <a:ext cx="4851579" cy="466214"/>
      </dsp:txXfrm>
    </dsp:sp>
    <dsp:sp modelId="{32343BC1-177A-4545-828B-8A0F4A36728D}">
      <dsp:nvSpPr>
        <dsp:cNvPr id="0" name=""/>
        <dsp:cNvSpPr/>
      </dsp:nvSpPr>
      <dsp:spPr>
        <a:xfrm>
          <a:off x="0" y="1109"/>
          <a:ext cx="2743200" cy="6458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Multicomponent</a:t>
          </a:r>
          <a:endParaRPr lang="en-US" sz="2600" kern="1200" dirty="0"/>
        </a:p>
      </dsp:txBody>
      <dsp:txXfrm>
        <a:off x="31526" y="32635"/>
        <a:ext cx="2680148" cy="582769"/>
      </dsp:txXfrm>
    </dsp:sp>
    <dsp:sp modelId="{82FDE666-D5A3-4CF7-A3D0-F81E0AA7B2FF}">
      <dsp:nvSpPr>
        <dsp:cNvPr id="0" name=""/>
        <dsp:cNvSpPr/>
      </dsp:nvSpPr>
      <dsp:spPr>
        <a:xfrm rot="5400000">
          <a:off x="4923271" y="-1436268"/>
          <a:ext cx="516656" cy="4876800"/>
        </a:xfrm>
        <a:prstGeom prst="round2SameRect">
          <a:avLst/>
        </a:prstGeom>
        <a:solidFill>
          <a:schemeClr val="accent2">
            <a:tint val="40000"/>
            <a:alpha val="90000"/>
            <a:hueOff val="217580"/>
            <a:satOff val="13625"/>
            <a:lumOff val="1436"/>
            <a:alphaOff val="0"/>
          </a:schemeClr>
        </a:solidFill>
        <a:ln w="25400" cap="flat" cmpd="sng" algn="ctr">
          <a:solidFill>
            <a:schemeClr val="accent2">
              <a:tint val="40000"/>
              <a:alpha val="90000"/>
              <a:hueOff val="217580"/>
              <a:satOff val="13625"/>
              <a:lumOff val="14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similar units combined</a:t>
          </a:r>
          <a:endParaRPr lang="en-US" sz="1900" kern="1200" dirty="0"/>
        </a:p>
      </dsp:txBody>
      <dsp:txXfrm rot="-5400000">
        <a:off x="2743200" y="769024"/>
        <a:ext cx="4851579" cy="466214"/>
      </dsp:txXfrm>
    </dsp:sp>
    <dsp:sp modelId="{7CFF5BBB-DD56-40E8-B9D3-7E07B4FE8E27}">
      <dsp:nvSpPr>
        <dsp:cNvPr id="0" name=""/>
        <dsp:cNvSpPr/>
      </dsp:nvSpPr>
      <dsp:spPr>
        <a:xfrm>
          <a:off x="0" y="679221"/>
          <a:ext cx="2743200" cy="645821"/>
        </a:xfrm>
        <a:prstGeom prst="roundRect">
          <a:avLst/>
        </a:prstGeom>
        <a:solidFill>
          <a:schemeClr val="accent2">
            <a:hueOff val="359991"/>
            <a:satOff val="15935"/>
            <a:lumOff val="5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Aggregation</a:t>
          </a:r>
          <a:endParaRPr lang="en-US" sz="2600" kern="1200" dirty="0"/>
        </a:p>
      </dsp:txBody>
      <dsp:txXfrm>
        <a:off x="31526" y="710747"/>
        <a:ext cx="2680148" cy="582769"/>
      </dsp:txXfrm>
    </dsp:sp>
    <dsp:sp modelId="{0EBDD4D2-AC3B-4F45-9377-44F31E05DEBF}">
      <dsp:nvSpPr>
        <dsp:cNvPr id="0" name=""/>
        <dsp:cNvSpPr/>
      </dsp:nvSpPr>
      <dsp:spPr>
        <a:xfrm rot="5400000">
          <a:off x="4923271" y="-758156"/>
          <a:ext cx="516656" cy="4876800"/>
        </a:xfrm>
        <a:prstGeom prst="round2SameRect">
          <a:avLst/>
        </a:prstGeom>
        <a:solidFill>
          <a:schemeClr val="accent2">
            <a:tint val="40000"/>
            <a:alpha val="90000"/>
            <a:hueOff val="435160"/>
            <a:satOff val="27250"/>
            <a:lumOff val="2872"/>
            <a:alphaOff val="0"/>
          </a:schemeClr>
        </a:solidFill>
        <a:ln w="25400" cap="flat" cmpd="sng" algn="ctr">
          <a:solidFill>
            <a:schemeClr val="accent2">
              <a:tint val="40000"/>
              <a:alpha val="90000"/>
              <a:hueOff val="435160"/>
              <a:satOff val="27250"/>
              <a:lumOff val="28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assortment of units</a:t>
          </a:r>
          <a:endParaRPr lang="en-US" sz="1900" kern="1200" dirty="0"/>
        </a:p>
      </dsp:txBody>
      <dsp:txXfrm rot="-5400000">
        <a:off x="2743200" y="1447136"/>
        <a:ext cx="4851579" cy="466214"/>
      </dsp:txXfrm>
    </dsp:sp>
    <dsp:sp modelId="{143DCD15-B1A3-4C0E-BB48-47CD9C5E8020}">
      <dsp:nvSpPr>
        <dsp:cNvPr id="0" name=""/>
        <dsp:cNvSpPr/>
      </dsp:nvSpPr>
      <dsp:spPr>
        <a:xfrm>
          <a:off x="0" y="1357333"/>
          <a:ext cx="2743200" cy="645821"/>
        </a:xfrm>
        <a:prstGeom prst="roundRect">
          <a:avLst/>
        </a:prstGeom>
        <a:solidFill>
          <a:schemeClr val="accent2">
            <a:hueOff val="719982"/>
            <a:satOff val="31870"/>
            <a:lumOff val="10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Conglomerate</a:t>
          </a:r>
          <a:endParaRPr lang="en-US" sz="2600" kern="1200" dirty="0"/>
        </a:p>
      </dsp:txBody>
      <dsp:txXfrm>
        <a:off x="31526" y="1388859"/>
        <a:ext cx="2680148" cy="582769"/>
      </dsp:txXfrm>
    </dsp:sp>
    <dsp:sp modelId="{AF77F4BA-CF42-42E0-B99B-E3A96458ACE3}">
      <dsp:nvSpPr>
        <dsp:cNvPr id="0" name=""/>
        <dsp:cNvSpPr/>
      </dsp:nvSpPr>
      <dsp:spPr>
        <a:xfrm rot="5400000">
          <a:off x="4923271" y="-80043"/>
          <a:ext cx="516656" cy="4876800"/>
        </a:xfrm>
        <a:prstGeom prst="round2SameRect">
          <a:avLst/>
        </a:prstGeom>
        <a:solidFill>
          <a:schemeClr val="accent2">
            <a:tint val="40000"/>
            <a:alpha val="90000"/>
            <a:hueOff val="652741"/>
            <a:satOff val="40874"/>
            <a:lumOff val="4309"/>
            <a:alphaOff val="0"/>
          </a:schemeClr>
        </a:solidFill>
        <a:ln w="25400" cap="flat" cmpd="sng" algn="ctr">
          <a:solidFill>
            <a:schemeClr val="accent2">
              <a:tint val="40000"/>
              <a:alpha val="90000"/>
              <a:hueOff val="652741"/>
              <a:satOff val="40874"/>
              <a:lumOff val="4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new units evolve from other micro elements</a:t>
          </a:r>
          <a:endParaRPr lang="en-US" sz="1900" kern="1200" dirty="0"/>
        </a:p>
      </dsp:txBody>
      <dsp:txXfrm rot="-5400000">
        <a:off x="2743200" y="2125249"/>
        <a:ext cx="4851579" cy="466214"/>
      </dsp:txXfrm>
    </dsp:sp>
    <dsp:sp modelId="{1DF3EAEE-685F-48C1-A27D-AC1D20802BDD}">
      <dsp:nvSpPr>
        <dsp:cNvPr id="0" name=""/>
        <dsp:cNvSpPr/>
      </dsp:nvSpPr>
      <dsp:spPr>
        <a:xfrm>
          <a:off x="0" y="2035445"/>
          <a:ext cx="2743200" cy="645821"/>
        </a:xfrm>
        <a:prstGeom prst="roundRect">
          <a:avLst/>
        </a:prstGeom>
        <a:solidFill>
          <a:schemeClr val="accent2">
            <a:hueOff val="1079972"/>
            <a:satOff val="47805"/>
            <a:lumOff val="15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Emergence</a:t>
          </a:r>
          <a:endParaRPr lang="en-US" sz="2600" kern="1200" dirty="0"/>
        </a:p>
      </dsp:txBody>
      <dsp:txXfrm>
        <a:off x="31526" y="2066971"/>
        <a:ext cx="2680148" cy="582769"/>
      </dsp:txXfrm>
    </dsp:sp>
    <dsp:sp modelId="{779B4AD8-1C4E-4267-BEA9-FF6F823246FD}">
      <dsp:nvSpPr>
        <dsp:cNvPr id="0" name=""/>
        <dsp:cNvSpPr/>
      </dsp:nvSpPr>
      <dsp:spPr>
        <a:xfrm rot="5400000">
          <a:off x="4923271" y="598068"/>
          <a:ext cx="516656" cy="4876800"/>
        </a:xfrm>
        <a:prstGeom prst="round2SameRect">
          <a:avLst/>
        </a:prstGeom>
        <a:solidFill>
          <a:schemeClr val="accent2">
            <a:tint val="40000"/>
            <a:alpha val="90000"/>
            <a:hueOff val="870321"/>
            <a:satOff val="54499"/>
            <a:lumOff val="5745"/>
            <a:alphaOff val="0"/>
          </a:schemeClr>
        </a:solidFill>
        <a:ln w="25400" cap="flat" cmpd="sng" algn="ctr">
          <a:solidFill>
            <a:schemeClr val="accent2">
              <a:tint val="40000"/>
              <a:alpha val="90000"/>
              <a:hueOff val="870321"/>
              <a:satOff val="54499"/>
              <a:lumOff val="5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units combined based on their medium</a:t>
          </a:r>
          <a:endParaRPr lang="en-US" sz="1900" kern="1200" dirty="0"/>
        </a:p>
      </dsp:txBody>
      <dsp:txXfrm rot="-5400000">
        <a:off x="2743200" y="2803361"/>
        <a:ext cx="4851579" cy="466214"/>
      </dsp:txXfrm>
    </dsp:sp>
    <dsp:sp modelId="{FA61CC47-084F-4CB0-9C9B-5310C72E226D}">
      <dsp:nvSpPr>
        <dsp:cNvPr id="0" name=""/>
        <dsp:cNvSpPr/>
      </dsp:nvSpPr>
      <dsp:spPr>
        <a:xfrm>
          <a:off x="0" y="2713557"/>
          <a:ext cx="2743200" cy="645821"/>
        </a:xfrm>
        <a:prstGeom prst="roundRect">
          <a:avLst/>
        </a:prstGeom>
        <a:solidFill>
          <a:schemeClr val="accent2">
            <a:hueOff val="1439963"/>
            <a:satOff val="63740"/>
            <a:lumOff val="21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Medium</a:t>
          </a:r>
          <a:endParaRPr lang="en-US" sz="2600" kern="1200" dirty="0"/>
        </a:p>
      </dsp:txBody>
      <dsp:txXfrm>
        <a:off x="31526" y="2745083"/>
        <a:ext cx="2680148" cy="582769"/>
      </dsp:txXfrm>
    </dsp:sp>
    <dsp:sp modelId="{0705DB85-5954-4536-921C-305EC600E0CF}">
      <dsp:nvSpPr>
        <dsp:cNvPr id="0" name=""/>
        <dsp:cNvSpPr/>
      </dsp:nvSpPr>
      <dsp:spPr>
        <a:xfrm rot="5400000">
          <a:off x="4923271" y="1276180"/>
          <a:ext cx="516656" cy="4876800"/>
        </a:xfrm>
        <a:prstGeom prst="round2SameRect">
          <a:avLst/>
        </a:prstGeom>
        <a:solidFill>
          <a:schemeClr val="accent2">
            <a:tint val="40000"/>
            <a:alpha val="90000"/>
            <a:hueOff val="1087901"/>
            <a:satOff val="68124"/>
            <a:lumOff val="7181"/>
            <a:alphaOff val="0"/>
          </a:schemeClr>
        </a:solidFill>
        <a:ln w="25400" cap="flat" cmpd="sng" algn="ctr">
          <a:solidFill>
            <a:schemeClr val="accent2">
              <a:tint val="40000"/>
              <a:alpha val="90000"/>
              <a:hueOff val="1087901"/>
              <a:satOff val="68124"/>
              <a:lumOff val="71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units are prototypical examples of concepts</a:t>
          </a:r>
          <a:endParaRPr lang="en-US" sz="1900" kern="1200" dirty="0"/>
        </a:p>
      </dsp:txBody>
      <dsp:txXfrm rot="-5400000">
        <a:off x="2743200" y="3481473"/>
        <a:ext cx="4851579" cy="466214"/>
      </dsp:txXfrm>
    </dsp:sp>
    <dsp:sp modelId="{DF1A64AF-9178-4F1F-B83A-8D463D794A1D}">
      <dsp:nvSpPr>
        <dsp:cNvPr id="0" name=""/>
        <dsp:cNvSpPr/>
      </dsp:nvSpPr>
      <dsp:spPr>
        <a:xfrm>
          <a:off x="0" y="3391669"/>
          <a:ext cx="2743200" cy="645821"/>
        </a:xfrm>
        <a:prstGeom prst="roundRect">
          <a:avLst/>
        </a:prstGeom>
        <a:solidFill>
          <a:schemeClr val="accent2">
            <a:hueOff val="1799954"/>
            <a:satOff val="79675"/>
            <a:lumOff val="262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of exemplification </a:t>
          </a:r>
          <a:endParaRPr lang="en-US" sz="2600" kern="1200" dirty="0"/>
        </a:p>
      </dsp:txBody>
      <dsp:txXfrm>
        <a:off x="31526" y="3423195"/>
        <a:ext cx="2680148" cy="582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699A2-8B50-4FE9-9E61-7177B6E97809}">
      <dsp:nvSpPr>
        <dsp:cNvPr id="0" name=""/>
        <dsp:cNvSpPr/>
      </dsp:nvSpPr>
      <dsp:spPr>
        <a:xfrm>
          <a:off x="0" y="492"/>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FF502-3F54-4D50-8826-013AA49E0A5A}">
      <dsp:nvSpPr>
        <dsp:cNvPr id="0" name=""/>
        <dsp:cNvSpPr/>
      </dsp:nvSpPr>
      <dsp:spPr>
        <a:xfrm>
          <a:off x="0" y="492"/>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Media</a:t>
          </a:r>
          <a:endParaRPr lang="en-US" sz="2000" kern="1200"/>
        </a:p>
      </dsp:txBody>
      <dsp:txXfrm>
        <a:off x="0" y="492"/>
        <a:ext cx="7620000" cy="448623"/>
      </dsp:txXfrm>
    </dsp:sp>
    <dsp:sp modelId="{80E124AB-BC79-4785-A32A-ED8C4DC5037E}">
      <dsp:nvSpPr>
        <dsp:cNvPr id="0" name=""/>
        <dsp:cNvSpPr/>
      </dsp:nvSpPr>
      <dsp:spPr>
        <a:xfrm>
          <a:off x="0" y="449116"/>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2406A-6A7E-4CAD-BA46-E40A2C80E85E}">
      <dsp:nvSpPr>
        <dsp:cNvPr id="0" name=""/>
        <dsp:cNvSpPr/>
      </dsp:nvSpPr>
      <dsp:spPr>
        <a:xfrm>
          <a:off x="0" y="449116"/>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Infographics</a:t>
          </a:r>
          <a:endParaRPr lang="en-US" sz="2000" kern="1200"/>
        </a:p>
      </dsp:txBody>
      <dsp:txXfrm>
        <a:off x="0" y="449116"/>
        <a:ext cx="7620000" cy="448623"/>
      </dsp:txXfrm>
    </dsp:sp>
    <dsp:sp modelId="{2905E40F-15B1-4E2F-8CFD-278C286AE32F}">
      <dsp:nvSpPr>
        <dsp:cNvPr id="0" name=""/>
        <dsp:cNvSpPr/>
      </dsp:nvSpPr>
      <dsp:spPr>
        <a:xfrm>
          <a:off x="0" y="897740"/>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BD093-D332-43E1-95C9-BDB71985736D}">
      <dsp:nvSpPr>
        <dsp:cNvPr id="0" name=""/>
        <dsp:cNvSpPr/>
      </dsp:nvSpPr>
      <dsp:spPr>
        <a:xfrm>
          <a:off x="0" y="897740"/>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Q&amp;A or FAQ</a:t>
          </a:r>
          <a:endParaRPr lang="en-US" sz="2000" kern="1200"/>
        </a:p>
      </dsp:txBody>
      <dsp:txXfrm>
        <a:off x="0" y="897740"/>
        <a:ext cx="7620000" cy="448623"/>
      </dsp:txXfrm>
    </dsp:sp>
    <dsp:sp modelId="{B0AB103D-9DA2-447D-B7F0-1C6634D66E96}">
      <dsp:nvSpPr>
        <dsp:cNvPr id="0" name=""/>
        <dsp:cNvSpPr/>
      </dsp:nvSpPr>
      <dsp:spPr>
        <a:xfrm>
          <a:off x="0" y="1346364"/>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AE079-0E99-4D01-AEBE-E9F029B2FD4F}">
      <dsp:nvSpPr>
        <dsp:cNvPr id="0" name=""/>
        <dsp:cNvSpPr/>
      </dsp:nvSpPr>
      <dsp:spPr>
        <a:xfrm>
          <a:off x="0" y="1346364"/>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Interactive practice</a:t>
          </a:r>
          <a:endParaRPr lang="en-US" sz="2000" kern="1200"/>
        </a:p>
      </dsp:txBody>
      <dsp:txXfrm>
        <a:off x="0" y="1346364"/>
        <a:ext cx="7620000" cy="448623"/>
      </dsp:txXfrm>
    </dsp:sp>
    <dsp:sp modelId="{C953C327-61F4-4F57-A1A1-E1D64EC4531B}">
      <dsp:nvSpPr>
        <dsp:cNvPr id="0" name=""/>
        <dsp:cNvSpPr/>
      </dsp:nvSpPr>
      <dsp:spPr>
        <a:xfrm>
          <a:off x="0" y="1794988"/>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6F2E5-01E6-4FE8-9884-986284EDF0F3}">
      <dsp:nvSpPr>
        <dsp:cNvPr id="0" name=""/>
        <dsp:cNvSpPr/>
      </dsp:nvSpPr>
      <dsp:spPr>
        <a:xfrm>
          <a:off x="0" y="1794988"/>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Self-assessment / Quizzes</a:t>
          </a:r>
          <a:endParaRPr lang="en-US" sz="2000" kern="1200"/>
        </a:p>
      </dsp:txBody>
      <dsp:txXfrm>
        <a:off x="0" y="1794988"/>
        <a:ext cx="7620000" cy="448623"/>
      </dsp:txXfrm>
    </dsp:sp>
    <dsp:sp modelId="{47B0D3A2-4694-4B4D-A899-A562744D4EAE}">
      <dsp:nvSpPr>
        <dsp:cNvPr id="0" name=""/>
        <dsp:cNvSpPr/>
      </dsp:nvSpPr>
      <dsp:spPr>
        <a:xfrm>
          <a:off x="0" y="2243611"/>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52EF6-4A0B-4DA6-B1C7-C457CAC4FA77}">
      <dsp:nvSpPr>
        <dsp:cNvPr id="0" name=""/>
        <dsp:cNvSpPr/>
      </dsp:nvSpPr>
      <dsp:spPr>
        <a:xfrm>
          <a:off x="0" y="2243611"/>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Guides</a:t>
          </a:r>
          <a:endParaRPr lang="en-US" sz="2000" kern="1200"/>
        </a:p>
      </dsp:txBody>
      <dsp:txXfrm>
        <a:off x="0" y="2243611"/>
        <a:ext cx="7620000" cy="448623"/>
      </dsp:txXfrm>
    </dsp:sp>
    <dsp:sp modelId="{4742D0FD-0406-4636-BEF8-E553D355D442}">
      <dsp:nvSpPr>
        <dsp:cNvPr id="0" name=""/>
        <dsp:cNvSpPr/>
      </dsp:nvSpPr>
      <dsp:spPr>
        <a:xfrm>
          <a:off x="0" y="2692235"/>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B7A0C-4BC4-46BF-ABBF-79F3BEE75BFB}">
      <dsp:nvSpPr>
        <dsp:cNvPr id="0" name=""/>
        <dsp:cNvSpPr/>
      </dsp:nvSpPr>
      <dsp:spPr>
        <a:xfrm>
          <a:off x="0" y="2692235"/>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Text</a:t>
          </a:r>
          <a:endParaRPr lang="en-US" sz="2000" kern="1200"/>
        </a:p>
      </dsp:txBody>
      <dsp:txXfrm>
        <a:off x="0" y="2692235"/>
        <a:ext cx="7620000" cy="448623"/>
      </dsp:txXfrm>
    </dsp:sp>
    <dsp:sp modelId="{B2A5A8D3-30E1-4D7D-9136-E56DFEED3C2E}">
      <dsp:nvSpPr>
        <dsp:cNvPr id="0" name=""/>
        <dsp:cNvSpPr/>
      </dsp:nvSpPr>
      <dsp:spPr>
        <a:xfrm>
          <a:off x="0" y="3140859"/>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F67EC-AC41-4849-8326-EAC823BEADD7}">
      <dsp:nvSpPr>
        <dsp:cNvPr id="0" name=""/>
        <dsp:cNvSpPr/>
      </dsp:nvSpPr>
      <dsp:spPr>
        <a:xfrm>
          <a:off x="0" y="3140859"/>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Scenarios</a:t>
          </a:r>
          <a:endParaRPr lang="en-US" sz="2000" kern="1200"/>
        </a:p>
      </dsp:txBody>
      <dsp:txXfrm>
        <a:off x="0" y="3140859"/>
        <a:ext cx="7620000" cy="448623"/>
      </dsp:txXfrm>
    </dsp:sp>
    <dsp:sp modelId="{6BF0380A-9472-4C6D-9CEE-EA470F6D99ED}">
      <dsp:nvSpPr>
        <dsp:cNvPr id="0" name=""/>
        <dsp:cNvSpPr/>
      </dsp:nvSpPr>
      <dsp:spPr>
        <a:xfrm>
          <a:off x="0" y="3589483"/>
          <a:ext cx="762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7E07F-1B40-4B10-A199-67B8B997998F}">
      <dsp:nvSpPr>
        <dsp:cNvPr id="0" name=""/>
        <dsp:cNvSpPr/>
      </dsp:nvSpPr>
      <dsp:spPr>
        <a:xfrm>
          <a:off x="0" y="3589483"/>
          <a:ext cx="7620000" cy="448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smtClean="0"/>
            <a:t>Mastery demonstrations</a:t>
          </a:r>
          <a:endParaRPr lang="en-US" sz="2000" kern="1200"/>
        </a:p>
      </dsp:txBody>
      <dsp:txXfrm>
        <a:off x="0" y="3589483"/>
        <a:ext cx="7620000" cy="44862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7D1117-3C1A-4D04-B1FD-6B296D1BC614}" type="datetimeFigureOut">
              <a:rPr lang="en-US" smtClean="0"/>
              <a:t>5/28/2019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96591BB-1DCC-4D82-B157-17FE25ADB396}" type="slidenum">
              <a:rPr lang="en-US" smtClean="0"/>
              <a:t>‹#›</a:t>
            </a:fld>
            <a:endParaRPr lang="en-US"/>
          </a:p>
        </p:txBody>
      </p:sp>
    </p:spTree>
    <p:extLst>
      <p:ext uri="{BB962C8B-B14F-4D97-AF65-F5344CB8AC3E}">
        <p14:creationId xmlns:p14="http://schemas.microsoft.com/office/powerpoint/2010/main" val="381827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especially in higher </a:t>
            </a:r>
            <a:r>
              <a:rPr lang="en-US" dirty="0" err="1" smtClean="0"/>
              <a:t>ed</a:t>
            </a:r>
            <a:r>
              <a:rPr lang="en-US" dirty="0" smtClean="0"/>
              <a:t>, the areas</a:t>
            </a:r>
            <a:r>
              <a:rPr lang="en-US" baseline="0" dirty="0" smtClean="0"/>
              <a:t> don’t have to be “fast-moving”, many times people are fast-moving instead</a:t>
            </a:r>
          </a:p>
          <a:p>
            <a:r>
              <a:rPr lang="en-US" baseline="0" dirty="0" smtClean="0"/>
              <a:t>Also, focus on information sources and information units</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3</a:t>
            </a:fld>
            <a:endParaRPr lang="en-US"/>
          </a:p>
        </p:txBody>
      </p:sp>
    </p:spTree>
    <p:extLst>
      <p:ext uri="{BB962C8B-B14F-4D97-AF65-F5344CB8AC3E}">
        <p14:creationId xmlns:p14="http://schemas.microsoft.com/office/powerpoint/2010/main" val="428603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 new concept – no. When learning</a:t>
            </a:r>
            <a:r>
              <a:rPr lang="en-US" baseline="0" dirty="0" smtClean="0"/>
              <a:t> something for the first time, the learning needs to be deep, it takes longer time to concentrate on new concepts. </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13</a:t>
            </a:fld>
            <a:endParaRPr lang="en-US"/>
          </a:p>
        </p:txBody>
      </p:sp>
    </p:spTree>
    <p:extLst>
      <p:ext uri="{BB962C8B-B14F-4D97-AF65-F5344CB8AC3E}">
        <p14:creationId xmlns:p14="http://schemas.microsoft.com/office/powerpoint/2010/main" val="280481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 new concept – no. When learning</a:t>
            </a:r>
            <a:r>
              <a:rPr lang="en-US" baseline="0" dirty="0" smtClean="0"/>
              <a:t> something for the first time, the learning needs to be deep, it takes longer time to concentrate on new concepts. </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14</a:t>
            </a:fld>
            <a:endParaRPr lang="en-US"/>
          </a:p>
        </p:txBody>
      </p:sp>
    </p:spTree>
    <p:extLst>
      <p:ext uri="{BB962C8B-B14F-4D97-AF65-F5344CB8AC3E}">
        <p14:creationId xmlns:p14="http://schemas.microsoft.com/office/powerpoint/2010/main" val="108399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- 3-7 minutes</a:t>
            </a:r>
            <a:r>
              <a:rPr lang="en-US" baseline="0" dirty="0" smtClean="0"/>
              <a:t> aligns with the way the brain retains information (</a:t>
            </a:r>
            <a:r>
              <a:rPr lang="en-US" baseline="0" dirty="0" err="1" smtClean="0"/>
              <a:t>Ebsco</a:t>
            </a:r>
            <a:r>
              <a:rPr lang="en-US" baseline="0" dirty="0" smtClean="0"/>
              <a:t>, </a:t>
            </a:r>
            <a:r>
              <a:rPr lang="en-US" baseline="0" dirty="0" err="1" smtClean="0"/>
              <a:t>Microlearning</a:t>
            </a:r>
            <a:r>
              <a:rPr lang="en-US" baseline="0" dirty="0" smtClean="0"/>
              <a:t>: Everything you need to know: https://www.ebsco.com/sites/g/files/nabnos191/files/acquiadam-assets/Microlearning-Everything-You-Need-to-Know-Infographic.pdf)</a:t>
            </a:r>
          </a:p>
          <a:p>
            <a:r>
              <a:rPr lang="en-US" dirty="0" smtClean="0"/>
              <a:t>- </a:t>
            </a:r>
            <a:r>
              <a:rPr lang="en-US" sz="1200" kern="1200" dirty="0" err="1" smtClean="0">
                <a:solidFill>
                  <a:schemeClr val="tx1"/>
                </a:solidFill>
                <a:effectLst/>
                <a:latin typeface="+mn-lt"/>
                <a:ea typeface="+mn-ea"/>
                <a:cs typeface="+mn-cs"/>
              </a:rPr>
              <a:t>Microlearning</a:t>
            </a:r>
            <a:r>
              <a:rPr lang="en-US" sz="1200" kern="1200" dirty="0" smtClean="0">
                <a:solidFill>
                  <a:schemeClr val="tx1"/>
                </a:solidFill>
                <a:effectLst/>
                <a:latin typeface="+mn-lt"/>
                <a:ea typeface="+mn-ea"/>
                <a:cs typeface="+mn-cs"/>
              </a:rPr>
              <a:t> courses take 300% less time to create and cost 50% less than traditional courses (</a:t>
            </a:r>
            <a:r>
              <a:rPr lang="en-US" sz="1200" kern="1200" dirty="0" err="1" smtClean="0">
                <a:solidFill>
                  <a:schemeClr val="tx1"/>
                </a:solidFill>
                <a:effectLst/>
                <a:latin typeface="+mn-lt"/>
                <a:ea typeface="+mn-ea"/>
                <a:cs typeface="+mn-cs"/>
              </a:rPr>
              <a:t>Ebsco</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15</a:t>
            </a:fld>
            <a:endParaRPr lang="en-US"/>
          </a:p>
        </p:txBody>
      </p:sp>
    </p:spTree>
    <p:extLst>
      <p:ext uri="{BB962C8B-B14F-4D97-AF65-F5344CB8AC3E}">
        <p14:creationId xmlns:p14="http://schemas.microsoft.com/office/powerpoint/2010/main" val="3061809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Multicomponent model (units are combined systematically – in a sequence)</a:t>
            </a:r>
          </a:p>
          <a:p>
            <a:r>
              <a:rPr lang="en-US" dirty="0" smtClean="0"/>
              <a:t>Aggregation model (similar units combined)</a:t>
            </a:r>
          </a:p>
          <a:p>
            <a:r>
              <a:rPr lang="en-US" dirty="0" smtClean="0"/>
              <a:t>Conglomerate model (assortment of units)</a:t>
            </a:r>
          </a:p>
          <a:p>
            <a:r>
              <a:rPr lang="en-US" dirty="0" smtClean="0"/>
              <a:t>Emergence model (new units evolve from other micro elements)</a:t>
            </a:r>
          </a:p>
          <a:p>
            <a:r>
              <a:rPr lang="en-US" dirty="0" smtClean="0"/>
              <a:t>Medium model (units combined based on their medium)</a:t>
            </a:r>
          </a:p>
          <a:p>
            <a:r>
              <a:rPr lang="en-US" dirty="0" smtClean="0"/>
              <a:t>Model of exemplification (units are prototypical examples of concepts)</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16</a:t>
            </a:fld>
            <a:endParaRPr lang="en-US"/>
          </a:p>
        </p:txBody>
      </p:sp>
    </p:spTree>
    <p:extLst>
      <p:ext uri="{BB962C8B-B14F-4D97-AF65-F5344CB8AC3E}">
        <p14:creationId xmlns:p14="http://schemas.microsoft.com/office/powerpoint/2010/main" val="371198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Self-assessment – of own practices and how to improve them</a:t>
            </a:r>
          </a:p>
          <a:p>
            <a:r>
              <a:rPr lang="en-US" dirty="0" smtClean="0"/>
              <a:t>Quizzes – for recall of concepts</a:t>
            </a:r>
          </a:p>
          <a:p>
            <a:r>
              <a:rPr lang="en-US" dirty="0" smtClean="0"/>
              <a:t>Scenarios</a:t>
            </a:r>
            <a:r>
              <a:rPr lang="en-US" baseline="0" dirty="0" smtClean="0"/>
              <a:t> – opportunities to practice</a:t>
            </a:r>
          </a:p>
          <a:p>
            <a:r>
              <a:rPr lang="en-US" baseline="0" dirty="0" smtClean="0"/>
              <a:t>Mastery demonstrations – ask participants to record themselves using the learned material, e.g., show course alignment, create a discussable discussion question, etc. – opportunity for feedback, badging (or other accreditation)</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17</a:t>
            </a:fld>
            <a:endParaRPr lang="en-US"/>
          </a:p>
        </p:txBody>
      </p:sp>
    </p:spTree>
    <p:extLst>
      <p:ext uri="{BB962C8B-B14F-4D97-AF65-F5344CB8AC3E}">
        <p14:creationId xmlns:p14="http://schemas.microsoft.com/office/powerpoint/2010/main" val="54514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a:t>
            </a:r>
            <a:r>
              <a:rPr lang="en-US" baseline="0" dirty="0" smtClean="0"/>
              <a:t> on the function of the unit – if it’s a just-in-time unit, people wouldn’t go to an LMS to look for a solution. In that case, a learning portal/database might work better. </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18</a:t>
            </a:fld>
            <a:endParaRPr lang="en-US"/>
          </a:p>
        </p:txBody>
      </p:sp>
    </p:spTree>
    <p:extLst>
      <p:ext uri="{BB962C8B-B14F-4D97-AF65-F5344CB8AC3E}">
        <p14:creationId xmlns:p14="http://schemas.microsoft.com/office/powerpoint/2010/main" val="379342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H5P.org</a:t>
            </a:r>
            <a:r>
              <a:rPr lang="en-US" baseline="0" dirty="0" smtClean="0"/>
              <a:t> login: </a:t>
            </a:r>
            <a:r>
              <a:rPr lang="en-US" baseline="0" dirty="0" err="1" smtClean="0"/>
              <a:t>tjokel</a:t>
            </a:r>
            <a:r>
              <a:rPr lang="en-US" baseline="0" dirty="0" smtClean="0"/>
              <a:t>; </a:t>
            </a:r>
            <a:r>
              <a:rPr lang="en-US" baseline="0" dirty="0" err="1" smtClean="0"/>
              <a:t>pwd</a:t>
            </a:r>
            <a:r>
              <a:rPr lang="en-US" baseline="0" dirty="0" smtClean="0"/>
              <a:t>: kvietok8</a:t>
            </a:r>
          </a:p>
          <a:p>
            <a:pPr marL="171450" indent="-171450">
              <a:buFontTx/>
              <a:buChar char="-"/>
            </a:pPr>
            <a:endParaRPr lang="en-US" baseline="0" dirty="0" smtClean="0"/>
          </a:p>
          <a:p>
            <a:r>
              <a:rPr lang="en-US" baseline="0" dirty="0" smtClean="0"/>
              <a:t>- </a:t>
            </a:r>
            <a:r>
              <a:rPr lang="en-US" baseline="0" dirty="0" err="1" smtClean="0"/>
              <a:t>Cpanel</a:t>
            </a:r>
            <a:r>
              <a:rPr lang="en-US" baseline="0" dirty="0" smtClean="0"/>
              <a:t>:     https://ssr14.supercp.com:2083/cpsess5295781776/frontend/paper_lantern/softaculous/index.live.php?act=sign_on&amp;insid=26_60722&amp;autoid=aoev2y5o0smf7gmrht2kd61pshuuoqhi</a:t>
            </a:r>
          </a:p>
          <a:p>
            <a:r>
              <a:rPr lang="en-US" dirty="0" smtClean="0"/>
              <a:t>Login: </a:t>
            </a:r>
            <a:r>
              <a:rPr lang="en-US" dirty="0" err="1" smtClean="0"/>
              <a:t>ajokelova</a:t>
            </a:r>
            <a:endParaRPr lang="en-US" dirty="0" smtClean="0"/>
          </a:p>
          <a:p>
            <a:r>
              <a:rPr lang="en-US" dirty="0" err="1" smtClean="0"/>
              <a:t>Pwd</a:t>
            </a:r>
            <a:r>
              <a:rPr lang="en-US" dirty="0" smtClean="0"/>
              <a:t>: kvietok8</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19</a:t>
            </a:fld>
            <a:endParaRPr lang="en-US"/>
          </a:p>
        </p:txBody>
      </p:sp>
    </p:spTree>
    <p:extLst>
      <p:ext uri="{BB962C8B-B14F-4D97-AF65-F5344CB8AC3E}">
        <p14:creationId xmlns:p14="http://schemas.microsoft.com/office/powerpoint/2010/main" val="347161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learning – involves practice and feedback</a:t>
            </a:r>
          </a:p>
          <a:p>
            <a:r>
              <a:rPr lang="en-US" dirty="0" smtClean="0"/>
              <a:t>Micro resource – just pieces of information – job aid,</a:t>
            </a:r>
            <a:r>
              <a:rPr lang="en-US" baseline="0" dirty="0" smtClean="0"/>
              <a:t> a video, a </a:t>
            </a:r>
            <a:r>
              <a:rPr lang="en-US" baseline="0" dirty="0" smtClean="0"/>
              <a:t>diagram</a:t>
            </a:r>
          </a:p>
          <a:p>
            <a:r>
              <a:rPr lang="en-US" dirty="0" smtClean="0"/>
              <a:t>By 2025, Millennials alone will make up that 75 percent of the workforce. The average attention span of the Millennial generation is 90 seconds. (John </a:t>
            </a:r>
            <a:r>
              <a:rPr lang="en-US" dirty="0" err="1" smtClean="0"/>
              <a:t>Eades</a:t>
            </a:r>
            <a:r>
              <a:rPr lang="en-US" dirty="0" smtClean="0"/>
              <a:t>, 2014, Why</a:t>
            </a:r>
            <a:r>
              <a:rPr lang="en-US" baseline="0" dirty="0" smtClean="0"/>
              <a:t> </a:t>
            </a:r>
            <a:r>
              <a:rPr lang="en-US" baseline="0" dirty="0" err="1" smtClean="0"/>
              <a:t>Microlearning</a:t>
            </a:r>
            <a:r>
              <a:rPr lang="en-US" baseline="0" dirty="0" smtClean="0"/>
              <a:t> is HUGE and how to be a part of it: https://elearningindustry.com/why-microlearning-is-huge</a:t>
            </a:r>
            <a:r>
              <a:rPr lang="en-US" dirty="0" smtClean="0"/>
              <a:t>)</a:t>
            </a:r>
          </a:p>
          <a:p>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5</a:t>
            </a:fld>
            <a:endParaRPr lang="en-US"/>
          </a:p>
        </p:txBody>
      </p:sp>
    </p:spTree>
    <p:extLst>
      <p:ext uri="{BB962C8B-B14F-4D97-AF65-F5344CB8AC3E}">
        <p14:creationId xmlns:p14="http://schemas.microsoft.com/office/powerpoint/2010/main" val="35483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Because learners can take them when they are ready</a:t>
            </a:r>
          </a:p>
          <a:p>
            <a:pPr marL="171450" indent="-171450">
              <a:buFontTx/>
              <a:buChar char="-"/>
            </a:pPr>
            <a:r>
              <a:rPr lang="en-US" dirty="0" smtClean="0"/>
              <a:t>Learning</a:t>
            </a:r>
            <a:r>
              <a:rPr lang="en-US" baseline="0" dirty="0" smtClean="0"/>
              <a:t> is more focused – easier comprehension</a:t>
            </a:r>
          </a:p>
          <a:p>
            <a:pPr marL="171450" indent="-171450">
              <a:buFontTx/>
              <a:buChar char="-"/>
            </a:pPr>
            <a:r>
              <a:rPr lang="en-US" baseline="0" dirty="0" smtClean="0"/>
              <a:t>Learning is more </a:t>
            </a:r>
            <a:r>
              <a:rPr lang="en-US" baseline="0" dirty="0" err="1" smtClean="0"/>
              <a:t>personalizable</a:t>
            </a:r>
            <a:r>
              <a:rPr lang="en-US" baseline="0" dirty="0" smtClean="0"/>
              <a:t> – learners only view the units they need, are not bored by things they know or don’t need</a:t>
            </a:r>
          </a:p>
          <a:p>
            <a:pPr marL="171450" indent="-171450">
              <a:buFontTx/>
              <a:buChar char="-"/>
            </a:pPr>
            <a:r>
              <a:rPr lang="en-US" baseline="0" dirty="0" smtClean="0"/>
              <a:t>Cost: it takes less time to develop a bite-size than the full training</a:t>
            </a:r>
          </a:p>
          <a:p>
            <a:pPr marL="628650" lvl="1" indent="-171450">
              <a:buFontTx/>
              <a:buChar char="-"/>
            </a:pPr>
            <a:r>
              <a:rPr lang="en-US" baseline="0" dirty="0" smtClean="0"/>
              <a:t>Productivity is not lost as people don’t have to take off work to participate</a:t>
            </a:r>
          </a:p>
          <a:p>
            <a:pPr marL="628650" lvl="1" indent="-171450">
              <a:buFontTx/>
              <a:buChar char="-"/>
            </a:pPr>
            <a:r>
              <a:rPr lang="en-US" baseline="0" dirty="0" smtClean="0"/>
              <a:t>Learning opportunity can be created faster than traditional courses (dealing with problems quickly)</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6</a:t>
            </a:fld>
            <a:endParaRPr lang="en-US"/>
          </a:p>
        </p:txBody>
      </p:sp>
    </p:spTree>
    <p:extLst>
      <p:ext uri="{BB962C8B-B14F-4D97-AF65-F5344CB8AC3E}">
        <p14:creationId xmlns:p14="http://schemas.microsoft.com/office/powerpoint/2010/main" val="52316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Microlearning</a:t>
            </a:r>
            <a:r>
              <a:rPr lang="en-US" dirty="0" smtClean="0"/>
              <a:t> – e.g.</a:t>
            </a:r>
            <a:r>
              <a:rPr lang="en-US" baseline="0" dirty="0" smtClean="0"/>
              <a:t>, </a:t>
            </a:r>
            <a:r>
              <a:rPr lang="en-US" dirty="0" smtClean="0"/>
              <a:t>Lynda.com – has practice files and they guide you through</a:t>
            </a:r>
            <a:r>
              <a:rPr lang="en-US" baseline="0" dirty="0" smtClean="0"/>
              <a:t> working with them. </a:t>
            </a:r>
          </a:p>
          <a:p>
            <a:r>
              <a:rPr lang="en-US" baseline="0" dirty="0" smtClean="0"/>
              <a:t>Learning campaign – </a:t>
            </a:r>
            <a:r>
              <a:rPr lang="en-US" baseline="0" dirty="0" err="1" smtClean="0"/>
              <a:t>microlearning</a:t>
            </a:r>
            <a:r>
              <a:rPr lang="en-US" baseline="0" dirty="0" smtClean="0"/>
              <a:t> units sent out over a period of time</a:t>
            </a:r>
          </a:p>
          <a:p>
            <a:endParaRPr lang="en-US" baseline="0" dirty="0" smtClean="0"/>
          </a:p>
          <a:p>
            <a:r>
              <a:rPr lang="en-US" baseline="0" dirty="0" smtClean="0"/>
              <a:t>Spaced learning – Make it Stick book by Peter Brown, Henry </a:t>
            </a:r>
            <a:r>
              <a:rPr lang="en-US" baseline="0" dirty="0" err="1" smtClean="0"/>
              <a:t>Roediger</a:t>
            </a:r>
            <a:r>
              <a:rPr lang="en-US" baseline="0" dirty="0" smtClean="0"/>
              <a:t>, Mark McDaniel:</a:t>
            </a:r>
            <a:r>
              <a:rPr lang="en-US" dirty="0" smtClean="0"/>
              <a:t> Space out your practice sessions, letting time elapse between them.  Massed practice (like cramming) leads to fast learning but also to rapid forgetting compared to spaced practice. Spacing helps embed learning in long-term</a:t>
            </a:r>
          </a:p>
          <a:p>
            <a:r>
              <a:rPr lang="en-US" dirty="0" smtClean="0"/>
              <a:t>memory. Spacing out or rearranging</a:t>
            </a:r>
            <a:r>
              <a:rPr lang="en-US" baseline="0" dirty="0" smtClean="0"/>
              <a:t> concepts (interleaving, solve problems that are unrelated) to be taught can yield a large boost in learning. “Forget so you can remember” </a:t>
            </a:r>
          </a:p>
          <a:p>
            <a:r>
              <a:rPr lang="en-US" baseline="0" dirty="0" smtClean="0"/>
              <a:t>- Faculty  development participants’ reactions: two webinars on the same topic – one theory, one practice. Before either of them, the reaction is dissatisfaction because “there is too much time and I won’t remember”, after the second webinar: “I had a chance to practice, look at how I’m doing things, helped me remember better”</a:t>
            </a:r>
            <a:endParaRPr lang="en-US" dirty="0" smtClean="0"/>
          </a:p>
          <a:p>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7</a:t>
            </a:fld>
            <a:endParaRPr lang="en-US"/>
          </a:p>
        </p:txBody>
      </p:sp>
    </p:spTree>
    <p:extLst>
      <p:ext uri="{BB962C8B-B14F-4D97-AF65-F5344CB8AC3E}">
        <p14:creationId xmlns:p14="http://schemas.microsoft.com/office/powerpoint/2010/main" val="31746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 new concept – no. When learning</a:t>
            </a:r>
            <a:r>
              <a:rPr lang="en-US" baseline="0" dirty="0" smtClean="0"/>
              <a:t> something for the first time, the learning needs to be deep, it takes longer time to concentrate on new concepts. </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8</a:t>
            </a:fld>
            <a:endParaRPr lang="en-US"/>
          </a:p>
        </p:txBody>
      </p:sp>
    </p:spTree>
    <p:extLst>
      <p:ext uri="{BB962C8B-B14F-4D97-AF65-F5344CB8AC3E}">
        <p14:creationId xmlns:p14="http://schemas.microsoft.com/office/powerpoint/2010/main" val="340013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 new concept – no. When learning</a:t>
            </a:r>
            <a:r>
              <a:rPr lang="en-US" baseline="0" dirty="0" smtClean="0"/>
              <a:t> something for the first time, the learning needs to be deep, it takes longer time to concentrate on new concepts. </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9</a:t>
            </a:fld>
            <a:endParaRPr lang="en-US"/>
          </a:p>
        </p:txBody>
      </p:sp>
    </p:spTree>
    <p:extLst>
      <p:ext uri="{BB962C8B-B14F-4D97-AF65-F5344CB8AC3E}">
        <p14:creationId xmlns:p14="http://schemas.microsoft.com/office/powerpoint/2010/main" val="52184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 new concept – no. When learning</a:t>
            </a:r>
            <a:r>
              <a:rPr lang="en-US" baseline="0" dirty="0" smtClean="0"/>
              <a:t> something for the first time, the learning needs to be deep, it takes longer time to concentrate on new concepts. </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10</a:t>
            </a:fld>
            <a:endParaRPr lang="en-US"/>
          </a:p>
        </p:txBody>
      </p:sp>
    </p:spTree>
    <p:extLst>
      <p:ext uri="{BB962C8B-B14F-4D97-AF65-F5344CB8AC3E}">
        <p14:creationId xmlns:p14="http://schemas.microsoft.com/office/powerpoint/2010/main" val="107926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 new concept – no. When learning</a:t>
            </a:r>
            <a:r>
              <a:rPr lang="en-US" baseline="0" dirty="0" smtClean="0"/>
              <a:t> something for the first time, the learning needs to be deep, it takes longer time to concentrate on new concepts. </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11</a:t>
            </a:fld>
            <a:endParaRPr lang="en-US"/>
          </a:p>
        </p:txBody>
      </p:sp>
    </p:spTree>
    <p:extLst>
      <p:ext uri="{BB962C8B-B14F-4D97-AF65-F5344CB8AC3E}">
        <p14:creationId xmlns:p14="http://schemas.microsoft.com/office/powerpoint/2010/main" val="360208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a new concept – no. When learning</a:t>
            </a:r>
            <a:r>
              <a:rPr lang="en-US" baseline="0" dirty="0" smtClean="0"/>
              <a:t> something for the first time, the learning needs to be deep, it takes longer time to concentrate on new concepts. </a:t>
            </a:r>
            <a:endParaRPr lang="en-US" dirty="0"/>
          </a:p>
        </p:txBody>
      </p:sp>
      <p:sp>
        <p:nvSpPr>
          <p:cNvPr id="4" name="Slide Number Placeholder 3"/>
          <p:cNvSpPr>
            <a:spLocks noGrp="1"/>
          </p:cNvSpPr>
          <p:nvPr>
            <p:ph type="sldNum" sz="quarter" idx="10"/>
          </p:nvPr>
        </p:nvSpPr>
        <p:spPr/>
        <p:txBody>
          <a:bodyPr/>
          <a:lstStyle/>
          <a:p>
            <a:fld id="{596591BB-1DCC-4D82-B157-17FE25ADB396}" type="slidenum">
              <a:rPr lang="en-US" smtClean="0"/>
              <a:t>12</a:t>
            </a:fld>
            <a:endParaRPr lang="en-US"/>
          </a:p>
        </p:txBody>
      </p:sp>
    </p:spTree>
    <p:extLst>
      <p:ext uri="{BB962C8B-B14F-4D97-AF65-F5344CB8AC3E}">
        <p14:creationId xmlns:p14="http://schemas.microsoft.com/office/powerpoint/2010/main" val="3607395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0700" y="1727200"/>
            <a:ext cx="7543800" cy="2593975"/>
          </a:xfrm>
        </p:spPr>
        <p:txBody>
          <a:bodyPr anchor="b"/>
          <a:lstStyle>
            <a:lvl1pPr>
              <a:defRPr sz="4800">
                <a:ln>
                  <a:noFill/>
                </a:ln>
                <a:solidFill>
                  <a:schemeClr val="accent3"/>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520700" y="4318000"/>
            <a:ext cx="6550660" cy="106680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Lst>
  <p:hf sldNum="0" hdr="0" ftr="0" dt="0"/>
  <p:txStyles>
    <p:titleStyle>
      <a:lvl1pPr algn="l" defTabSz="914400" rtl="0" eaLnBrk="1" latinLnBrk="0" hangingPunct="1">
        <a:spcBef>
          <a:spcPct val="0"/>
        </a:spcBef>
        <a:buNone/>
        <a:defRPr sz="4600" kern="1200" cap="none" spc="-100" baseline="0">
          <a:ln>
            <a:noFill/>
          </a:ln>
          <a:solidFill>
            <a:schemeClr val="accent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jokelova.sunyempirefaculty.net/wp-admin/admin.php?page=h5p&amp;task=show&amp;id=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jokelova.sunyempirefaculty.net/wp-admin/admin.php?page=h5p&amp;task=show&amp;id=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953" y="2386957"/>
            <a:ext cx="7543800" cy="2593975"/>
          </a:xfrm>
        </p:spPr>
        <p:txBody>
          <a:bodyPr/>
          <a:lstStyle/>
          <a:p>
            <a:r>
              <a:rPr lang="en-US" sz="4000" dirty="0" err="1"/>
              <a:t>Microlearning</a:t>
            </a:r>
            <a:r>
              <a:rPr lang="en-US" sz="4000" dirty="0"/>
              <a:t> and </a:t>
            </a:r>
            <a:r>
              <a:rPr lang="en-US" sz="4000" dirty="0" smtClean="0"/>
              <a:t/>
            </a:r>
            <a:br>
              <a:rPr lang="en-US" sz="4000" dirty="0" smtClean="0"/>
            </a:br>
            <a:r>
              <a:rPr lang="en-US" sz="4000" dirty="0" smtClean="0"/>
              <a:t>Other </a:t>
            </a:r>
            <a:r>
              <a:rPr lang="en-US" sz="4000" dirty="0"/>
              <a:t>Alternative Professional Development Methods</a:t>
            </a:r>
          </a:p>
        </p:txBody>
      </p:sp>
      <p:sp>
        <p:nvSpPr>
          <p:cNvPr id="3" name="Subtitle 2"/>
          <p:cNvSpPr>
            <a:spLocks noGrp="1"/>
          </p:cNvSpPr>
          <p:nvPr>
            <p:ph type="subTitle" idx="1"/>
          </p:nvPr>
        </p:nvSpPr>
        <p:spPr>
          <a:xfrm>
            <a:off x="404953" y="5209250"/>
            <a:ext cx="6550660" cy="1066800"/>
          </a:xfrm>
        </p:spPr>
        <p:txBody>
          <a:bodyPr/>
          <a:lstStyle/>
          <a:p>
            <a:r>
              <a:rPr lang="en-US" dirty="0" smtClean="0"/>
              <a:t>Tonka Jokelova, Ph.D.</a:t>
            </a:r>
            <a:endParaRPr lang="en-US" dirty="0"/>
          </a:p>
        </p:txBody>
      </p:sp>
    </p:spTree>
    <p:extLst>
      <p:ext uri="{BB962C8B-B14F-4D97-AF65-F5344CB8AC3E}">
        <p14:creationId xmlns:p14="http://schemas.microsoft.com/office/powerpoint/2010/main" val="68077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3784969"/>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976103"/>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 y="2191262"/>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 everything </a:t>
            </a:r>
            <a:r>
              <a:rPr lang="en-US" dirty="0" err="1" smtClean="0"/>
              <a:t>microlearnable</a:t>
            </a:r>
            <a:r>
              <a:rPr lang="en-US" dirty="0" smtClean="0"/>
              <a:t>?</a:t>
            </a:r>
            <a:endParaRPr lang="en-US" dirty="0"/>
          </a:p>
        </p:txBody>
      </p:sp>
      <p:sp>
        <p:nvSpPr>
          <p:cNvPr id="3" name="Content Placeholder 2"/>
          <p:cNvSpPr>
            <a:spLocks noGrp="1"/>
          </p:cNvSpPr>
          <p:nvPr>
            <p:ph idx="1"/>
          </p:nvPr>
        </p:nvSpPr>
        <p:spPr>
          <a:xfrm>
            <a:off x="630821" y="1740156"/>
            <a:ext cx="7620000" cy="4038600"/>
          </a:xfrm>
        </p:spPr>
        <p:txBody>
          <a:bodyPr/>
          <a:lstStyle/>
          <a:p>
            <a:r>
              <a:rPr lang="en-US" dirty="0" smtClean="0"/>
              <a:t>Re-enforcing </a:t>
            </a:r>
            <a:r>
              <a:rPr lang="en-US" dirty="0" smtClean="0"/>
              <a:t>a concept</a:t>
            </a:r>
          </a:p>
          <a:p>
            <a:r>
              <a:rPr lang="en-US" dirty="0" smtClean="0"/>
              <a:t>Application of a learned concept</a:t>
            </a:r>
          </a:p>
          <a:p>
            <a:r>
              <a:rPr lang="en-US" dirty="0" smtClean="0"/>
              <a:t>When things go wrong</a:t>
            </a:r>
          </a:p>
          <a:p>
            <a:r>
              <a:rPr lang="en-US" dirty="0" smtClean="0"/>
              <a:t>Learning a new concept</a:t>
            </a:r>
          </a:p>
          <a:p>
            <a:r>
              <a:rPr lang="en-US" dirty="0" smtClean="0"/>
              <a:t>Supporting a change in a learned concept</a:t>
            </a:r>
          </a:p>
          <a:p>
            <a:r>
              <a:rPr lang="en-US" dirty="0" smtClean="0"/>
              <a:t>Support performance</a:t>
            </a:r>
            <a:endParaRPr lang="en-US" dirty="0"/>
          </a:p>
        </p:txBody>
      </p:sp>
      <p:grpSp>
        <p:nvGrpSpPr>
          <p:cNvPr id="8" name="Group 7"/>
          <p:cNvGrpSpPr/>
          <p:nvPr/>
        </p:nvGrpSpPr>
        <p:grpSpPr>
          <a:xfrm>
            <a:off x="6287950" y="1801205"/>
            <a:ext cx="2089228" cy="369332"/>
            <a:chOff x="457201" y="1846160"/>
            <a:chExt cx="2089228" cy="369332"/>
          </a:xfrm>
        </p:grpSpPr>
        <p:sp>
          <p:nvSpPr>
            <p:cNvPr id="4" name="Rectangle 3"/>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7" name="TextBox 6"/>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9" name="Group 8"/>
          <p:cNvGrpSpPr/>
          <p:nvPr/>
        </p:nvGrpSpPr>
        <p:grpSpPr>
          <a:xfrm>
            <a:off x="6287950" y="2191262"/>
            <a:ext cx="2089228" cy="369332"/>
            <a:chOff x="457201" y="1846160"/>
            <a:chExt cx="2089228" cy="369332"/>
          </a:xfrm>
        </p:grpSpPr>
        <p:sp>
          <p:nvSpPr>
            <p:cNvPr id="10" name="Rectangle 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3" name="TextBox 1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4" name="Group 13"/>
          <p:cNvGrpSpPr/>
          <p:nvPr/>
        </p:nvGrpSpPr>
        <p:grpSpPr>
          <a:xfrm>
            <a:off x="6287950" y="2586045"/>
            <a:ext cx="2089228" cy="369332"/>
            <a:chOff x="457201" y="1846160"/>
            <a:chExt cx="2089228" cy="369332"/>
          </a:xfrm>
        </p:grpSpPr>
        <p:sp>
          <p:nvSpPr>
            <p:cNvPr id="15" name="Rectangle 1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8" name="TextBox 1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9" name="Group 18"/>
          <p:cNvGrpSpPr/>
          <p:nvPr/>
        </p:nvGrpSpPr>
        <p:grpSpPr>
          <a:xfrm>
            <a:off x="6287950" y="2955377"/>
            <a:ext cx="2089228" cy="369332"/>
            <a:chOff x="457201" y="1846160"/>
            <a:chExt cx="2089228" cy="369332"/>
          </a:xfrm>
        </p:grpSpPr>
        <p:sp>
          <p:nvSpPr>
            <p:cNvPr id="20" name="Rectangle 1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3" name="TextBox 2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4" name="Group 23"/>
          <p:cNvGrpSpPr/>
          <p:nvPr/>
        </p:nvGrpSpPr>
        <p:grpSpPr>
          <a:xfrm>
            <a:off x="6287950" y="3371739"/>
            <a:ext cx="2089228" cy="369332"/>
            <a:chOff x="457201" y="1846160"/>
            <a:chExt cx="2089228" cy="369332"/>
          </a:xfrm>
        </p:grpSpPr>
        <p:sp>
          <p:nvSpPr>
            <p:cNvPr id="25" name="Rectangle 2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8" name="TextBox 2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9" name="Group 28"/>
          <p:cNvGrpSpPr/>
          <p:nvPr/>
        </p:nvGrpSpPr>
        <p:grpSpPr>
          <a:xfrm>
            <a:off x="6287950" y="3782285"/>
            <a:ext cx="2089228" cy="369332"/>
            <a:chOff x="457201" y="1846160"/>
            <a:chExt cx="2089228" cy="369332"/>
          </a:xfrm>
        </p:grpSpPr>
        <p:sp>
          <p:nvSpPr>
            <p:cNvPr id="30" name="Rectangle 2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33" name="TextBox 3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sp>
        <p:nvSpPr>
          <p:cNvPr id="37" name="Rectangle 36"/>
          <p:cNvSpPr/>
          <p:nvPr/>
        </p:nvSpPr>
        <p:spPr>
          <a:xfrm>
            <a:off x="-11575" y="2944161"/>
            <a:ext cx="8692586" cy="121014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212712" y="1807203"/>
            <a:ext cx="289367" cy="369332"/>
          </a:xfrm>
          <a:prstGeom prst="rect">
            <a:avLst/>
          </a:prstGeom>
          <a:noFill/>
        </p:spPr>
        <p:txBody>
          <a:bodyPr wrap="square" rtlCol="0">
            <a:spAutoFit/>
          </a:bodyPr>
          <a:lstStyle/>
          <a:p>
            <a:r>
              <a:rPr lang="en-US" dirty="0" smtClean="0"/>
              <a:t>X</a:t>
            </a:r>
            <a:endParaRPr lang="en-US" dirty="0"/>
          </a:p>
        </p:txBody>
      </p:sp>
      <p:sp>
        <p:nvSpPr>
          <p:cNvPr id="40" name="TextBox 39"/>
          <p:cNvSpPr txBox="1"/>
          <p:nvPr/>
        </p:nvSpPr>
        <p:spPr>
          <a:xfrm>
            <a:off x="6212712" y="2202632"/>
            <a:ext cx="289367" cy="369332"/>
          </a:xfrm>
          <a:prstGeom prst="rect">
            <a:avLst/>
          </a:prstGeom>
          <a:noFill/>
        </p:spPr>
        <p:txBody>
          <a:bodyPr wrap="square" rtlCol="0">
            <a:spAutoFit/>
          </a:bodyPr>
          <a:lstStyle/>
          <a:p>
            <a:r>
              <a:rPr lang="en-US" dirty="0" smtClean="0"/>
              <a:t>X</a:t>
            </a:r>
            <a:endParaRPr lang="en-US" dirty="0"/>
          </a:p>
        </p:txBody>
      </p:sp>
    </p:spTree>
    <p:extLst>
      <p:ext uri="{BB962C8B-B14F-4D97-AF65-F5344CB8AC3E}">
        <p14:creationId xmlns:p14="http://schemas.microsoft.com/office/powerpoint/2010/main" val="391174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3784969"/>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976103"/>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 y="2191262"/>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 everything </a:t>
            </a:r>
            <a:r>
              <a:rPr lang="en-US" dirty="0" err="1" smtClean="0"/>
              <a:t>microlearnable</a:t>
            </a:r>
            <a:r>
              <a:rPr lang="en-US" dirty="0" smtClean="0"/>
              <a:t>?</a:t>
            </a:r>
            <a:endParaRPr lang="en-US" dirty="0"/>
          </a:p>
        </p:txBody>
      </p:sp>
      <p:sp>
        <p:nvSpPr>
          <p:cNvPr id="3" name="Content Placeholder 2"/>
          <p:cNvSpPr>
            <a:spLocks noGrp="1"/>
          </p:cNvSpPr>
          <p:nvPr>
            <p:ph idx="1"/>
          </p:nvPr>
        </p:nvSpPr>
        <p:spPr>
          <a:xfrm>
            <a:off x="630821" y="1740156"/>
            <a:ext cx="7620000" cy="4038600"/>
          </a:xfrm>
        </p:spPr>
        <p:txBody>
          <a:bodyPr/>
          <a:lstStyle/>
          <a:p>
            <a:r>
              <a:rPr lang="en-US" dirty="0" smtClean="0"/>
              <a:t>Re-enforcing </a:t>
            </a:r>
            <a:r>
              <a:rPr lang="en-US" dirty="0" smtClean="0"/>
              <a:t>a concept</a:t>
            </a:r>
          </a:p>
          <a:p>
            <a:r>
              <a:rPr lang="en-US" dirty="0" smtClean="0"/>
              <a:t>Application of a learned concept</a:t>
            </a:r>
          </a:p>
          <a:p>
            <a:r>
              <a:rPr lang="en-US" dirty="0" smtClean="0"/>
              <a:t>When things go wrong</a:t>
            </a:r>
          </a:p>
          <a:p>
            <a:r>
              <a:rPr lang="en-US" dirty="0" smtClean="0"/>
              <a:t>Learning a new concept</a:t>
            </a:r>
          </a:p>
          <a:p>
            <a:r>
              <a:rPr lang="en-US" dirty="0" smtClean="0"/>
              <a:t>Supporting a change in a learned concept</a:t>
            </a:r>
          </a:p>
          <a:p>
            <a:r>
              <a:rPr lang="en-US" dirty="0" smtClean="0"/>
              <a:t>Support performance</a:t>
            </a:r>
            <a:endParaRPr lang="en-US" dirty="0"/>
          </a:p>
        </p:txBody>
      </p:sp>
      <p:grpSp>
        <p:nvGrpSpPr>
          <p:cNvPr id="8" name="Group 7"/>
          <p:cNvGrpSpPr/>
          <p:nvPr/>
        </p:nvGrpSpPr>
        <p:grpSpPr>
          <a:xfrm>
            <a:off x="6287950" y="1801205"/>
            <a:ext cx="2089228" cy="369332"/>
            <a:chOff x="457201" y="1846160"/>
            <a:chExt cx="2089228" cy="369332"/>
          </a:xfrm>
        </p:grpSpPr>
        <p:sp>
          <p:nvSpPr>
            <p:cNvPr id="4" name="Rectangle 3"/>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7" name="TextBox 6"/>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9" name="Group 8"/>
          <p:cNvGrpSpPr/>
          <p:nvPr/>
        </p:nvGrpSpPr>
        <p:grpSpPr>
          <a:xfrm>
            <a:off x="6287950" y="2191262"/>
            <a:ext cx="2089228" cy="369332"/>
            <a:chOff x="457201" y="1846160"/>
            <a:chExt cx="2089228" cy="369332"/>
          </a:xfrm>
        </p:grpSpPr>
        <p:sp>
          <p:nvSpPr>
            <p:cNvPr id="10" name="Rectangle 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3" name="TextBox 1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4" name="Group 13"/>
          <p:cNvGrpSpPr/>
          <p:nvPr/>
        </p:nvGrpSpPr>
        <p:grpSpPr>
          <a:xfrm>
            <a:off x="6287950" y="2586045"/>
            <a:ext cx="2089228" cy="369332"/>
            <a:chOff x="457201" y="1846160"/>
            <a:chExt cx="2089228" cy="369332"/>
          </a:xfrm>
        </p:grpSpPr>
        <p:sp>
          <p:nvSpPr>
            <p:cNvPr id="15" name="Rectangle 1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8" name="TextBox 1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9" name="Group 18"/>
          <p:cNvGrpSpPr/>
          <p:nvPr/>
        </p:nvGrpSpPr>
        <p:grpSpPr>
          <a:xfrm>
            <a:off x="6287950" y="2955377"/>
            <a:ext cx="2089228" cy="369332"/>
            <a:chOff x="457201" y="1846160"/>
            <a:chExt cx="2089228" cy="369332"/>
          </a:xfrm>
        </p:grpSpPr>
        <p:sp>
          <p:nvSpPr>
            <p:cNvPr id="20" name="Rectangle 1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3" name="TextBox 2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4" name="Group 23"/>
          <p:cNvGrpSpPr/>
          <p:nvPr/>
        </p:nvGrpSpPr>
        <p:grpSpPr>
          <a:xfrm>
            <a:off x="6287950" y="3371739"/>
            <a:ext cx="2089228" cy="369332"/>
            <a:chOff x="457201" y="1846160"/>
            <a:chExt cx="2089228" cy="369332"/>
          </a:xfrm>
        </p:grpSpPr>
        <p:sp>
          <p:nvSpPr>
            <p:cNvPr id="25" name="Rectangle 2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8" name="TextBox 2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9" name="Group 28"/>
          <p:cNvGrpSpPr/>
          <p:nvPr/>
        </p:nvGrpSpPr>
        <p:grpSpPr>
          <a:xfrm>
            <a:off x="6287950" y="3782285"/>
            <a:ext cx="2089228" cy="369332"/>
            <a:chOff x="457201" y="1846160"/>
            <a:chExt cx="2089228" cy="369332"/>
          </a:xfrm>
        </p:grpSpPr>
        <p:sp>
          <p:nvSpPr>
            <p:cNvPr id="30" name="Rectangle 2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33" name="TextBox 3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sp>
        <p:nvSpPr>
          <p:cNvPr id="37" name="Rectangle 36"/>
          <p:cNvSpPr/>
          <p:nvPr/>
        </p:nvSpPr>
        <p:spPr>
          <a:xfrm>
            <a:off x="-11575" y="3405733"/>
            <a:ext cx="8692586" cy="748567"/>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212712" y="1807203"/>
            <a:ext cx="289367" cy="369332"/>
          </a:xfrm>
          <a:prstGeom prst="rect">
            <a:avLst/>
          </a:prstGeom>
          <a:noFill/>
        </p:spPr>
        <p:txBody>
          <a:bodyPr wrap="square" rtlCol="0">
            <a:spAutoFit/>
          </a:bodyPr>
          <a:lstStyle/>
          <a:p>
            <a:r>
              <a:rPr lang="en-US" dirty="0" smtClean="0"/>
              <a:t>X</a:t>
            </a:r>
            <a:endParaRPr lang="en-US" dirty="0"/>
          </a:p>
        </p:txBody>
      </p:sp>
      <p:sp>
        <p:nvSpPr>
          <p:cNvPr id="40" name="TextBox 39"/>
          <p:cNvSpPr txBox="1"/>
          <p:nvPr/>
        </p:nvSpPr>
        <p:spPr>
          <a:xfrm>
            <a:off x="6212712" y="2202632"/>
            <a:ext cx="289367" cy="369332"/>
          </a:xfrm>
          <a:prstGeom prst="rect">
            <a:avLst/>
          </a:prstGeom>
          <a:noFill/>
        </p:spPr>
        <p:txBody>
          <a:bodyPr wrap="square" rtlCol="0">
            <a:spAutoFit/>
          </a:bodyPr>
          <a:lstStyle/>
          <a:p>
            <a:r>
              <a:rPr lang="en-US" dirty="0" smtClean="0"/>
              <a:t>X</a:t>
            </a:r>
            <a:endParaRPr lang="en-US" dirty="0"/>
          </a:p>
        </p:txBody>
      </p:sp>
      <p:sp>
        <p:nvSpPr>
          <p:cNvPr id="41" name="TextBox 40"/>
          <p:cNvSpPr txBox="1"/>
          <p:nvPr/>
        </p:nvSpPr>
        <p:spPr>
          <a:xfrm>
            <a:off x="6212712" y="2586045"/>
            <a:ext cx="289367" cy="369332"/>
          </a:xfrm>
          <a:prstGeom prst="rect">
            <a:avLst/>
          </a:prstGeom>
          <a:noFill/>
        </p:spPr>
        <p:txBody>
          <a:bodyPr wrap="square" rtlCol="0">
            <a:spAutoFit/>
          </a:bodyPr>
          <a:lstStyle/>
          <a:p>
            <a:r>
              <a:rPr lang="en-US" dirty="0" smtClean="0"/>
              <a:t>X</a:t>
            </a:r>
            <a:endParaRPr lang="en-US" dirty="0"/>
          </a:p>
        </p:txBody>
      </p:sp>
    </p:spTree>
    <p:extLst>
      <p:ext uri="{BB962C8B-B14F-4D97-AF65-F5344CB8AC3E}">
        <p14:creationId xmlns:p14="http://schemas.microsoft.com/office/powerpoint/2010/main" val="236044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3784969"/>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976103"/>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 y="2191262"/>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 everything </a:t>
            </a:r>
            <a:r>
              <a:rPr lang="en-US" dirty="0" err="1" smtClean="0"/>
              <a:t>microlearnable</a:t>
            </a:r>
            <a:r>
              <a:rPr lang="en-US" dirty="0" smtClean="0"/>
              <a:t>?</a:t>
            </a:r>
            <a:endParaRPr lang="en-US" dirty="0"/>
          </a:p>
        </p:txBody>
      </p:sp>
      <p:sp>
        <p:nvSpPr>
          <p:cNvPr id="3" name="Content Placeholder 2"/>
          <p:cNvSpPr>
            <a:spLocks noGrp="1"/>
          </p:cNvSpPr>
          <p:nvPr>
            <p:ph idx="1"/>
          </p:nvPr>
        </p:nvSpPr>
        <p:spPr>
          <a:xfrm>
            <a:off x="630821" y="1740156"/>
            <a:ext cx="7620000" cy="4038600"/>
          </a:xfrm>
        </p:spPr>
        <p:txBody>
          <a:bodyPr/>
          <a:lstStyle/>
          <a:p>
            <a:r>
              <a:rPr lang="en-US" dirty="0" smtClean="0"/>
              <a:t>Re-enforcing </a:t>
            </a:r>
            <a:r>
              <a:rPr lang="en-US" dirty="0" smtClean="0"/>
              <a:t>a concept</a:t>
            </a:r>
          </a:p>
          <a:p>
            <a:r>
              <a:rPr lang="en-US" dirty="0" smtClean="0"/>
              <a:t>Application of a learned concept</a:t>
            </a:r>
          </a:p>
          <a:p>
            <a:r>
              <a:rPr lang="en-US" dirty="0" smtClean="0"/>
              <a:t>When things go wrong</a:t>
            </a:r>
          </a:p>
          <a:p>
            <a:r>
              <a:rPr lang="en-US" dirty="0" smtClean="0"/>
              <a:t>Learning a new concept</a:t>
            </a:r>
          </a:p>
          <a:p>
            <a:r>
              <a:rPr lang="en-US" dirty="0" smtClean="0"/>
              <a:t>Supporting a change in a learned concept</a:t>
            </a:r>
          </a:p>
          <a:p>
            <a:r>
              <a:rPr lang="en-US" dirty="0" smtClean="0"/>
              <a:t>Support performance</a:t>
            </a:r>
            <a:endParaRPr lang="en-US" dirty="0"/>
          </a:p>
        </p:txBody>
      </p:sp>
      <p:grpSp>
        <p:nvGrpSpPr>
          <p:cNvPr id="8" name="Group 7"/>
          <p:cNvGrpSpPr/>
          <p:nvPr/>
        </p:nvGrpSpPr>
        <p:grpSpPr>
          <a:xfrm>
            <a:off x="6287950" y="1801205"/>
            <a:ext cx="2089228" cy="369332"/>
            <a:chOff x="457201" y="1846160"/>
            <a:chExt cx="2089228" cy="369332"/>
          </a:xfrm>
        </p:grpSpPr>
        <p:sp>
          <p:nvSpPr>
            <p:cNvPr id="4" name="Rectangle 3"/>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7" name="TextBox 6"/>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9" name="Group 8"/>
          <p:cNvGrpSpPr/>
          <p:nvPr/>
        </p:nvGrpSpPr>
        <p:grpSpPr>
          <a:xfrm>
            <a:off x="6287950" y="2191262"/>
            <a:ext cx="2089228" cy="369332"/>
            <a:chOff x="457201" y="1846160"/>
            <a:chExt cx="2089228" cy="369332"/>
          </a:xfrm>
        </p:grpSpPr>
        <p:sp>
          <p:nvSpPr>
            <p:cNvPr id="10" name="Rectangle 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3" name="TextBox 1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4" name="Group 13"/>
          <p:cNvGrpSpPr/>
          <p:nvPr/>
        </p:nvGrpSpPr>
        <p:grpSpPr>
          <a:xfrm>
            <a:off x="6287950" y="2586045"/>
            <a:ext cx="2089228" cy="369332"/>
            <a:chOff x="457201" y="1846160"/>
            <a:chExt cx="2089228" cy="369332"/>
          </a:xfrm>
        </p:grpSpPr>
        <p:sp>
          <p:nvSpPr>
            <p:cNvPr id="15" name="Rectangle 1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8" name="TextBox 1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9" name="Group 18"/>
          <p:cNvGrpSpPr/>
          <p:nvPr/>
        </p:nvGrpSpPr>
        <p:grpSpPr>
          <a:xfrm>
            <a:off x="6287950" y="2955377"/>
            <a:ext cx="2089228" cy="369332"/>
            <a:chOff x="457201" y="1846160"/>
            <a:chExt cx="2089228" cy="369332"/>
          </a:xfrm>
        </p:grpSpPr>
        <p:sp>
          <p:nvSpPr>
            <p:cNvPr id="20" name="Rectangle 1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3" name="TextBox 2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4" name="Group 23"/>
          <p:cNvGrpSpPr/>
          <p:nvPr/>
        </p:nvGrpSpPr>
        <p:grpSpPr>
          <a:xfrm>
            <a:off x="6287950" y="3371739"/>
            <a:ext cx="2089228" cy="369332"/>
            <a:chOff x="457201" y="1846160"/>
            <a:chExt cx="2089228" cy="369332"/>
          </a:xfrm>
        </p:grpSpPr>
        <p:sp>
          <p:nvSpPr>
            <p:cNvPr id="25" name="Rectangle 2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8" name="TextBox 2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9" name="Group 28"/>
          <p:cNvGrpSpPr/>
          <p:nvPr/>
        </p:nvGrpSpPr>
        <p:grpSpPr>
          <a:xfrm>
            <a:off x="6287950" y="3782285"/>
            <a:ext cx="2089228" cy="369332"/>
            <a:chOff x="457201" y="1846160"/>
            <a:chExt cx="2089228" cy="369332"/>
          </a:xfrm>
        </p:grpSpPr>
        <p:sp>
          <p:nvSpPr>
            <p:cNvPr id="30" name="Rectangle 2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33" name="TextBox 3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sp>
        <p:nvSpPr>
          <p:cNvPr id="37" name="Rectangle 36"/>
          <p:cNvSpPr/>
          <p:nvPr/>
        </p:nvSpPr>
        <p:spPr>
          <a:xfrm>
            <a:off x="-11575" y="3764243"/>
            <a:ext cx="8692586" cy="390057"/>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212712" y="1807203"/>
            <a:ext cx="289367" cy="369332"/>
          </a:xfrm>
          <a:prstGeom prst="rect">
            <a:avLst/>
          </a:prstGeom>
          <a:noFill/>
        </p:spPr>
        <p:txBody>
          <a:bodyPr wrap="square" rtlCol="0">
            <a:spAutoFit/>
          </a:bodyPr>
          <a:lstStyle/>
          <a:p>
            <a:r>
              <a:rPr lang="en-US" dirty="0" smtClean="0"/>
              <a:t>X</a:t>
            </a:r>
            <a:endParaRPr lang="en-US" dirty="0"/>
          </a:p>
        </p:txBody>
      </p:sp>
      <p:sp>
        <p:nvSpPr>
          <p:cNvPr id="40" name="TextBox 39"/>
          <p:cNvSpPr txBox="1"/>
          <p:nvPr/>
        </p:nvSpPr>
        <p:spPr>
          <a:xfrm>
            <a:off x="6212712" y="2202632"/>
            <a:ext cx="289367" cy="369332"/>
          </a:xfrm>
          <a:prstGeom prst="rect">
            <a:avLst/>
          </a:prstGeom>
          <a:noFill/>
        </p:spPr>
        <p:txBody>
          <a:bodyPr wrap="square" rtlCol="0">
            <a:spAutoFit/>
          </a:bodyPr>
          <a:lstStyle/>
          <a:p>
            <a:r>
              <a:rPr lang="en-US" dirty="0" smtClean="0"/>
              <a:t>X</a:t>
            </a:r>
            <a:endParaRPr lang="en-US" dirty="0"/>
          </a:p>
        </p:txBody>
      </p:sp>
      <p:sp>
        <p:nvSpPr>
          <p:cNvPr id="41" name="TextBox 40"/>
          <p:cNvSpPr txBox="1"/>
          <p:nvPr/>
        </p:nvSpPr>
        <p:spPr>
          <a:xfrm>
            <a:off x="6212712" y="2586045"/>
            <a:ext cx="289367" cy="369332"/>
          </a:xfrm>
          <a:prstGeom prst="rect">
            <a:avLst/>
          </a:prstGeom>
          <a:noFill/>
        </p:spPr>
        <p:txBody>
          <a:bodyPr wrap="square" rtlCol="0">
            <a:spAutoFit/>
          </a:bodyPr>
          <a:lstStyle/>
          <a:p>
            <a:r>
              <a:rPr lang="en-US" dirty="0" smtClean="0"/>
              <a:t>X</a:t>
            </a:r>
            <a:endParaRPr lang="en-US" dirty="0"/>
          </a:p>
        </p:txBody>
      </p:sp>
      <p:sp>
        <p:nvSpPr>
          <p:cNvPr id="42" name="TextBox 41"/>
          <p:cNvSpPr txBox="1"/>
          <p:nvPr/>
        </p:nvSpPr>
        <p:spPr>
          <a:xfrm>
            <a:off x="7439629" y="2947968"/>
            <a:ext cx="289367" cy="369332"/>
          </a:xfrm>
          <a:prstGeom prst="rect">
            <a:avLst/>
          </a:prstGeom>
          <a:noFill/>
        </p:spPr>
        <p:txBody>
          <a:bodyPr wrap="square" rtlCol="0">
            <a:spAutoFit/>
          </a:bodyPr>
          <a:lstStyle/>
          <a:p>
            <a:r>
              <a:rPr lang="en-US" dirty="0" smtClean="0"/>
              <a:t>X</a:t>
            </a:r>
            <a:endParaRPr lang="en-US" dirty="0"/>
          </a:p>
        </p:txBody>
      </p:sp>
    </p:spTree>
    <p:extLst>
      <p:ext uri="{BB962C8B-B14F-4D97-AF65-F5344CB8AC3E}">
        <p14:creationId xmlns:p14="http://schemas.microsoft.com/office/powerpoint/2010/main" val="54038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3784969"/>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976103"/>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 y="2191262"/>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 everything </a:t>
            </a:r>
            <a:r>
              <a:rPr lang="en-US" dirty="0" err="1" smtClean="0"/>
              <a:t>microlearnable</a:t>
            </a:r>
            <a:r>
              <a:rPr lang="en-US" dirty="0" smtClean="0"/>
              <a:t>?</a:t>
            </a:r>
            <a:endParaRPr lang="en-US" dirty="0"/>
          </a:p>
        </p:txBody>
      </p:sp>
      <p:sp>
        <p:nvSpPr>
          <p:cNvPr id="3" name="Content Placeholder 2"/>
          <p:cNvSpPr>
            <a:spLocks noGrp="1"/>
          </p:cNvSpPr>
          <p:nvPr>
            <p:ph idx="1"/>
          </p:nvPr>
        </p:nvSpPr>
        <p:spPr>
          <a:xfrm>
            <a:off x="630821" y="1740156"/>
            <a:ext cx="7620000" cy="4038600"/>
          </a:xfrm>
        </p:spPr>
        <p:txBody>
          <a:bodyPr/>
          <a:lstStyle/>
          <a:p>
            <a:r>
              <a:rPr lang="en-US" dirty="0" smtClean="0"/>
              <a:t>Re-enforcing </a:t>
            </a:r>
            <a:r>
              <a:rPr lang="en-US" dirty="0" smtClean="0"/>
              <a:t>a concept</a:t>
            </a:r>
          </a:p>
          <a:p>
            <a:r>
              <a:rPr lang="en-US" dirty="0" smtClean="0"/>
              <a:t>Application of a learned concept</a:t>
            </a:r>
          </a:p>
          <a:p>
            <a:r>
              <a:rPr lang="en-US" dirty="0" smtClean="0"/>
              <a:t>When things go wrong</a:t>
            </a:r>
          </a:p>
          <a:p>
            <a:r>
              <a:rPr lang="en-US" dirty="0" smtClean="0"/>
              <a:t>Learning a new concept</a:t>
            </a:r>
          </a:p>
          <a:p>
            <a:r>
              <a:rPr lang="en-US" dirty="0" smtClean="0"/>
              <a:t>Supporting a change in a learned concept</a:t>
            </a:r>
          </a:p>
          <a:p>
            <a:r>
              <a:rPr lang="en-US" dirty="0" smtClean="0"/>
              <a:t>Support performance</a:t>
            </a:r>
            <a:endParaRPr lang="en-US" dirty="0"/>
          </a:p>
        </p:txBody>
      </p:sp>
      <p:grpSp>
        <p:nvGrpSpPr>
          <p:cNvPr id="8" name="Group 7"/>
          <p:cNvGrpSpPr/>
          <p:nvPr/>
        </p:nvGrpSpPr>
        <p:grpSpPr>
          <a:xfrm>
            <a:off x="6287950" y="1801205"/>
            <a:ext cx="2089228" cy="369332"/>
            <a:chOff x="457201" y="1846160"/>
            <a:chExt cx="2089228" cy="369332"/>
          </a:xfrm>
        </p:grpSpPr>
        <p:sp>
          <p:nvSpPr>
            <p:cNvPr id="4" name="Rectangle 3"/>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7" name="TextBox 6"/>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9" name="Group 8"/>
          <p:cNvGrpSpPr/>
          <p:nvPr/>
        </p:nvGrpSpPr>
        <p:grpSpPr>
          <a:xfrm>
            <a:off x="6287950" y="2191262"/>
            <a:ext cx="2089228" cy="369332"/>
            <a:chOff x="457201" y="1846160"/>
            <a:chExt cx="2089228" cy="369332"/>
          </a:xfrm>
        </p:grpSpPr>
        <p:sp>
          <p:nvSpPr>
            <p:cNvPr id="10" name="Rectangle 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3" name="TextBox 1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4" name="Group 13"/>
          <p:cNvGrpSpPr/>
          <p:nvPr/>
        </p:nvGrpSpPr>
        <p:grpSpPr>
          <a:xfrm>
            <a:off x="6287950" y="2586045"/>
            <a:ext cx="2089228" cy="369332"/>
            <a:chOff x="457201" y="1846160"/>
            <a:chExt cx="2089228" cy="369332"/>
          </a:xfrm>
        </p:grpSpPr>
        <p:sp>
          <p:nvSpPr>
            <p:cNvPr id="15" name="Rectangle 1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8" name="TextBox 1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9" name="Group 18"/>
          <p:cNvGrpSpPr/>
          <p:nvPr/>
        </p:nvGrpSpPr>
        <p:grpSpPr>
          <a:xfrm>
            <a:off x="6287950" y="2955377"/>
            <a:ext cx="2089228" cy="369332"/>
            <a:chOff x="457201" y="1846160"/>
            <a:chExt cx="2089228" cy="369332"/>
          </a:xfrm>
        </p:grpSpPr>
        <p:sp>
          <p:nvSpPr>
            <p:cNvPr id="20" name="Rectangle 1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3" name="TextBox 2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4" name="Group 23"/>
          <p:cNvGrpSpPr/>
          <p:nvPr/>
        </p:nvGrpSpPr>
        <p:grpSpPr>
          <a:xfrm>
            <a:off x="6287950" y="3371739"/>
            <a:ext cx="2089228" cy="369332"/>
            <a:chOff x="457201" y="1846160"/>
            <a:chExt cx="2089228" cy="369332"/>
          </a:xfrm>
        </p:grpSpPr>
        <p:sp>
          <p:nvSpPr>
            <p:cNvPr id="25" name="Rectangle 2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8" name="TextBox 2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9" name="Group 28"/>
          <p:cNvGrpSpPr/>
          <p:nvPr/>
        </p:nvGrpSpPr>
        <p:grpSpPr>
          <a:xfrm>
            <a:off x="6287950" y="3782285"/>
            <a:ext cx="2089228" cy="369332"/>
            <a:chOff x="457201" y="1846160"/>
            <a:chExt cx="2089228" cy="369332"/>
          </a:xfrm>
        </p:grpSpPr>
        <p:sp>
          <p:nvSpPr>
            <p:cNvPr id="30" name="Rectangle 2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33" name="TextBox 3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sp>
        <p:nvSpPr>
          <p:cNvPr id="38" name="TextBox 37"/>
          <p:cNvSpPr txBox="1"/>
          <p:nvPr/>
        </p:nvSpPr>
        <p:spPr>
          <a:xfrm>
            <a:off x="6212712" y="1807203"/>
            <a:ext cx="289367" cy="369332"/>
          </a:xfrm>
          <a:prstGeom prst="rect">
            <a:avLst/>
          </a:prstGeom>
          <a:noFill/>
        </p:spPr>
        <p:txBody>
          <a:bodyPr wrap="square" rtlCol="0">
            <a:spAutoFit/>
          </a:bodyPr>
          <a:lstStyle/>
          <a:p>
            <a:r>
              <a:rPr lang="en-US" dirty="0" smtClean="0"/>
              <a:t>X</a:t>
            </a:r>
            <a:endParaRPr lang="en-US" dirty="0"/>
          </a:p>
        </p:txBody>
      </p:sp>
      <p:sp>
        <p:nvSpPr>
          <p:cNvPr id="40" name="TextBox 39"/>
          <p:cNvSpPr txBox="1"/>
          <p:nvPr/>
        </p:nvSpPr>
        <p:spPr>
          <a:xfrm>
            <a:off x="6212712" y="2202632"/>
            <a:ext cx="289367" cy="369332"/>
          </a:xfrm>
          <a:prstGeom prst="rect">
            <a:avLst/>
          </a:prstGeom>
          <a:noFill/>
        </p:spPr>
        <p:txBody>
          <a:bodyPr wrap="square" rtlCol="0">
            <a:spAutoFit/>
          </a:bodyPr>
          <a:lstStyle/>
          <a:p>
            <a:r>
              <a:rPr lang="en-US" dirty="0" smtClean="0"/>
              <a:t>X</a:t>
            </a:r>
            <a:endParaRPr lang="en-US" dirty="0"/>
          </a:p>
        </p:txBody>
      </p:sp>
      <p:sp>
        <p:nvSpPr>
          <p:cNvPr id="41" name="TextBox 40"/>
          <p:cNvSpPr txBox="1"/>
          <p:nvPr/>
        </p:nvSpPr>
        <p:spPr>
          <a:xfrm>
            <a:off x="6212712" y="2586045"/>
            <a:ext cx="289367" cy="369332"/>
          </a:xfrm>
          <a:prstGeom prst="rect">
            <a:avLst/>
          </a:prstGeom>
          <a:noFill/>
        </p:spPr>
        <p:txBody>
          <a:bodyPr wrap="square" rtlCol="0">
            <a:spAutoFit/>
          </a:bodyPr>
          <a:lstStyle/>
          <a:p>
            <a:r>
              <a:rPr lang="en-US" dirty="0" smtClean="0"/>
              <a:t>X</a:t>
            </a:r>
            <a:endParaRPr lang="en-US" dirty="0"/>
          </a:p>
        </p:txBody>
      </p:sp>
      <p:sp>
        <p:nvSpPr>
          <p:cNvPr id="42" name="TextBox 41"/>
          <p:cNvSpPr txBox="1"/>
          <p:nvPr/>
        </p:nvSpPr>
        <p:spPr>
          <a:xfrm>
            <a:off x="7439629" y="2947968"/>
            <a:ext cx="289367" cy="369332"/>
          </a:xfrm>
          <a:prstGeom prst="rect">
            <a:avLst/>
          </a:prstGeom>
          <a:noFill/>
        </p:spPr>
        <p:txBody>
          <a:bodyPr wrap="square" rtlCol="0">
            <a:spAutoFit/>
          </a:bodyPr>
          <a:lstStyle/>
          <a:p>
            <a:r>
              <a:rPr lang="en-US" dirty="0" smtClean="0"/>
              <a:t>X</a:t>
            </a:r>
            <a:endParaRPr lang="en-US" dirty="0"/>
          </a:p>
        </p:txBody>
      </p:sp>
      <p:sp>
        <p:nvSpPr>
          <p:cNvPr id="43" name="TextBox 42"/>
          <p:cNvSpPr txBox="1"/>
          <p:nvPr/>
        </p:nvSpPr>
        <p:spPr>
          <a:xfrm>
            <a:off x="6212712" y="3378068"/>
            <a:ext cx="289367" cy="369332"/>
          </a:xfrm>
          <a:prstGeom prst="rect">
            <a:avLst/>
          </a:prstGeom>
          <a:noFill/>
        </p:spPr>
        <p:txBody>
          <a:bodyPr wrap="square" rtlCol="0">
            <a:spAutoFit/>
          </a:bodyPr>
          <a:lstStyle/>
          <a:p>
            <a:r>
              <a:rPr lang="en-US" dirty="0" smtClean="0"/>
              <a:t>X</a:t>
            </a:r>
            <a:endParaRPr lang="en-US" dirty="0"/>
          </a:p>
        </p:txBody>
      </p:sp>
    </p:spTree>
    <p:extLst>
      <p:ext uri="{BB962C8B-B14F-4D97-AF65-F5344CB8AC3E}">
        <p14:creationId xmlns:p14="http://schemas.microsoft.com/office/powerpoint/2010/main" val="395819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3784969"/>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976103"/>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 y="2191262"/>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 everything </a:t>
            </a:r>
            <a:r>
              <a:rPr lang="en-US" dirty="0" err="1" smtClean="0"/>
              <a:t>microlearnable</a:t>
            </a:r>
            <a:r>
              <a:rPr lang="en-US" dirty="0" smtClean="0"/>
              <a:t>?</a:t>
            </a:r>
            <a:endParaRPr lang="en-US" dirty="0"/>
          </a:p>
        </p:txBody>
      </p:sp>
      <p:sp>
        <p:nvSpPr>
          <p:cNvPr id="3" name="Content Placeholder 2"/>
          <p:cNvSpPr>
            <a:spLocks noGrp="1"/>
          </p:cNvSpPr>
          <p:nvPr>
            <p:ph idx="1"/>
          </p:nvPr>
        </p:nvSpPr>
        <p:spPr>
          <a:xfrm>
            <a:off x="630821" y="1740156"/>
            <a:ext cx="7620000" cy="4038600"/>
          </a:xfrm>
        </p:spPr>
        <p:txBody>
          <a:bodyPr/>
          <a:lstStyle/>
          <a:p>
            <a:r>
              <a:rPr lang="en-US" dirty="0" smtClean="0"/>
              <a:t>Re-enforcing </a:t>
            </a:r>
            <a:r>
              <a:rPr lang="en-US" dirty="0" smtClean="0"/>
              <a:t>a concept</a:t>
            </a:r>
          </a:p>
          <a:p>
            <a:r>
              <a:rPr lang="en-US" dirty="0" smtClean="0"/>
              <a:t>Application of a learned concept</a:t>
            </a:r>
          </a:p>
          <a:p>
            <a:r>
              <a:rPr lang="en-US" dirty="0" smtClean="0"/>
              <a:t>When things go wrong</a:t>
            </a:r>
          </a:p>
          <a:p>
            <a:r>
              <a:rPr lang="en-US" dirty="0" smtClean="0"/>
              <a:t>Learning a new concept</a:t>
            </a:r>
          </a:p>
          <a:p>
            <a:r>
              <a:rPr lang="en-US" dirty="0" smtClean="0"/>
              <a:t>Supporting a change in a learned concept</a:t>
            </a:r>
          </a:p>
          <a:p>
            <a:r>
              <a:rPr lang="en-US" dirty="0" smtClean="0"/>
              <a:t>Support performance</a:t>
            </a:r>
            <a:endParaRPr lang="en-US" dirty="0"/>
          </a:p>
        </p:txBody>
      </p:sp>
      <p:grpSp>
        <p:nvGrpSpPr>
          <p:cNvPr id="8" name="Group 7"/>
          <p:cNvGrpSpPr/>
          <p:nvPr/>
        </p:nvGrpSpPr>
        <p:grpSpPr>
          <a:xfrm>
            <a:off x="6287950" y="1801205"/>
            <a:ext cx="2089228" cy="369332"/>
            <a:chOff x="457201" y="1846160"/>
            <a:chExt cx="2089228" cy="369332"/>
          </a:xfrm>
        </p:grpSpPr>
        <p:sp>
          <p:nvSpPr>
            <p:cNvPr id="4" name="Rectangle 3"/>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7" name="TextBox 6"/>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9" name="Group 8"/>
          <p:cNvGrpSpPr/>
          <p:nvPr/>
        </p:nvGrpSpPr>
        <p:grpSpPr>
          <a:xfrm>
            <a:off x="6287950" y="2191262"/>
            <a:ext cx="2089228" cy="369332"/>
            <a:chOff x="457201" y="1846160"/>
            <a:chExt cx="2089228" cy="369332"/>
          </a:xfrm>
        </p:grpSpPr>
        <p:sp>
          <p:nvSpPr>
            <p:cNvPr id="10" name="Rectangle 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3" name="TextBox 1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4" name="Group 13"/>
          <p:cNvGrpSpPr/>
          <p:nvPr/>
        </p:nvGrpSpPr>
        <p:grpSpPr>
          <a:xfrm>
            <a:off x="6287950" y="2586045"/>
            <a:ext cx="2089228" cy="369332"/>
            <a:chOff x="457201" y="1846160"/>
            <a:chExt cx="2089228" cy="369332"/>
          </a:xfrm>
        </p:grpSpPr>
        <p:sp>
          <p:nvSpPr>
            <p:cNvPr id="15" name="Rectangle 1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8" name="TextBox 1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9" name="Group 18"/>
          <p:cNvGrpSpPr/>
          <p:nvPr/>
        </p:nvGrpSpPr>
        <p:grpSpPr>
          <a:xfrm>
            <a:off x="6287950" y="2955377"/>
            <a:ext cx="2089228" cy="369332"/>
            <a:chOff x="457201" y="1846160"/>
            <a:chExt cx="2089228" cy="369332"/>
          </a:xfrm>
        </p:grpSpPr>
        <p:sp>
          <p:nvSpPr>
            <p:cNvPr id="20" name="Rectangle 1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3" name="TextBox 2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4" name="Group 23"/>
          <p:cNvGrpSpPr/>
          <p:nvPr/>
        </p:nvGrpSpPr>
        <p:grpSpPr>
          <a:xfrm>
            <a:off x="6287950" y="3371739"/>
            <a:ext cx="2089228" cy="369332"/>
            <a:chOff x="457201" y="1846160"/>
            <a:chExt cx="2089228" cy="369332"/>
          </a:xfrm>
        </p:grpSpPr>
        <p:sp>
          <p:nvSpPr>
            <p:cNvPr id="25" name="Rectangle 2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8" name="TextBox 2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9" name="Group 28"/>
          <p:cNvGrpSpPr/>
          <p:nvPr/>
        </p:nvGrpSpPr>
        <p:grpSpPr>
          <a:xfrm>
            <a:off x="6287950" y="3782285"/>
            <a:ext cx="2089228" cy="369332"/>
            <a:chOff x="457201" y="1846160"/>
            <a:chExt cx="2089228" cy="369332"/>
          </a:xfrm>
        </p:grpSpPr>
        <p:sp>
          <p:nvSpPr>
            <p:cNvPr id="30" name="Rectangle 2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33" name="TextBox 3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sp>
        <p:nvSpPr>
          <p:cNvPr id="38" name="TextBox 37"/>
          <p:cNvSpPr txBox="1"/>
          <p:nvPr/>
        </p:nvSpPr>
        <p:spPr>
          <a:xfrm>
            <a:off x="6212712" y="1807203"/>
            <a:ext cx="289367" cy="369332"/>
          </a:xfrm>
          <a:prstGeom prst="rect">
            <a:avLst/>
          </a:prstGeom>
          <a:noFill/>
        </p:spPr>
        <p:txBody>
          <a:bodyPr wrap="square" rtlCol="0">
            <a:spAutoFit/>
          </a:bodyPr>
          <a:lstStyle/>
          <a:p>
            <a:r>
              <a:rPr lang="en-US" dirty="0" smtClean="0"/>
              <a:t>X</a:t>
            </a:r>
            <a:endParaRPr lang="en-US" dirty="0"/>
          </a:p>
        </p:txBody>
      </p:sp>
      <p:sp>
        <p:nvSpPr>
          <p:cNvPr id="40" name="TextBox 39"/>
          <p:cNvSpPr txBox="1"/>
          <p:nvPr/>
        </p:nvSpPr>
        <p:spPr>
          <a:xfrm>
            <a:off x="6212712" y="2202632"/>
            <a:ext cx="289367" cy="369332"/>
          </a:xfrm>
          <a:prstGeom prst="rect">
            <a:avLst/>
          </a:prstGeom>
          <a:noFill/>
        </p:spPr>
        <p:txBody>
          <a:bodyPr wrap="square" rtlCol="0">
            <a:spAutoFit/>
          </a:bodyPr>
          <a:lstStyle/>
          <a:p>
            <a:r>
              <a:rPr lang="en-US" dirty="0" smtClean="0"/>
              <a:t>X</a:t>
            </a:r>
            <a:endParaRPr lang="en-US" dirty="0"/>
          </a:p>
        </p:txBody>
      </p:sp>
      <p:sp>
        <p:nvSpPr>
          <p:cNvPr id="41" name="TextBox 40"/>
          <p:cNvSpPr txBox="1"/>
          <p:nvPr/>
        </p:nvSpPr>
        <p:spPr>
          <a:xfrm>
            <a:off x="6212712" y="2586045"/>
            <a:ext cx="289367" cy="369332"/>
          </a:xfrm>
          <a:prstGeom prst="rect">
            <a:avLst/>
          </a:prstGeom>
          <a:noFill/>
        </p:spPr>
        <p:txBody>
          <a:bodyPr wrap="square" rtlCol="0">
            <a:spAutoFit/>
          </a:bodyPr>
          <a:lstStyle/>
          <a:p>
            <a:r>
              <a:rPr lang="en-US" dirty="0" smtClean="0"/>
              <a:t>X</a:t>
            </a:r>
            <a:endParaRPr lang="en-US" dirty="0"/>
          </a:p>
        </p:txBody>
      </p:sp>
      <p:sp>
        <p:nvSpPr>
          <p:cNvPr id="42" name="TextBox 41"/>
          <p:cNvSpPr txBox="1"/>
          <p:nvPr/>
        </p:nvSpPr>
        <p:spPr>
          <a:xfrm>
            <a:off x="7439629" y="2947968"/>
            <a:ext cx="289367" cy="369332"/>
          </a:xfrm>
          <a:prstGeom prst="rect">
            <a:avLst/>
          </a:prstGeom>
          <a:noFill/>
        </p:spPr>
        <p:txBody>
          <a:bodyPr wrap="square" rtlCol="0">
            <a:spAutoFit/>
          </a:bodyPr>
          <a:lstStyle/>
          <a:p>
            <a:r>
              <a:rPr lang="en-US" dirty="0" smtClean="0"/>
              <a:t>X</a:t>
            </a:r>
            <a:endParaRPr lang="en-US" dirty="0"/>
          </a:p>
        </p:txBody>
      </p:sp>
      <p:sp>
        <p:nvSpPr>
          <p:cNvPr id="43" name="TextBox 42"/>
          <p:cNvSpPr txBox="1"/>
          <p:nvPr/>
        </p:nvSpPr>
        <p:spPr>
          <a:xfrm>
            <a:off x="6212712" y="3378068"/>
            <a:ext cx="289367" cy="369332"/>
          </a:xfrm>
          <a:prstGeom prst="rect">
            <a:avLst/>
          </a:prstGeom>
          <a:noFill/>
        </p:spPr>
        <p:txBody>
          <a:bodyPr wrap="square" rtlCol="0">
            <a:spAutoFit/>
          </a:bodyPr>
          <a:lstStyle/>
          <a:p>
            <a:r>
              <a:rPr lang="en-US" dirty="0" smtClean="0"/>
              <a:t>X</a:t>
            </a:r>
            <a:endParaRPr lang="en-US" dirty="0"/>
          </a:p>
        </p:txBody>
      </p:sp>
      <p:sp>
        <p:nvSpPr>
          <p:cNvPr id="44" name="TextBox 43"/>
          <p:cNvSpPr txBox="1"/>
          <p:nvPr/>
        </p:nvSpPr>
        <p:spPr>
          <a:xfrm>
            <a:off x="6212712" y="3784969"/>
            <a:ext cx="289367" cy="369332"/>
          </a:xfrm>
          <a:prstGeom prst="rect">
            <a:avLst/>
          </a:prstGeom>
          <a:noFill/>
        </p:spPr>
        <p:txBody>
          <a:bodyPr wrap="square" rtlCol="0">
            <a:spAutoFit/>
          </a:bodyPr>
          <a:lstStyle/>
          <a:p>
            <a:r>
              <a:rPr lang="en-US" dirty="0" smtClean="0"/>
              <a:t>X</a:t>
            </a:r>
            <a:endParaRPr lang="en-US" dirty="0"/>
          </a:p>
        </p:txBody>
      </p:sp>
    </p:spTree>
    <p:extLst>
      <p:ext uri="{BB962C8B-B14F-4D97-AF65-F5344CB8AC3E}">
        <p14:creationId xmlns:p14="http://schemas.microsoft.com/office/powerpoint/2010/main" val="261137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Characteristics of a good </a:t>
            </a:r>
            <a:r>
              <a:rPr lang="en-US" sz="3200" dirty="0" err="1" smtClean="0"/>
              <a:t>microlearning</a:t>
            </a:r>
            <a:r>
              <a:rPr lang="en-US" sz="3200" dirty="0" smtClean="0"/>
              <a:t> unit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5516207"/>
              </p:ext>
            </p:extLst>
          </p:nvPr>
        </p:nvGraphicFramePr>
        <p:xfrm>
          <a:off x="457200" y="1201003"/>
          <a:ext cx="8373202" cy="4437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48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Micro-unit models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6241356"/>
              </p:ext>
            </p:extLst>
          </p:nvPr>
        </p:nvGraphicFramePr>
        <p:xfrm>
          <a:off x="457200" y="1600200"/>
          <a:ext cx="762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879939" y="6188520"/>
            <a:ext cx="2546430" cy="646331"/>
          </a:xfrm>
          <a:prstGeom prst="rect">
            <a:avLst/>
          </a:prstGeom>
          <a:noFill/>
        </p:spPr>
        <p:txBody>
          <a:bodyPr wrap="square" rtlCol="0">
            <a:spAutoFit/>
          </a:bodyPr>
          <a:lstStyle/>
          <a:p>
            <a:r>
              <a:rPr lang="en-US" dirty="0"/>
              <a:t>(Hug, &amp; Friesen, 2009)</a:t>
            </a:r>
          </a:p>
          <a:p>
            <a:endParaRPr lang="en-US" dirty="0"/>
          </a:p>
        </p:txBody>
      </p:sp>
    </p:spTree>
    <p:extLst>
      <p:ext uri="{BB962C8B-B14F-4D97-AF65-F5344CB8AC3E}">
        <p14:creationId xmlns:p14="http://schemas.microsoft.com/office/powerpoint/2010/main" val="42012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Microlearning</a:t>
            </a:r>
            <a:r>
              <a:rPr lang="en-US" dirty="0" smtClean="0"/>
              <a:t> elements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039234"/>
              </p:ext>
            </p:extLst>
          </p:nvPr>
        </p:nvGraphicFramePr>
        <p:xfrm>
          <a:off x="457200" y="1600200"/>
          <a:ext cx="762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91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82" y="3680877"/>
            <a:ext cx="7620000" cy="1143000"/>
          </a:xfrm>
        </p:spPr>
        <p:txBody>
          <a:bodyPr/>
          <a:lstStyle/>
          <a:p>
            <a:r>
              <a:rPr lang="en-US" sz="3600" dirty="0" smtClean="0"/>
              <a:t>Is LMS a good place to house </a:t>
            </a:r>
            <a:r>
              <a:rPr lang="en-US" sz="3600" dirty="0" err="1" smtClean="0"/>
              <a:t>microlearning</a:t>
            </a:r>
            <a:r>
              <a:rPr lang="en-US" sz="3600" dirty="0" smtClean="0"/>
              <a:t> units?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24125" cy="3048000"/>
          </a:xfrm>
          <a:prstGeom prst="rect">
            <a:avLst/>
          </a:prstGeom>
        </p:spPr>
      </p:pic>
    </p:spTree>
    <p:extLst>
      <p:ext uri="{BB962C8B-B14F-4D97-AF65-F5344CB8AC3E}">
        <p14:creationId xmlns:p14="http://schemas.microsoft.com/office/powerpoint/2010/main" val="109186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H5P.org</a:t>
            </a:r>
          </a:p>
          <a:p>
            <a:r>
              <a:rPr lang="en-US" dirty="0">
                <a:hlinkClick r:id="rId3"/>
              </a:rPr>
              <a:t>How to design for adult </a:t>
            </a:r>
            <a:r>
              <a:rPr lang="en-US" dirty="0" smtClean="0">
                <a:hlinkClick r:id="rId3"/>
              </a:rPr>
              <a:t>learners</a:t>
            </a:r>
            <a:endParaRPr lang="en-US" dirty="0" smtClean="0"/>
          </a:p>
          <a:p>
            <a:r>
              <a:rPr lang="en-US" dirty="0" smtClean="0">
                <a:hlinkClick r:id="rId4"/>
              </a:rPr>
              <a:t>Approaches to course design</a:t>
            </a:r>
            <a:endParaRPr lang="en-US" dirty="0"/>
          </a:p>
        </p:txBody>
      </p:sp>
    </p:spTree>
    <p:extLst>
      <p:ext uri="{BB962C8B-B14F-4D97-AF65-F5344CB8AC3E}">
        <p14:creationId xmlns:p14="http://schemas.microsoft.com/office/powerpoint/2010/main" val="110355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Define</a:t>
            </a:r>
          </a:p>
          <a:p>
            <a:r>
              <a:rPr lang="en-US" dirty="0" smtClean="0"/>
              <a:t>Distinguish</a:t>
            </a:r>
          </a:p>
          <a:p>
            <a:r>
              <a:rPr lang="en-US" dirty="0" smtClean="0"/>
              <a:t>Examine</a:t>
            </a:r>
          </a:p>
          <a:p>
            <a:r>
              <a:rPr lang="en-US" dirty="0" smtClean="0"/>
              <a:t>Illustrate </a:t>
            </a:r>
          </a:p>
          <a:p>
            <a:endParaRPr lang="en-US" dirty="0"/>
          </a:p>
        </p:txBody>
      </p:sp>
    </p:spTree>
    <p:extLst>
      <p:ext uri="{BB962C8B-B14F-4D97-AF65-F5344CB8AC3E}">
        <p14:creationId xmlns:p14="http://schemas.microsoft.com/office/powerpoint/2010/main" val="4051193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Hug, T., &amp; Friesen, N. (2009). Outline of an </a:t>
            </a:r>
            <a:r>
              <a:rPr lang="en-US" dirty="0" err="1" smtClean="0"/>
              <a:t>microlearning</a:t>
            </a:r>
            <a:r>
              <a:rPr lang="en-US" dirty="0" smtClean="0"/>
              <a:t> agenda. </a:t>
            </a:r>
            <a:r>
              <a:rPr lang="en-US" i="1" dirty="0" smtClean="0"/>
              <a:t>eLearning Papers, 16</a:t>
            </a:r>
            <a:r>
              <a:rPr lang="en-US" dirty="0" smtClean="0"/>
              <a:t>. </a:t>
            </a:r>
            <a:r>
              <a:rPr lang="en-US" dirty="0"/>
              <a:t>Retrieved from https://</a:t>
            </a:r>
            <a:r>
              <a:rPr lang="en-US" dirty="0" smtClean="0"/>
              <a:t>www.academia.edu/2817967/Outline_of_a_Microlearning_agenda</a:t>
            </a:r>
          </a:p>
          <a:p>
            <a:r>
              <a:rPr lang="en-US" dirty="0" err="1" smtClean="0"/>
              <a:t>Langreiter</a:t>
            </a:r>
            <a:r>
              <a:rPr lang="en-US" dirty="0" smtClean="0"/>
              <a:t>, C. &amp; </a:t>
            </a:r>
            <a:r>
              <a:rPr lang="en-US" dirty="0" err="1" smtClean="0"/>
              <a:t>Bolka</a:t>
            </a:r>
            <a:r>
              <a:rPr lang="en-US" dirty="0" smtClean="0"/>
              <a:t>, A. (2006) Snips &amp; spaces: Managing </a:t>
            </a:r>
            <a:r>
              <a:rPr lang="en-US" dirty="0" err="1" smtClean="0"/>
              <a:t>microlearning</a:t>
            </a:r>
            <a:r>
              <a:rPr lang="en-US" dirty="0" smtClean="0"/>
              <a:t>. </a:t>
            </a:r>
            <a:r>
              <a:rPr lang="en-US" dirty="0" err="1" smtClean="0"/>
              <a:t>Micromedia</a:t>
            </a:r>
            <a:r>
              <a:rPr lang="en-US" dirty="0" smtClean="0"/>
              <a:t> &amp; e-Learning 2.0: Gaining the Big Picture. Proceedings of </a:t>
            </a:r>
            <a:r>
              <a:rPr lang="en-US" dirty="0" err="1" smtClean="0"/>
              <a:t>Microlearning</a:t>
            </a:r>
            <a:r>
              <a:rPr lang="en-US" dirty="0" smtClean="0"/>
              <a:t> Conference 2006. Innsbruck: Innsbruck UP, pp. 79–97</a:t>
            </a:r>
            <a:r>
              <a:rPr lang="en-US" dirty="0" smtClean="0"/>
              <a:t>.</a:t>
            </a:r>
          </a:p>
          <a:p>
            <a:r>
              <a:rPr lang="en-US" dirty="0" err="1"/>
              <a:t>Litman</a:t>
            </a:r>
            <a:r>
              <a:rPr lang="en-US" dirty="0"/>
              <a:t>, L., </a:t>
            </a:r>
            <a:r>
              <a:rPr lang="en-US" dirty="0" err="1"/>
              <a:t>Davachi</a:t>
            </a:r>
            <a:r>
              <a:rPr lang="en-US" dirty="0"/>
              <a:t>, L. (2008). </a:t>
            </a:r>
            <a:r>
              <a:rPr lang="en-US" dirty="0" smtClean="0"/>
              <a:t>Distributed </a:t>
            </a:r>
            <a:r>
              <a:rPr lang="en-US" dirty="0"/>
              <a:t>learning enhances </a:t>
            </a:r>
            <a:r>
              <a:rPr lang="en-US" dirty="0" smtClean="0"/>
              <a:t>relational </a:t>
            </a:r>
            <a:r>
              <a:rPr lang="en-US" dirty="0"/>
              <a:t>memory consolidation. </a:t>
            </a:r>
            <a:r>
              <a:rPr lang="en-US" i="1" dirty="0" smtClean="0"/>
              <a:t>Learning </a:t>
            </a:r>
            <a:r>
              <a:rPr lang="en-US" i="1" dirty="0"/>
              <a:t>and Memory, </a:t>
            </a:r>
            <a:r>
              <a:rPr lang="en-US" i="1" dirty="0" smtClean="0"/>
              <a:t>15 </a:t>
            </a:r>
            <a:r>
              <a:rPr lang="en-US" dirty="0"/>
              <a:t>(9), </a:t>
            </a:r>
            <a:r>
              <a:rPr lang="en-US" dirty="0" smtClean="0"/>
              <a:t>711 </a:t>
            </a:r>
            <a:r>
              <a:rPr lang="en-US" dirty="0"/>
              <a:t>– 716</a:t>
            </a:r>
            <a:r>
              <a:rPr lang="en-US" dirty="0" smtClean="0"/>
              <a:t>.</a:t>
            </a:r>
            <a:r>
              <a:rPr lang="en-US" dirty="0"/>
              <a:t> </a:t>
            </a:r>
            <a:endParaRPr lang="en-US" dirty="0" smtClean="0"/>
          </a:p>
          <a:p>
            <a:r>
              <a:rPr lang="en-US" dirty="0" err="1" smtClean="0"/>
              <a:t>Gutierez</a:t>
            </a:r>
            <a:r>
              <a:rPr lang="en-US" dirty="0" smtClean="0"/>
              <a:t>, K. (2018). Numbers don’t lie: Why </a:t>
            </a:r>
            <a:r>
              <a:rPr lang="en-US" dirty="0" err="1" smtClean="0"/>
              <a:t>microlearning</a:t>
            </a:r>
            <a:r>
              <a:rPr lang="en-US" dirty="0" smtClean="0"/>
              <a:t> is better for your learners (and you too). SHIFT – Disruptive eLearning. </a:t>
            </a:r>
            <a:r>
              <a:rPr lang="en-US" dirty="0"/>
              <a:t>Retrieved from https://www.shiftelearning.com/blog/numbers-dont-lie-why-bite-sized-learning-is-better-for-your-learners-and-you-too</a:t>
            </a:r>
            <a:endParaRPr lang="en-US" dirty="0" smtClean="0"/>
          </a:p>
          <a:p>
            <a:r>
              <a:rPr lang="en-US" dirty="0" smtClean="0"/>
              <a:t>Sprout </a:t>
            </a:r>
            <a:r>
              <a:rPr lang="en-US" dirty="0"/>
              <a:t>Labs (2018). Instructional design for </a:t>
            </a:r>
            <a:r>
              <a:rPr lang="en-US" dirty="0" err="1"/>
              <a:t>microlearning</a:t>
            </a:r>
            <a:r>
              <a:rPr lang="en-US" dirty="0"/>
              <a:t>. Retrieved from https://www.sproutlabs.com.au/blog/instructional-design-for-microlearning/</a:t>
            </a:r>
          </a:p>
          <a:p>
            <a:endParaRPr lang="en-US" dirty="0"/>
          </a:p>
          <a:p>
            <a:endParaRPr lang="en-US" dirty="0"/>
          </a:p>
          <a:p>
            <a:endParaRPr lang="en-US" dirty="0"/>
          </a:p>
        </p:txBody>
      </p:sp>
    </p:spTree>
    <p:extLst>
      <p:ext uri="{BB962C8B-B14F-4D97-AF65-F5344CB8AC3E}">
        <p14:creationId xmlns:p14="http://schemas.microsoft.com/office/powerpoint/2010/main" val="130306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definition</a:t>
            </a:r>
            <a:endParaRPr lang="en-US" dirty="0"/>
          </a:p>
        </p:txBody>
      </p:sp>
      <p:sp>
        <p:nvSpPr>
          <p:cNvPr id="3" name="Content Placeholder 2"/>
          <p:cNvSpPr>
            <a:spLocks noGrp="1"/>
          </p:cNvSpPr>
          <p:nvPr>
            <p:ph idx="1"/>
          </p:nvPr>
        </p:nvSpPr>
        <p:spPr/>
        <p:txBody>
          <a:bodyPr/>
          <a:lstStyle/>
          <a:p>
            <a:pPr marL="114300" indent="0">
              <a:buNone/>
            </a:pPr>
            <a:r>
              <a:rPr lang="en-US" dirty="0" smtClean="0"/>
              <a:t>“</a:t>
            </a:r>
            <a:r>
              <a:rPr lang="en-US" dirty="0" err="1" smtClean="0"/>
              <a:t>Microlearning</a:t>
            </a:r>
            <a:r>
              <a:rPr lang="en-US" dirty="0" smtClean="0"/>
              <a:t> as a term reflects the emerging reality of the ever-increasing fragmentation of both information sources and information units used for learning, especially in </a:t>
            </a:r>
            <a:r>
              <a:rPr lang="en-US" b="1" dirty="0"/>
              <a:t>fast-moving areas </a:t>
            </a:r>
            <a:r>
              <a:rPr lang="en-US" dirty="0" smtClean="0"/>
              <a:t>which see rapid development and a constantly </a:t>
            </a:r>
            <a:r>
              <a:rPr lang="en-US" b="1" dirty="0" smtClean="0"/>
              <a:t>high degree of change</a:t>
            </a:r>
            <a:r>
              <a:rPr lang="en-US" dirty="0" smtClean="0"/>
              <a:t>.”</a:t>
            </a:r>
            <a:endParaRPr lang="en-US" dirty="0"/>
          </a:p>
          <a:p>
            <a:pPr marL="114300" indent="0">
              <a:buNone/>
            </a:pPr>
            <a:r>
              <a:rPr lang="en-US" dirty="0" smtClean="0"/>
              <a:t> </a:t>
            </a:r>
            <a:r>
              <a:rPr lang="en-US" sz="2000" dirty="0" smtClean="0"/>
              <a:t>(</a:t>
            </a:r>
            <a:r>
              <a:rPr lang="en-US" sz="2000" dirty="0" err="1" smtClean="0"/>
              <a:t>Langreiter</a:t>
            </a:r>
            <a:r>
              <a:rPr lang="en-US" sz="2000" dirty="0" smtClean="0"/>
              <a:t> &amp; </a:t>
            </a:r>
            <a:r>
              <a:rPr lang="en-US" sz="2000" dirty="0" err="1" smtClean="0"/>
              <a:t>Bolka</a:t>
            </a:r>
            <a:r>
              <a:rPr lang="en-US" sz="2000" dirty="0" smtClean="0"/>
              <a:t>, 2006, p. 79 as cited in Hug &amp; Friesen, 2009)</a:t>
            </a:r>
            <a:endParaRPr lang="en-US" sz="2000" dirty="0">
              <a:effectLst/>
            </a:endParaRPr>
          </a:p>
        </p:txBody>
      </p:sp>
    </p:spTree>
    <p:extLst>
      <p:ext uri="{BB962C8B-B14F-4D97-AF65-F5344CB8AC3E}">
        <p14:creationId xmlns:p14="http://schemas.microsoft.com/office/powerpoint/2010/main" val="1164283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Shift</a:t>
            </a:r>
            <a:endParaRPr lang="en-US" dirty="0"/>
          </a:p>
        </p:txBody>
      </p:sp>
      <p:sp>
        <p:nvSpPr>
          <p:cNvPr id="3" name="Content Placeholder 2"/>
          <p:cNvSpPr>
            <a:spLocks noGrp="1"/>
          </p:cNvSpPr>
          <p:nvPr>
            <p:ph idx="1"/>
          </p:nvPr>
        </p:nvSpPr>
        <p:spPr>
          <a:xfrm>
            <a:off x="457200" y="1762250"/>
            <a:ext cx="7620000" cy="4038600"/>
          </a:xfrm>
        </p:spPr>
        <p:txBody>
          <a:bodyPr/>
          <a:lstStyle/>
          <a:p>
            <a:pPr marL="114300" indent="0" algn="ctr">
              <a:buNone/>
            </a:pPr>
            <a:r>
              <a:rPr lang="en-US" b="1" dirty="0" smtClean="0"/>
              <a:t>Traditional</a:t>
            </a:r>
            <a:r>
              <a:rPr lang="en-US" dirty="0" smtClean="0"/>
              <a:t>: job-aid solving problems </a:t>
            </a:r>
          </a:p>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smtClean="0"/>
          </a:p>
          <a:p>
            <a:pPr marL="114300" indent="0" algn="ctr">
              <a:buNone/>
            </a:pPr>
            <a:endParaRPr lang="en-US" dirty="0" smtClean="0"/>
          </a:p>
          <a:p>
            <a:pPr marL="114300" indent="0" algn="ctr">
              <a:buNone/>
            </a:pPr>
            <a:r>
              <a:rPr lang="en-US" b="1" dirty="0" smtClean="0"/>
              <a:t>More current</a:t>
            </a:r>
            <a:r>
              <a:rPr lang="en-US" dirty="0" smtClean="0"/>
              <a:t>: learning</a:t>
            </a:r>
            <a:endParaRPr lang="en-US" dirty="0"/>
          </a:p>
        </p:txBody>
      </p:sp>
      <p:sp>
        <p:nvSpPr>
          <p:cNvPr id="5" name="Down Arrow 4"/>
          <p:cNvSpPr/>
          <p:nvPr/>
        </p:nvSpPr>
        <p:spPr>
          <a:xfrm>
            <a:off x="3950825" y="2537272"/>
            <a:ext cx="671332" cy="139474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77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current definition</a:t>
            </a:r>
            <a:endParaRPr lang="en-US" dirty="0"/>
          </a:p>
        </p:txBody>
      </p:sp>
      <p:sp>
        <p:nvSpPr>
          <p:cNvPr id="3" name="Content Placeholder 2"/>
          <p:cNvSpPr>
            <a:spLocks noGrp="1"/>
          </p:cNvSpPr>
          <p:nvPr>
            <p:ph idx="1"/>
          </p:nvPr>
        </p:nvSpPr>
        <p:spPr/>
        <p:txBody>
          <a:bodyPr/>
          <a:lstStyle/>
          <a:p>
            <a:pPr marL="114300" indent="0">
              <a:buNone/>
            </a:pPr>
            <a:r>
              <a:rPr lang="en-US" sz="3200" b="1" dirty="0" smtClean="0"/>
              <a:t>= active learning </a:t>
            </a:r>
            <a:r>
              <a:rPr lang="en-US" sz="3200" dirty="0" smtClean="0"/>
              <a:t>experience delivered in small </a:t>
            </a:r>
            <a:r>
              <a:rPr lang="en-US" sz="3200" dirty="0" smtClean="0"/>
              <a:t>units (assets)</a:t>
            </a:r>
            <a:endParaRPr lang="en-US" sz="3200" dirty="0" smtClean="0"/>
          </a:p>
          <a:p>
            <a:pPr marL="114300" indent="0">
              <a:buNone/>
            </a:pPr>
            <a:endParaRPr lang="en-US" dirty="0"/>
          </a:p>
          <a:p>
            <a:pPr marL="114300" indent="0">
              <a:buNone/>
            </a:pPr>
            <a:r>
              <a:rPr lang="en-US" sz="3200" b="1" dirty="0" smtClean="0"/>
              <a:t>≠</a:t>
            </a:r>
            <a:r>
              <a:rPr lang="en-US" sz="3200" dirty="0" smtClean="0"/>
              <a:t> micro </a:t>
            </a:r>
            <a:r>
              <a:rPr lang="en-US" sz="3200" dirty="0" smtClean="0"/>
              <a:t>resource</a:t>
            </a:r>
          </a:p>
          <a:p>
            <a:pPr marL="114300" indent="0">
              <a:buNone/>
            </a:pPr>
            <a:endParaRPr lang="en-US" sz="3200" dirty="0"/>
          </a:p>
          <a:p>
            <a:pPr marL="114300" indent="0">
              <a:buNone/>
            </a:pPr>
            <a:r>
              <a:rPr lang="en-US" sz="3200" dirty="0" smtClean="0"/>
              <a:t>… also called bite-size learning</a:t>
            </a:r>
            <a:endParaRPr lang="en-US" sz="3200" dirty="0"/>
          </a:p>
        </p:txBody>
      </p:sp>
    </p:spTree>
    <p:extLst>
      <p:ext uri="{BB962C8B-B14F-4D97-AF65-F5344CB8AC3E}">
        <p14:creationId xmlns:p14="http://schemas.microsoft.com/office/powerpoint/2010/main" val="68725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Distributed bite-size learning = 17</a:t>
            </a:r>
            <a:r>
              <a:rPr lang="en-US" dirty="0"/>
              <a:t>% more </a:t>
            </a:r>
            <a:r>
              <a:rPr lang="en-US" dirty="0" smtClean="0"/>
              <a:t>efficient transfer of learning than traditional learning (</a:t>
            </a:r>
            <a:r>
              <a:rPr lang="en-US" dirty="0" err="1" smtClean="0"/>
              <a:t>Litman</a:t>
            </a:r>
            <a:r>
              <a:rPr lang="en-US" dirty="0" smtClean="0"/>
              <a:t> &amp; </a:t>
            </a:r>
            <a:r>
              <a:rPr lang="en-US" dirty="0" err="1" smtClean="0"/>
              <a:t>Davachi</a:t>
            </a:r>
            <a:r>
              <a:rPr lang="en-US" dirty="0" smtClean="0"/>
              <a:t>, 2008). </a:t>
            </a:r>
          </a:p>
          <a:p>
            <a:r>
              <a:rPr lang="en-US" dirty="0" smtClean="0"/>
              <a:t>More cost effective</a:t>
            </a:r>
            <a:endParaRPr lang="en-US" dirty="0"/>
          </a:p>
        </p:txBody>
      </p:sp>
    </p:spTree>
    <p:extLst>
      <p:ext uri="{BB962C8B-B14F-4D97-AF65-F5344CB8AC3E}">
        <p14:creationId xmlns:p14="http://schemas.microsoft.com/office/powerpoint/2010/main" val="5037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4708711"/>
              </p:ext>
            </p:extLst>
          </p:nvPr>
        </p:nvGraphicFramePr>
        <p:xfrm>
          <a:off x="-183141" y="1002002"/>
          <a:ext cx="10264834"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559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3784969"/>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976103"/>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 y="2191262"/>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 everything </a:t>
            </a:r>
            <a:r>
              <a:rPr lang="en-US" dirty="0" err="1" smtClean="0"/>
              <a:t>microlearnable</a:t>
            </a:r>
            <a:r>
              <a:rPr lang="en-US" dirty="0" smtClean="0"/>
              <a:t>?</a:t>
            </a:r>
            <a:endParaRPr lang="en-US" dirty="0"/>
          </a:p>
        </p:txBody>
      </p:sp>
      <p:sp>
        <p:nvSpPr>
          <p:cNvPr id="3" name="Content Placeholder 2"/>
          <p:cNvSpPr>
            <a:spLocks noGrp="1"/>
          </p:cNvSpPr>
          <p:nvPr>
            <p:ph idx="1"/>
          </p:nvPr>
        </p:nvSpPr>
        <p:spPr>
          <a:xfrm>
            <a:off x="630821" y="1740156"/>
            <a:ext cx="7620000" cy="4038600"/>
          </a:xfrm>
        </p:spPr>
        <p:txBody>
          <a:bodyPr/>
          <a:lstStyle/>
          <a:p>
            <a:r>
              <a:rPr lang="en-US" dirty="0" smtClean="0"/>
              <a:t>Re-enforcing </a:t>
            </a:r>
            <a:r>
              <a:rPr lang="en-US" dirty="0" smtClean="0"/>
              <a:t>a concept</a:t>
            </a:r>
          </a:p>
          <a:p>
            <a:r>
              <a:rPr lang="en-US" dirty="0" smtClean="0"/>
              <a:t>Application of a learned concept</a:t>
            </a:r>
          </a:p>
          <a:p>
            <a:r>
              <a:rPr lang="en-US" dirty="0" smtClean="0"/>
              <a:t>When things go wrong</a:t>
            </a:r>
          </a:p>
          <a:p>
            <a:r>
              <a:rPr lang="en-US" dirty="0" smtClean="0"/>
              <a:t>Learning a new concept</a:t>
            </a:r>
          </a:p>
          <a:p>
            <a:r>
              <a:rPr lang="en-US" dirty="0" smtClean="0"/>
              <a:t>Supporting a change in a learned concept</a:t>
            </a:r>
          </a:p>
          <a:p>
            <a:r>
              <a:rPr lang="en-US" dirty="0" smtClean="0"/>
              <a:t>Support performance</a:t>
            </a:r>
            <a:endParaRPr lang="en-US" dirty="0"/>
          </a:p>
        </p:txBody>
      </p:sp>
      <p:grpSp>
        <p:nvGrpSpPr>
          <p:cNvPr id="8" name="Group 7"/>
          <p:cNvGrpSpPr/>
          <p:nvPr/>
        </p:nvGrpSpPr>
        <p:grpSpPr>
          <a:xfrm>
            <a:off x="6287950" y="1801205"/>
            <a:ext cx="2089228" cy="369332"/>
            <a:chOff x="457201" y="1846160"/>
            <a:chExt cx="2089228" cy="369332"/>
          </a:xfrm>
        </p:grpSpPr>
        <p:sp>
          <p:nvSpPr>
            <p:cNvPr id="4" name="Rectangle 3"/>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7" name="TextBox 6"/>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9" name="Group 8"/>
          <p:cNvGrpSpPr/>
          <p:nvPr/>
        </p:nvGrpSpPr>
        <p:grpSpPr>
          <a:xfrm>
            <a:off x="6287950" y="2191262"/>
            <a:ext cx="2089228" cy="369332"/>
            <a:chOff x="457201" y="1846160"/>
            <a:chExt cx="2089228" cy="369332"/>
          </a:xfrm>
        </p:grpSpPr>
        <p:sp>
          <p:nvSpPr>
            <p:cNvPr id="10" name="Rectangle 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3" name="TextBox 1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4" name="Group 13"/>
          <p:cNvGrpSpPr/>
          <p:nvPr/>
        </p:nvGrpSpPr>
        <p:grpSpPr>
          <a:xfrm>
            <a:off x="6287950" y="2586045"/>
            <a:ext cx="2089228" cy="369332"/>
            <a:chOff x="457201" y="1846160"/>
            <a:chExt cx="2089228" cy="369332"/>
          </a:xfrm>
        </p:grpSpPr>
        <p:sp>
          <p:nvSpPr>
            <p:cNvPr id="15" name="Rectangle 1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8" name="TextBox 1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9" name="Group 18"/>
          <p:cNvGrpSpPr/>
          <p:nvPr/>
        </p:nvGrpSpPr>
        <p:grpSpPr>
          <a:xfrm>
            <a:off x="6287950" y="2955377"/>
            <a:ext cx="2089228" cy="369332"/>
            <a:chOff x="457201" y="1846160"/>
            <a:chExt cx="2089228" cy="369332"/>
          </a:xfrm>
        </p:grpSpPr>
        <p:sp>
          <p:nvSpPr>
            <p:cNvPr id="20" name="Rectangle 1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3" name="TextBox 2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4" name="Group 23"/>
          <p:cNvGrpSpPr/>
          <p:nvPr/>
        </p:nvGrpSpPr>
        <p:grpSpPr>
          <a:xfrm>
            <a:off x="6287950" y="3371739"/>
            <a:ext cx="2089228" cy="369332"/>
            <a:chOff x="457201" y="1846160"/>
            <a:chExt cx="2089228" cy="369332"/>
          </a:xfrm>
        </p:grpSpPr>
        <p:sp>
          <p:nvSpPr>
            <p:cNvPr id="25" name="Rectangle 2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8" name="TextBox 2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9" name="Group 28"/>
          <p:cNvGrpSpPr/>
          <p:nvPr/>
        </p:nvGrpSpPr>
        <p:grpSpPr>
          <a:xfrm>
            <a:off x="6287950" y="3782285"/>
            <a:ext cx="2089228" cy="369332"/>
            <a:chOff x="457201" y="1846160"/>
            <a:chExt cx="2089228" cy="369332"/>
          </a:xfrm>
        </p:grpSpPr>
        <p:sp>
          <p:nvSpPr>
            <p:cNvPr id="30" name="Rectangle 2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33" name="TextBox 3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sp>
        <p:nvSpPr>
          <p:cNvPr id="37" name="Rectangle 36"/>
          <p:cNvSpPr/>
          <p:nvPr/>
        </p:nvSpPr>
        <p:spPr>
          <a:xfrm>
            <a:off x="-11575" y="2170537"/>
            <a:ext cx="8692586" cy="19837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17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3784969"/>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0" y="2976103"/>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 y="2191262"/>
            <a:ext cx="869258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Is everything </a:t>
            </a:r>
            <a:r>
              <a:rPr lang="en-US" dirty="0" err="1" smtClean="0"/>
              <a:t>microlearnable</a:t>
            </a:r>
            <a:r>
              <a:rPr lang="en-US" dirty="0" smtClean="0"/>
              <a:t>?</a:t>
            </a:r>
            <a:endParaRPr lang="en-US" dirty="0"/>
          </a:p>
        </p:txBody>
      </p:sp>
      <p:sp>
        <p:nvSpPr>
          <p:cNvPr id="3" name="Content Placeholder 2"/>
          <p:cNvSpPr>
            <a:spLocks noGrp="1"/>
          </p:cNvSpPr>
          <p:nvPr>
            <p:ph idx="1"/>
          </p:nvPr>
        </p:nvSpPr>
        <p:spPr>
          <a:xfrm>
            <a:off x="630821" y="1740156"/>
            <a:ext cx="7620000" cy="4038600"/>
          </a:xfrm>
        </p:spPr>
        <p:txBody>
          <a:bodyPr/>
          <a:lstStyle/>
          <a:p>
            <a:r>
              <a:rPr lang="en-US" dirty="0" smtClean="0"/>
              <a:t>Re-enforcing </a:t>
            </a:r>
            <a:r>
              <a:rPr lang="en-US" dirty="0" smtClean="0"/>
              <a:t>a concept</a:t>
            </a:r>
          </a:p>
          <a:p>
            <a:r>
              <a:rPr lang="en-US" dirty="0" smtClean="0"/>
              <a:t>Application of a learned concept</a:t>
            </a:r>
          </a:p>
          <a:p>
            <a:r>
              <a:rPr lang="en-US" dirty="0" smtClean="0"/>
              <a:t>When things go wrong</a:t>
            </a:r>
          </a:p>
          <a:p>
            <a:r>
              <a:rPr lang="en-US" dirty="0" smtClean="0"/>
              <a:t>Learning a new concept</a:t>
            </a:r>
          </a:p>
          <a:p>
            <a:r>
              <a:rPr lang="en-US" dirty="0" smtClean="0"/>
              <a:t>Supporting a change in a learned concept</a:t>
            </a:r>
          </a:p>
          <a:p>
            <a:r>
              <a:rPr lang="en-US" dirty="0" smtClean="0"/>
              <a:t>Support performance</a:t>
            </a:r>
            <a:endParaRPr lang="en-US" dirty="0"/>
          </a:p>
        </p:txBody>
      </p:sp>
      <p:grpSp>
        <p:nvGrpSpPr>
          <p:cNvPr id="8" name="Group 7"/>
          <p:cNvGrpSpPr/>
          <p:nvPr/>
        </p:nvGrpSpPr>
        <p:grpSpPr>
          <a:xfrm>
            <a:off x="6287950" y="1801205"/>
            <a:ext cx="2089228" cy="369332"/>
            <a:chOff x="457201" y="1846160"/>
            <a:chExt cx="2089228" cy="369332"/>
          </a:xfrm>
        </p:grpSpPr>
        <p:sp>
          <p:nvSpPr>
            <p:cNvPr id="4" name="Rectangle 3"/>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7" name="TextBox 6"/>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9" name="Group 8"/>
          <p:cNvGrpSpPr/>
          <p:nvPr/>
        </p:nvGrpSpPr>
        <p:grpSpPr>
          <a:xfrm>
            <a:off x="6287950" y="2191262"/>
            <a:ext cx="2089228" cy="369332"/>
            <a:chOff x="457201" y="1846160"/>
            <a:chExt cx="2089228" cy="369332"/>
          </a:xfrm>
        </p:grpSpPr>
        <p:sp>
          <p:nvSpPr>
            <p:cNvPr id="10" name="Rectangle 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3" name="TextBox 1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4" name="Group 13"/>
          <p:cNvGrpSpPr/>
          <p:nvPr/>
        </p:nvGrpSpPr>
        <p:grpSpPr>
          <a:xfrm>
            <a:off x="6287950" y="2586045"/>
            <a:ext cx="2089228" cy="369332"/>
            <a:chOff x="457201" y="1846160"/>
            <a:chExt cx="2089228" cy="369332"/>
          </a:xfrm>
        </p:grpSpPr>
        <p:sp>
          <p:nvSpPr>
            <p:cNvPr id="15" name="Rectangle 1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18" name="TextBox 1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19" name="Group 18"/>
          <p:cNvGrpSpPr/>
          <p:nvPr/>
        </p:nvGrpSpPr>
        <p:grpSpPr>
          <a:xfrm>
            <a:off x="6287950" y="2955377"/>
            <a:ext cx="2089228" cy="369332"/>
            <a:chOff x="457201" y="1846160"/>
            <a:chExt cx="2089228" cy="369332"/>
          </a:xfrm>
        </p:grpSpPr>
        <p:sp>
          <p:nvSpPr>
            <p:cNvPr id="20" name="Rectangle 1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3" name="TextBox 2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4" name="Group 23"/>
          <p:cNvGrpSpPr/>
          <p:nvPr/>
        </p:nvGrpSpPr>
        <p:grpSpPr>
          <a:xfrm>
            <a:off x="6287950" y="3371739"/>
            <a:ext cx="2089228" cy="369332"/>
            <a:chOff x="457201" y="1846160"/>
            <a:chExt cx="2089228" cy="369332"/>
          </a:xfrm>
        </p:grpSpPr>
        <p:sp>
          <p:nvSpPr>
            <p:cNvPr id="25" name="Rectangle 24"/>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28" name="TextBox 27"/>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grpSp>
        <p:nvGrpSpPr>
          <p:cNvPr id="29" name="Group 28"/>
          <p:cNvGrpSpPr/>
          <p:nvPr/>
        </p:nvGrpSpPr>
        <p:grpSpPr>
          <a:xfrm>
            <a:off x="6287950" y="3782285"/>
            <a:ext cx="2089228" cy="369332"/>
            <a:chOff x="457201" y="1846160"/>
            <a:chExt cx="2089228" cy="369332"/>
          </a:xfrm>
        </p:grpSpPr>
        <p:sp>
          <p:nvSpPr>
            <p:cNvPr id="30" name="Rectangle 29"/>
            <p:cNvSpPr/>
            <p:nvPr/>
          </p:nvSpPr>
          <p:spPr>
            <a:xfrm>
              <a:off x="457201"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1684118" y="1927185"/>
              <a:ext cx="156257" cy="2025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729203" y="1846160"/>
              <a:ext cx="590309" cy="369332"/>
            </a:xfrm>
            <a:prstGeom prst="rect">
              <a:avLst/>
            </a:prstGeom>
            <a:noFill/>
          </p:spPr>
          <p:txBody>
            <a:bodyPr wrap="square" rtlCol="0">
              <a:spAutoFit/>
            </a:bodyPr>
            <a:lstStyle/>
            <a:p>
              <a:r>
                <a:rPr lang="en-US" dirty="0" smtClean="0"/>
                <a:t>Yes</a:t>
              </a:r>
              <a:endParaRPr lang="en-US" dirty="0"/>
            </a:p>
          </p:txBody>
        </p:sp>
        <p:sp>
          <p:nvSpPr>
            <p:cNvPr id="33" name="TextBox 32"/>
            <p:cNvSpPr txBox="1"/>
            <p:nvPr/>
          </p:nvSpPr>
          <p:spPr>
            <a:xfrm>
              <a:off x="1956120" y="1846160"/>
              <a:ext cx="590309" cy="369332"/>
            </a:xfrm>
            <a:prstGeom prst="rect">
              <a:avLst/>
            </a:prstGeom>
            <a:noFill/>
          </p:spPr>
          <p:txBody>
            <a:bodyPr wrap="square" rtlCol="0">
              <a:spAutoFit/>
            </a:bodyPr>
            <a:lstStyle/>
            <a:p>
              <a:r>
                <a:rPr lang="en-US" dirty="0" smtClean="0"/>
                <a:t>No</a:t>
              </a:r>
              <a:endParaRPr lang="en-US" dirty="0"/>
            </a:p>
          </p:txBody>
        </p:sp>
      </p:grpSp>
      <p:sp>
        <p:nvSpPr>
          <p:cNvPr id="37" name="Rectangle 36"/>
          <p:cNvSpPr/>
          <p:nvPr/>
        </p:nvSpPr>
        <p:spPr>
          <a:xfrm>
            <a:off x="-11575" y="2621643"/>
            <a:ext cx="8692586" cy="153265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212712" y="1807203"/>
            <a:ext cx="289367" cy="369332"/>
          </a:xfrm>
          <a:prstGeom prst="rect">
            <a:avLst/>
          </a:prstGeom>
          <a:noFill/>
        </p:spPr>
        <p:txBody>
          <a:bodyPr wrap="square" rtlCol="0">
            <a:spAutoFit/>
          </a:bodyPr>
          <a:lstStyle/>
          <a:p>
            <a:r>
              <a:rPr lang="en-US" dirty="0" smtClean="0"/>
              <a:t>X</a:t>
            </a:r>
            <a:endParaRPr lang="en-US" dirty="0"/>
          </a:p>
        </p:txBody>
      </p:sp>
    </p:spTree>
    <p:extLst>
      <p:ext uri="{BB962C8B-B14F-4D97-AF65-F5344CB8AC3E}">
        <p14:creationId xmlns:p14="http://schemas.microsoft.com/office/powerpoint/2010/main" val="2019036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414141"/>
      </a:dk2>
      <a:lt2>
        <a:srgbClr val="FFFFFF"/>
      </a:lt2>
      <a:accent1>
        <a:srgbClr val="8C7287"/>
      </a:accent1>
      <a:accent2>
        <a:srgbClr val="414141"/>
      </a:accent2>
      <a:accent3>
        <a:srgbClr val="E68422"/>
      </a:accent3>
      <a:accent4>
        <a:srgbClr val="6A7970"/>
      </a:accent4>
      <a:accent5>
        <a:srgbClr val="63891F"/>
      </a:accent5>
      <a:accent6>
        <a:srgbClr val="758085"/>
      </a:accent6>
      <a:hlink>
        <a:srgbClr val="002060"/>
      </a:hlink>
      <a:folHlink>
        <a:srgbClr val="B2B2B2"/>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Adjacency.thmx</Template>
  <TotalTime>858</TotalTime>
  <Words>1431</Words>
  <Application>Microsoft Office PowerPoint</Application>
  <PresentationFormat>On-screen Show (4:3)</PresentationFormat>
  <Paragraphs>289</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Adjacency</vt:lpstr>
      <vt:lpstr>Microlearning and  Other Alternative Professional Development Methods</vt:lpstr>
      <vt:lpstr>Overview</vt:lpstr>
      <vt:lpstr>‘Traditional’ definition</vt:lpstr>
      <vt:lpstr>Shift</vt:lpstr>
      <vt:lpstr>More current definition</vt:lpstr>
      <vt:lpstr>Why?</vt:lpstr>
      <vt:lpstr>Distinguish</vt:lpstr>
      <vt:lpstr>Is everything microlearnable?</vt:lpstr>
      <vt:lpstr>Is everything microlearnable?</vt:lpstr>
      <vt:lpstr>Is everything microlearnable?</vt:lpstr>
      <vt:lpstr>Is everything microlearnable?</vt:lpstr>
      <vt:lpstr>Is everything microlearnable?</vt:lpstr>
      <vt:lpstr>Is everything microlearnable?</vt:lpstr>
      <vt:lpstr>Is everything microlearnable?</vt:lpstr>
      <vt:lpstr>Characteristics of a good microlearning unit</vt:lpstr>
      <vt:lpstr>Micro-unit models</vt:lpstr>
      <vt:lpstr>Microlearning elements</vt:lpstr>
      <vt:lpstr>Is LMS a good place to house microlearning units?</vt:lpstr>
      <vt:lpstr>Examples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my title</dc:title>
  <dc:creator>G Fischer</dc:creator>
  <cp:lastModifiedBy>Antonia Jokelova</cp:lastModifiedBy>
  <cp:revision>86</cp:revision>
  <dcterms:created xsi:type="dcterms:W3CDTF">2014-12-10T16:47:31Z</dcterms:created>
  <dcterms:modified xsi:type="dcterms:W3CDTF">2019-05-28T21:00:29Z</dcterms:modified>
</cp:coreProperties>
</file>