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5" r:id="rId2"/>
    <p:sldId id="258" r:id="rId3"/>
    <p:sldId id="311" r:id="rId4"/>
    <p:sldId id="309" r:id="rId5"/>
    <p:sldId id="310" r:id="rId6"/>
    <p:sldId id="312" r:id="rId7"/>
    <p:sldId id="313" r:id="rId8"/>
    <p:sldId id="314" r:id="rId9"/>
    <p:sldId id="321" r:id="rId10"/>
    <p:sldId id="324" r:id="rId11"/>
    <p:sldId id="315" r:id="rId12"/>
    <p:sldId id="316" r:id="rId13"/>
    <p:sldId id="322" r:id="rId14"/>
    <p:sldId id="319" r:id="rId15"/>
    <p:sldId id="317" r:id="rId16"/>
    <p:sldId id="318" r:id="rId17"/>
    <p:sldId id="323" r:id="rId18"/>
    <p:sldId id="320" r:id="rId19"/>
    <p:sldId id="267" r:id="rId2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015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"/>
    </p:cViewPr>
  </p:sorter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 smtClean="0"/>
              <a:t>Virtual &amp; Alternative Labs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dirty="0" smtClean="0"/>
              <a:t>01/29/16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16B5BD-4157-4D00-899D-1F8DA556E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6DD6F1B-6A68-5C49-97CE-CC22A568F583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86491B2-AB1B-ED40-9664-349D82307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91B2-AB1B-ED40-9664-349D823079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Carey</a:t>
            </a:r>
            <a:r>
              <a:rPr lang="en-US" baseline="0" dirty="0" smtClean="0"/>
              <a:t> Hatch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91B2-AB1B-ED40-9664-349D823079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Carey</a:t>
            </a:r>
            <a:r>
              <a:rPr lang="en-US" baseline="0" dirty="0" smtClean="0"/>
              <a:t> Hatch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91B2-AB1B-ED40-9664-349D823079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Carey</a:t>
            </a:r>
            <a:r>
              <a:rPr lang="en-US" baseline="0" dirty="0" smtClean="0"/>
              <a:t> Hatch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91B2-AB1B-ED40-9664-349D823079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Carey</a:t>
            </a:r>
            <a:r>
              <a:rPr lang="en-US" baseline="0" dirty="0" smtClean="0"/>
              <a:t> Hatch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91B2-AB1B-ED40-9664-349D823079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SUNY_blue_bkgrnd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100" y="2655889"/>
            <a:ext cx="6096000" cy="12303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183691"/>
            <a:ext cx="6096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A11D02-872A-264A-A3F1-C571AE7706F8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SUNY_trns_circles-0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8104" y="2114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PDlogoApproved Whit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104" y="166962"/>
            <a:ext cx="4132872" cy="120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0053"/>
            <a:ext cx="2057400" cy="48561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53"/>
            <a:ext cx="6019800" cy="48561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687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9451"/>
            <a:ext cx="4038600" cy="414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9451"/>
            <a:ext cx="4038600" cy="414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94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9213"/>
            <a:ext cx="4040188" cy="3506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94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9213"/>
            <a:ext cx="4041775" cy="3506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293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937"/>
            <a:ext cx="5111750" cy="48332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4987"/>
            <a:ext cx="3008313" cy="3671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95"/>
            <a:ext cx="5486400" cy="3446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SUNY_Blue_bar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1494"/>
            <a:ext cx="8229600" cy="697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9452"/>
            <a:ext cx="8229600" cy="414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1D02-872A-264A-A3F1-C571AE7706F8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40E1-E0C9-C041-8B9D-1AEFCEFBDF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 descr="SUNY_logo_bottom_right-01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UNY_trans_circ_small_top-0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28149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PDlogoApproved White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10244" y="185076"/>
            <a:ext cx="2813956" cy="817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552A6"/>
          </a:solidFill>
          <a:latin typeface="AauxPro OT"/>
          <a:ea typeface="+mj-ea"/>
          <a:cs typeface="AauxPro O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auxPro OT"/>
          <a:ea typeface="+mn-ea"/>
          <a:cs typeface="AauxPro O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Williamson@suny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43818" y="3667389"/>
            <a:ext cx="6228271" cy="21142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Spring 2019 Changes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9" y="2027291"/>
            <a:ext cx="6584830" cy="24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Chat Threads With More Info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32" y="2608773"/>
            <a:ext cx="8265068" cy="323225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22309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Pronounced Group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3" name="Picture 2" descr="A screenshot of the new area to organize groups. " title="Group Access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52" y="2134727"/>
            <a:ext cx="7188096" cy="46408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819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Notifications Inbox</a:t>
            </a:r>
            <a:endParaRPr lang="en-US" dirty="0"/>
          </a:p>
        </p:txBody>
      </p:sp>
      <p:pic>
        <p:nvPicPr>
          <p:cNvPr id="4" name="Picture 3" descr="A Screenshot of the notifications for the platform. " title="New Inbox for Notifica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20" y="2111584"/>
            <a:ext cx="6464959" cy="46023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800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 Notifications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41" y="2172008"/>
            <a:ext cx="5692918" cy="442543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697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Control of Notifications</a:t>
            </a:r>
            <a:endParaRPr lang="en-US" dirty="0"/>
          </a:p>
        </p:txBody>
      </p:sp>
      <p:pic>
        <p:nvPicPr>
          <p:cNvPr id="3" name="Picture 2" descr="Screenshot of Notifications Panel. " title="Notifications Panel Screensh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94" y="2140608"/>
            <a:ext cx="7071812" cy="451898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779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How Much You See</a:t>
            </a:r>
            <a:endParaRPr lang="en-US" dirty="0"/>
          </a:p>
        </p:txBody>
      </p:sp>
      <p:pic>
        <p:nvPicPr>
          <p:cNvPr id="3" name="Picture 2" descr="Screenshot of how much white space the new platform has." title="A screenshot of how much of the platform you can s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30" y="2053356"/>
            <a:ext cx="7153654" cy="45889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289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Better Files Experience</a:t>
            </a:r>
            <a:endParaRPr lang="en-US" dirty="0"/>
          </a:p>
        </p:txBody>
      </p:sp>
      <p:pic>
        <p:nvPicPr>
          <p:cNvPr id="4" name="Picture 3" descr="A look at the new files tab. " title="Screenshot of Files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52" y="2200186"/>
            <a:ext cx="6376135" cy="456943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142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Condensed Group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Find the group chat in the group tabs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92" y="2946605"/>
            <a:ext cx="6264816" cy="368341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09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Mirroring the “New” Facebook</a:t>
            </a:r>
            <a:endParaRPr lang="en-US" dirty="0"/>
          </a:p>
        </p:txBody>
      </p:sp>
      <p:pic>
        <p:nvPicPr>
          <p:cNvPr id="4" name="Picture 3" descr="A screenshot showing the new updated Facebook experience for comparison. " title="Facebook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68" y="2044910"/>
            <a:ext cx="7211863" cy="46593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154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130"/>
            <a:ext cx="10029474" cy="56358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969171">
            <a:off x="2207478" y="3373302"/>
            <a:ext cx="49556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200" b="1" cap="none" spc="0" dirty="0" smtClean="0">
                <a:ln w="762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NEW</a:t>
            </a:r>
            <a:endParaRPr lang="en-US" sz="11200" b="1" cap="none" spc="0" dirty="0">
              <a:ln w="762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7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expect?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47336"/>
            <a:ext cx="8510954" cy="4436112"/>
          </a:xfrm>
        </p:spPr>
        <p:txBody>
          <a:bodyPr>
            <a:normAutofit/>
          </a:bodyPr>
          <a:lstStyle/>
          <a:p>
            <a:pPr fontAlgn="base"/>
            <a:r>
              <a:rPr lang="en-US" sz="2300" dirty="0">
                <a:solidFill>
                  <a:schemeClr val="tx1"/>
                </a:solidFill>
              </a:rPr>
              <a:t>A </a:t>
            </a:r>
            <a:r>
              <a:rPr lang="en-US" sz="2300" dirty="0" smtClean="0">
                <a:solidFill>
                  <a:schemeClr val="tx1"/>
                </a:solidFill>
              </a:rPr>
              <a:t>simpler, cohesive </a:t>
            </a:r>
            <a:r>
              <a:rPr lang="en-US" sz="2300" dirty="0">
                <a:solidFill>
                  <a:schemeClr val="tx1"/>
                </a:solidFill>
              </a:rPr>
              <a:t>navigation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Improved performance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Deeper integration of Chat </a:t>
            </a:r>
            <a:r>
              <a:rPr lang="en-US" sz="2300" dirty="0">
                <a:solidFill>
                  <a:schemeClr val="tx1"/>
                </a:solidFill>
              </a:rPr>
              <a:t>and </a:t>
            </a:r>
            <a:r>
              <a:rPr lang="en-US" sz="2300" dirty="0" smtClean="0">
                <a:solidFill>
                  <a:schemeClr val="tx1"/>
                </a:solidFill>
              </a:rPr>
              <a:t>Groups</a:t>
            </a:r>
          </a:p>
          <a:p>
            <a:pPr fontAlgn="base"/>
            <a:r>
              <a:rPr lang="en-US" sz="2300" dirty="0">
                <a:solidFill>
                  <a:schemeClr val="tx1"/>
                </a:solidFill>
              </a:rPr>
              <a:t>A refined </a:t>
            </a:r>
            <a:r>
              <a:rPr lang="en-US" sz="2300" dirty="0" smtClean="0">
                <a:solidFill>
                  <a:schemeClr val="tx1"/>
                </a:solidFill>
              </a:rPr>
              <a:t>quick chat experience</a:t>
            </a:r>
          </a:p>
          <a:p>
            <a:pPr fontAlgn="base"/>
            <a:r>
              <a:rPr lang="en-US" sz="2300" dirty="0">
                <a:solidFill>
                  <a:schemeClr val="tx1"/>
                </a:solidFill>
              </a:rPr>
              <a:t>Focus on Groups to </a:t>
            </a:r>
            <a:r>
              <a:rPr lang="en-US" sz="2300" dirty="0" smtClean="0">
                <a:solidFill>
                  <a:schemeClr val="tx1"/>
                </a:solidFill>
              </a:rPr>
              <a:t>the forefront</a:t>
            </a:r>
          </a:p>
          <a:p>
            <a:pPr fontAlgn="base"/>
            <a:r>
              <a:rPr lang="en-US" sz="2300" dirty="0">
                <a:solidFill>
                  <a:schemeClr val="tx1"/>
                </a:solidFill>
              </a:rPr>
              <a:t>An inbox for </a:t>
            </a:r>
            <a:r>
              <a:rPr lang="en-US" sz="2300" dirty="0" smtClean="0">
                <a:solidFill>
                  <a:schemeClr val="tx1"/>
                </a:solidFill>
              </a:rPr>
              <a:t>all your notifications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Better customization of the platform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An upgraded Files experience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Granular Notification Settings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Continued familiarity with Facebook (but separate!) </a:t>
            </a:r>
          </a:p>
          <a:p>
            <a:pPr fontAlgn="base"/>
            <a:endParaRPr lang="en-US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elements to look </a:t>
            </a:r>
            <a:r>
              <a:rPr lang="en-US" dirty="0"/>
              <a:t>f</a:t>
            </a:r>
            <a:r>
              <a:rPr lang="en-US" dirty="0" smtClean="0"/>
              <a:t>or: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99260"/>
            <a:ext cx="3539706" cy="4437514"/>
          </a:xfrm>
        </p:spPr>
        <p:txBody>
          <a:bodyPr>
            <a:normAutofit/>
          </a:bodyPr>
          <a:lstStyle/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New left-hand side bar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Notification redesign</a:t>
            </a:r>
          </a:p>
          <a:p>
            <a:pPr lvl="1" fontAlgn="base"/>
            <a:r>
              <a:rPr lang="en-US" sz="1700" dirty="0" smtClean="0">
                <a:solidFill>
                  <a:schemeClr val="tx1"/>
                </a:solidFill>
              </a:rPr>
              <a:t>Notifications panel now has more options</a:t>
            </a:r>
          </a:p>
          <a:p>
            <a:pPr lvl="1" fontAlgn="base"/>
            <a:r>
              <a:rPr lang="en-US" sz="1700" dirty="0" smtClean="0">
                <a:solidFill>
                  <a:schemeClr val="tx1"/>
                </a:solidFill>
              </a:rPr>
              <a:t>Notifications are now on the left side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Chat functionality</a:t>
            </a:r>
          </a:p>
          <a:p>
            <a:pPr lvl="1" fontAlgn="base"/>
            <a:r>
              <a:rPr lang="en-US" sz="1700" dirty="0" smtClean="0">
                <a:solidFill>
                  <a:schemeClr val="tx1"/>
                </a:solidFill>
              </a:rPr>
              <a:t>Two ways to access </a:t>
            </a:r>
            <a:r>
              <a:rPr lang="en-US" sz="1700" dirty="0" smtClean="0">
                <a:solidFill>
                  <a:schemeClr val="tx1"/>
                </a:solidFill>
              </a:rPr>
              <a:t>chat</a:t>
            </a:r>
          </a:p>
          <a:p>
            <a:pPr lvl="1" fontAlgn="base"/>
            <a:r>
              <a:rPr lang="en-US" sz="1700" dirty="0" smtClean="0">
                <a:solidFill>
                  <a:schemeClr val="tx1"/>
                </a:solidFill>
              </a:rPr>
              <a:t>Less pop-ups</a:t>
            </a:r>
            <a:endParaRPr lang="en-US" sz="17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More white space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Faster loading</a:t>
            </a:r>
          </a:p>
          <a:p>
            <a:pPr lvl="1" fontAlgn="base"/>
            <a:r>
              <a:rPr lang="en-US" sz="1500" dirty="0" smtClean="0">
                <a:solidFill>
                  <a:schemeClr val="tx1"/>
                </a:solidFill>
              </a:rPr>
              <a:t>15% faster loading</a:t>
            </a:r>
          </a:p>
          <a:p>
            <a:pPr lvl="1" fontAlgn="base"/>
            <a:r>
              <a:rPr lang="en-US" sz="1500" dirty="0" smtClean="0">
                <a:solidFill>
                  <a:schemeClr val="tx1"/>
                </a:solidFill>
              </a:rPr>
              <a:t>35% faster notification</a:t>
            </a:r>
          </a:p>
        </p:txBody>
      </p:sp>
      <p:pic>
        <p:nvPicPr>
          <p:cNvPr id="2" name="Picture 1" descr="A photo of what the new Workplace platform looks like. " title="Screenshot of plat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40" y="2813111"/>
            <a:ext cx="4721525" cy="33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99260"/>
            <a:ext cx="8510954" cy="4284188"/>
          </a:xfrm>
        </p:spPr>
        <p:txBody>
          <a:bodyPr>
            <a:normAutofit/>
          </a:bodyPr>
          <a:lstStyle/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New platform is available for open access on </a:t>
            </a:r>
            <a:r>
              <a:rPr lang="en-US" sz="2300" b="1" dirty="0" smtClean="0">
                <a:solidFill>
                  <a:schemeClr val="tx1"/>
                </a:solidFill>
              </a:rPr>
              <a:t>JUNE 5</a:t>
            </a:r>
            <a:endParaRPr lang="en-US" sz="2300" b="1" dirty="0">
              <a:solidFill>
                <a:schemeClr val="tx1"/>
              </a:solidFill>
            </a:endParaRP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Users will be welcomed by a quick tour upon sign-on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You will be able to toggle between both experiences until </a:t>
            </a:r>
            <a:r>
              <a:rPr lang="en-US" sz="2300" b="1" dirty="0" smtClean="0">
                <a:solidFill>
                  <a:schemeClr val="tx1"/>
                </a:solidFill>
              </a:rPr>
              <a:t>AUGUST 5</a:t>
            </a:r>
          </a:p>
          <a:p>
            <a:pPr fontAlgn="base"/>
            <a:r>
              <a:rPr lang="en-US" sz="2300" b="1" dirty="0">
                <a:solidFill>
                  <a:schemeClr val="tx1"/>
                </a:solidFill>
              </a:rPr>
              <a:t>AUGUST 5: </a:t>
            </a:r>
            <a:r>
              <a:rPr lang="en-US" sz="2300" b="1" dirty="0" smtClean="0">
                <a:solidFill>
                  <a:schemeClr val="tx1"/>
                </a:solidFill>
              </a:rPr>
              <a:t>Full </a:t>
            </a:r>
            <a:r>
              <a:rPr lang="en-US" sz="2300" b="1" dirty="0">
                <a:solidFill>
                  <a:schemeClr val="tx1"/>
                </a:solidFill>
              </a:rPr>
              <a:t>Rollout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Everyone will be moved to the new Workplace experience, and won't be able to switch </a:t>
            </a:r>
            <a:r>
              <a:rPr lang="en-US" sz="1900" dirty="0" smtClean="0">
                <a:solidFill>
                  <a:schemeClr val="tx1"/>
                </a:solidFill>
              </a:rPr>
              <a:t>back</a:t>
            </a:r>
          </a:p>
          <a:p>
            <a:pPr fontAlgn="base"/>
            <a:r>
              <a:rPr lang="en-US" sz="2300" dirty="0" smtClean="0">
                <a:solidFill>
                  <a:schemeClr val="tx1"/>
                </a:solidFill>
              </a:rPr>
              <a:t>The app is not changing</a:t>
            </a:r>
          </a:p>
        </p:txBody>
      </p:sp>
    </p:spTree>
    <p:extLst>
      <p:ext uri="{BB962C8B-B14F-4D97-AF65-F5344CB8AC3E}">
        <p14:creationId xmlns:p14="http://schemas.microsoft.com/office/powerpoint/2010/main" val="170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the Change: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99260"/>
            <a:ext cx="8510954" cy="4284188"/>
          </a:xfrm>
        </p:spPr>
        <p:txBody>
          <a:bodyPr>
            <a:normAutofit/>
          </a:bodyPr>
          <a:lstStyle/>
          <a:p>
            <a:pPr fontAlgn="base"/>
            <a:r>
              <a:rPr lang="en-US" sz="2500" dirty="0" smtClean="0">
                <a:solidFill>
                  <a:schemeClr val="tx1"/>
                </a:solidFill>
              </a:rPr>
              <a:t>Take a deep breath!</a:t>
            </a:r>
            <a:endParaRPr lang="en-US" sz="2500" dirty="0">
              <a:solidFill>
                <a:schemeClr val="tx1"/>
              </a:solidFill>
            </a:endParaRPr>
          </a:p>
          <a:p>
            <a:pPr fontAlgn="base"/>
            <a:r>
              <a:rPr lang="en-US" sz="2500" dirty="0" smtClean="0">
                <a:solidFill>
                  <a:schemeClr val="tx1"/>
                </a:solidFill>
              </a:rPr>
              <a:t>Take time to explore the new </a:t>
            </a:r>
            <a:r>
              <a:rPr lang="en-US" sz="2500" dirty="0" smtClean="0">
                <a:solidFill>
                  <a:schemeClr val="tx1"/>
                </a:solidFill>
              </a:rPr>
              <a:t>layout starting June 5</a:t>
            </a:r>
          </a:p>
          <a:p>
            <a:pPr fontAlgn="base"/>
            <a:r>
              <a:rPr lang="en-US" sz="2500" dirty="0" smtClean="0">
                <a:solidFill>
                  <a:schemeClr val="tx1"/>
                </a:solidFill>
              </a:rPr>
              <a:t>Consider assigning shortcuts and edit notification settings now</a:t>
            </a:r>
            <a:endParaRPr lang="en-US" sz="25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2500" dirty="0" smtClean="0">
                <a:solidFill>
                  <a:schemeClr val="tx1"/>
                </a:solidFill>
              </a:rPr>
              <a:t>Attend </a:t>
            </a:r>
            <a:r>
              <a:rPr lang="en-US" sz="2500" dirty="0" smtClean="0">
                <a:solidFill>
                  <a:schemeClr val="tx1"/>
                </a:solidFill>
              </a:rPr>
              <a:t>at least one webinar</a:t>
            </a:r>
          </a:p>
          <a:p>
            <a:pPr fontAlgn="base"/>
            <a:r>
              <a:rPr lang="en-US" sz="2500" dirty="0" smtClean="0">
                <a:solidFill>
                  <a:schemeClr val="tx1"/>
                </a:solidFill>
              </a:rPr>
              <a:t>Reflect on what is more functional and what you miss</a:t>
            </a:r>
          </a:p>
          <a:p>
            <a:pPr fontAlgn="base"/>
            <a:r>
              <a:rPr lang="en-US" sz="2500" dirty="0" smtClean="0">
                <a:solidFill>
                  <a:schemeClr val="tx1"/>
                </a:solidFill>
              </a:rPr>
              <a:t>Give me feedback that I can pass on to Facebook!</a:t>
            </a:r>
          </a:p>
          <a:p>
            <a:pPr lvl="1" fontAlgn="base"/>
            <a:r>
              <a:rPr lang="en-US" sz="1900" dirty="0" smtClean="0">
                <a:solidFill>
                  <a:schemeClr val="tx1"/>
                </a:solidFill>
              </a:rPr>
              <a:t>Email (</a:t>
            </a:r>
            <a:r>
              <a:rPr lang="en-US" sz="1900" dirty="0" smtClean="0">
                <a:solidFill>
                  <a:schemeClr val="tx1"/>
                </a:solidFill>
                <a:hlinkClick r:id="rId3"/>
              </a:rPr>
              <a:t>Kelly.Williamson@suny.edu</a:t>
            </a:r>
            <a:r>
              <a:rPr lang="en-US" sz="1900" dirty="0" smtClean="0">
                <a:solidFill>
                  <a:schemeClr val="tx1"/>
                </a:solidFill>
              </a:rPr>
              <a:t>) or on Workplace </a:t>
            </a:r>
          </a:p>
        </p:txBody>
      </p:sp>
    </p:spTree>
    <p:extLst>
      <p:ext uri="{BB962C8B-B14F-4D97-AF65-F5344CB8AC3E}">
        <p14:creationId xmlns:p14="http://schemas.microsoft.com/office/powerpoint/2010/main" val="4967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08" y="2046258"/>
            <a:ext cx="6350299" cy="46102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730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Chat Integration in Groups</a:t>
            </a:r>
            <a:endParaRPr lang="en-US" dirty="0"/>
          </a:p>
        </p:txBody>
      </p:sp>
      <p:pic>
        <p:nvPicPr>
          <p:cNvPr id="3" name="Picture 2" descr="Chat integration is now on the top of the platform and not on the right" title="Screenshot of Chat Integ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03" y="2053087"/>
            <a:ext cx="6772724" cy="47114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624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 Quick Chat </a:t>
            </a:r>
            <a:r>
              <a:rPr lang="en-US" dirty="0"/>
              <a:t>O</a:t>
            </a:r>
            <a:r>
              <a:rPr lang="en-US" dirty="0" smtClean="0"/>
              <a:t>ption</a:t>
            </a:r>
            <a:endParaRPr lang="en-US" dirty="0"/>
          </a:p>
        </p:txBody>
      </p:sp>
      <p:pic>
        <p:nvPicPr>
          <p:cNvPr id="4" name="Picture 3" descr="A screenshot of the new options of where to find the chat.&#10;" title="Quick Chat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41" y="2097297"/>
            <a:ext cx="6434317" cy="46036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428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Compact Quick Chat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5" y="2146599"/>
            <a:ext cx="2949677" cy="455555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05" y="2146598"/>
            <a:ext cx="3189488" cy="455555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9127991"/>
      </p:ext>
    </p:extLst>
  </p:cSld>
  <p:clrMapOvr>
    <a:masterClrMapping/>
  </p:clrMapOvr>
</p:sld>
</file>

<file path=ppt/theme/theme1.xml><?xml version="1.0" encoding="utf-8"?>
<a:theme xmlns:a="http://schemas.openxmlformats.org/drawingml/2006/main" name="1-31-14 Council 1-20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1-31-14 Council 1-20-14.potx</Template>
  <TotalTime>4438</TotalTime>
  <Words>299</Words>
  <Application>Microsoft Office PowerPoint</Application>
  <PresentationFormat>On-screen Show (4:3)</PresentationFormat>
  <Paragraphs>63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AauxPro OT</vt:lpstr>
      <vt:lpstr>Arial</vt:lpstr>
      <vt:lpstr>Calibri</vt:lpstr>
      <vt:lpstr>1-31-14 Council 1-20-14</vt:lpstr>
      <vt:lpstr>Spring 2019 Changes</vt:lpstr>
      <vt:lpstr>What should you expect?</vt:lpstr>
      <vt:lpstr>Specific elements to look for:</vt:lpstr>
      <vt:lpstr>When?</vt:lpstr>
      <vt:lpstr>Preparing for the Change:</vt:lpstr>
      <vt:lpstr>New Platform</vt:lpstr>
      <vt:lpstr>Chat Integration in Groups</vt:lpstr>
      <vt:lpstr>Better Quick Chat Option</vt:lpstr>
      <vt:lpstr>More Compact Quick Chat</vt:lpstr>
      <vt:lpstr>Chat Threads With More Info</vt:lpstr>
      <vt:lpstr>Pronounced Group Access</vt:lpstr>
      <vt:lpstr>A New Notifications Inbox</vt:lpstr>
      <vt:lpstr>Filter Notifications</vt:lpstr>
      <vt:lpstr>More Control of Notifications</vt:lpstr>
      <vt:lpstr>Control How Much You See</vt:lpstr>
      <vt:lpstr>A Better Files Experience</vt:lpstr>
      <vt:lpstr>Condensed Group Info</vt:lpstr>
      <vt:lpstr>Mirroring the “New” Facebook</vt:lpstr>
      <vt:lpstr>PowerPoint Presentation</vt:lpstr>
    </vt:vector>
  </TitlesOfParts>
  <Company>State University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 M Hagerman</dc:creator>
  <cp:lastModifiedBy>Williamson, Kelly</cp:lastModifiedBy>
  <cp:revision>487</cp:revision>
  <cp:lastPrinted>2017-10-06T14:38:38Z</cp:lastPrinted>
  <dcterms:created xsi:type="dcterms:W3CDTF">2011-05-25T17:48:08Z</dcterms:created>
  <dcterms:modified xsi:type="dcterms:W3CDTF">2019-05-30T13:26:38Z</dcterms:modified>
</cp:coreProperties>
</file>