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31"/>
  </p:notesMasterIdLst>
  <p:sldIdLst>
    <p:sldId id="256" r:id="rId4"/>
    <p:sldId id="257" r:id="rId5"/>
    <p:sldId id="260" r:id="rId6"/>
    <p:sldId id="259" r:id="rId7"/>
    <p:sldId id="261" r:id="rId8"/>
    <p:sldId id="263" r:id="rId9"/>
    <p:sldId id="274" r:id="rId10"/>
    <p:sldId id="275" r:id="rId11"/>
    <p:sldId id="267" r:id="rId12"/>
    <p:sldId id="277" r:id="rId13"/>
    <p:sldId id="283" r:id="rId14"/>
    <p:sldId id="278" r:id="rId15"/>
    <p:sldId id="268" r:id="rId16"/>
    <p:sldId id="269" r:id="rId17"/>
    <p:sldId id="264" r:id="rId18"/>
    <p:sldId id="265" r:id="rId19"/>
    <p:sldId id="279" r:id="rId20"/>
    <p:sldId id="266" r:id="rId21"/>
    <p:sldId id="280" r:id="rId22"/>
    <p:sldId id="270" r:id="rId23"/>
    <p:sldId id="272" r:id="rId24"/>
    <p:sldId id="276" r:id="rId25"/>
    <p:sldId id="271" r:id="rId26"/>
    <p:sldId id="281" r:id="rId27"/>
    <p:sldId id="282" r:id="rId28"/>
    <p:sldId id="273" r:id="rId29"/>
    <p:sldId id="2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D3D59D-BD37-B148-24C2-9820AD3F611F}" v="48" dt="2021-06-03T18:09:22.065"/>
    <p1510:client id="{A7855CC8-C657-C3B6-EFEC-EA7F01438AFC}" v="359" dt="2021-06-03T19:53:07.968"/>
    <p1510:client id="{FF7A3311-0C06-8AF6-0E59-D59FAFC03B12}" v="1540" dt="2021-06-03T20:57:58.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6" autoAdjust="0"/>
    <p:restoredTop sz="94660"/>
  </p:normalViewPr>
  <p:slideViewPr>
    <p:cSldViewPr snapToGrid="0">
      <p:cViewPr varScale="1">
        <p:scale>
          <a:sx n="74" d="100"/>
          <a:sy n="74" d="100"/>
        </p:scale>
        <p:origin x="26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ce, Chris" userId="S::chris.price@suny.edu::eb23fe87-62e2-4dce-bb92-8e06eeb58913" providerId="AD" clId="Web-{36D3D59D-BD37-B148-24C2-9820AD3F611F}"/>
    <pc:docChg chg="addSld modSld">
      <pc:chgData name="Price, Chris" userId="S::chris.price@suny.edu::eb23fe87-62e2-4dce-bb92-8e06eeb58913" providerId="AD" clId="Web-{36D3D59D-BD37-B148-24C2-9820AD3F611F}" dt="2021-06-03T18:09:22.065" v="31" actId="1076"/>
      <pc:docMkLst>
        <pc:docMk/>
      </pc:docMkLst>
      <pc:sldChg chg="addSp delSp modSp">
        <pc:chgData name="Price, Chris" userId="S::chris.price@suny.edu::eb23fe87-62e2-4dce-bb92-8e06eeb58913" providerId="AD" clId="Web-{36D3D59D-BD37-B148-24C2-9820AD3F611F}" dt="2021-06-03T18:06:30.984" v="10" actId="20577"/>
        <pc:sldMkLst>
          <pc:docMk/>
          <pc:sldMk cId="563702513" sldId="263"/>
        </pc:sldMkLst>
        <pc:spChg chg="mod">
          <ac:chgData name="Price, Chris" userId="S::chris.price@suny.edu::eb23fe87-62e2-4dce-bb92-8e06eeb58913" providerId="AD" clId="Web-{36D3D59D-BD37-B148-24C2-9820AD3F611F}" dt="2021-06-03T18:06:30.984" v="10" actId="20577"/>
          <ac:spMkLst>
            <pc:docMk/>
            <pc:sldMk cId="563702513" sldId="263"/>
            <ac:spMk id="2" creationId="{00000000-0000-0000-0000-000000000000}"/>
          </ac:spMkLst>
        </pc:spChg>
        <pc:picChg chg="add del mod">
          <ac:chgData name="Price, Chris" userId="S::chris.price@suny.edu::eb23fe87-62e2-4dce-bb92-8e06eeb58913" providerId="AD" clId="Web-{36D3D59D-BD37-B148-24C2-9820AD3F611F}" dt="2021-06-03T18:06:23.436" v="5"/>
          <ac:picMkLst>
            <pc:docMk/>
            <pc:sldMk cId="563702513" sldId="263"/>
            <ac:picMk id="3" creationId="{1279D3C2-8862-4AA1-868E-D530ECBFDF5B}"/>
          </ac:picMkLst>
        </pc:picChg>
      </pc:sldChg>
      <pc:sldChg chg="modSp add replId">
        <pc:chgData name="Price, Chris" userId="S::chris.price@suny.edu::eb23fe87-62e2-4dce-bb92-8e06eeb58913" providerId="AD" clId="Web-{36D3D59D-BD37-B148-24C2-9820AD3F611F}" dt="2021-06-03T18:09:22.065" v="31" actId="1076"/>
        <pc:sldMkLst>
          <pc:docMk/>
          <pc:sldMk cId="2340501558" sldId="274"/>
        </pc:sldMkLst>
        <pc:spChg chg="mod">
          <ac:chgData name="Price, Chris" userId="S::chris.price@suny.edu::eb23fe87-62e2-4dce-bb92-8e06eeb58913" providerId="AD" clId="Web-{36D3D59D-BD37-B148-24C2-9820AD3F611F}" dt="2021-06-03T18:06:38.406" v="12" actId="20577"/>
          <ac:spMkLst>
            <pc:docMk/>
            <pc:sldMk cId="2340501558" sldId="274"/>
            <ac:spMk id="2" creationId="{00000000-0000-0000-0000-000000000000}"/>
          </ac:spMkLst>
        </pc:spChg>
        <pc:picChg chg="mod">
          <ac:chgData name="Price, Chris" userId="S::chris.price@suny.edu::eb23fe87-62e2-4dce-bb92-8e06eeb58913" providerId="AD" clId="Web-{36D3D59D-BD37-B148-24C2-9820AD3F611F}" dt="2021-06-03T18:09:22.065" v="31" actId="1076"/>
          <ac:picMkLst>
            <pc:docMk/>
            <pc:sldMk cId="2340501558" sldId="274"/>
            <ac:picMk id="3" creationId="{1279D3C2-8862-4AA1-868E-D530ECBFDF5B}"/>
          </ac:picMkLst>
        </pc:picChg>
      </pc:sldChg>
      <pc:sldChg chg="delSp modSp add replId">
        <pc:chgData name="Price, Chris" userId="S::chris.price@suny.edu::eb23fe87-62e2-4dce-bb92-8e06eeb58913" providerId="AD" clId="Web-{36D3D59D-BD37-B148-24C2-9820AD3F611F}" dt="2021-06-03T18:07:33.219" v="25" actId="20577"/>
        <pc:sldMkLst>
          <pc:docMk/>
          <pc:sldMk cId="4117150883" sldId="275"/>
        </pc:sldMkLst>
        <pc:spChg chg="mod">
          <ac:chgData name="Price, Chris" userId="S::chris.price@suny.edu::eb23fe87-62e2-4dce-bb92-8e06eeb58913" providerId="AD" clId="Web-{36D3D59D-BD37-B148-24C2-9820AD3F611F}" dt="2021-06-03T18:07:33.219" v="25" actId="20577"/>
          <ac:spMkLst>
            <pc:docMk/>
            <pc:sldMk cId="4117150883" sldId="275"/>
            <ac:spMk id="2" creationId="{00000000-0000-0000-0000-000000000000}"/>
          </ac:spMkLst>
        </pc:spChg>
        <pc:picChg chg="del">
          <ac:chgData name="Price, Chris" userId="S::chris.price@suny.edu::eb23fe87-62e2-4dce-bb92-8e06eeb58913" providerId="AD" clId="Web-{36D3D59D-BD37-B148-24C2-9820AD3F611F}" dt="2021-06-03T18:07:28.282" v="22"/>
          <ac:picMkLst>
            <pc:docMk/>
            <pc:sldMk cId="4117150883" sldId="275"/>
            <ac:picMk id="3" creationId="{1279D3C2-8862-4AA1-868E-D530ECBFDF5B}"/>
          </ac:picMkLst>
        </pc:picChg>
      </pc:sldChg>
    </pc:docChg>
  </pc:docChgLst>
  <pc:docChgLst>
    <pc:chgData name="Price, Chris" userId="S::chris.price@suny.edu::eb23fe87-62e2-4dce-bb92-8e06eeb58913" providerId="AD" clId="Web-{FF7A3311-0C06-8AF6-0E59-D59FAFC03B12}"/>
    <pc:docChg chg="addSld modSld sldOrd">
      <pc:chgData name="Price, Chris" userId="S::chris.price@suny.edu::eb23fe87-62e2-4dce-bb92-8e06eeb58913" providerId="AD" clId="Web-{FF7A3311-0C06-8AF6-0E59-D59FAFC03B12}" dt="2021-06-03T20:57:51.962" v="782" actId="20577"/>
      <pc:docMkLst>
        <pc:docMk/>
      </pc:docMkLst>
      <pc:sldChg chg="addSp delSp modSp">
        <pc:chgData name="Price, Chris" userId="S::chris.price@suny.edu::eb23fe87-62e2-4dce-bb92-8e06eeb58913" providerId="AD" clId="Web-{FF7A3311-0C06-8AF6-0E59-D59FAFC03B12}" dt="2021-06-03T20:53:21.055" v="681"/>
        <pc:sldMkLst>
          <pc:docMk/>
          <pc:sldMk cId="532555437" sldId="264"/>
        </pc:sldMkLst>
        <pc:spChg chg="mod">
          <ac:chgData name="Price, Chris" userId="S::chris.price@suny.edu::eb23fe87-62e2-4dce-bb92-8e06eeb58913" providerId="AD" clId="Web-{FF7A3311-0C06-8AF6-0E59-D59FAFC03B12}" dt="2021-06-03T20:45:29.369" v="576" actId="1076"/>
          <ac:spMkLst>
            <pc:docMk/>
            <pc:sldMk cId="532555437" sldId="264"/>
            <ac:spMk id="2" creationId="{00000000-0000-0000-0000-000000000000}"/>
          </ac:spMkLst>
        </pc:spChg>
        <pc:spChg chg="add del mod">
          <ac:chgData name="Price, Chris" userId="S::chris.price@suny.edu::eb23fe87-62e2-4dce-bb92-8e06eeb58913" providerId="AD" clId="Web-{FF7A3311-0C06-8AF6-0E59-D59FAFC03B12}" dt="2021-06-03T20:53:21.055" v="681"/>
          <ac:spMkLst>
            <pc:docMk/>
            <pc:sldMk cId="532555437" sldId="264"/>
            <ac:spMk id="3" creationId="{EAB02EBA-0926-4243-A3B5-8EDCC977CA01}"/>
          </ac:spMkLst>
        </pc:spChg>
      </pc:sldChg>
      <pc:sldChg chg="modSp">
        <pc:chgData name="Price, Chris" userId="S::chris.price@suny.edu::eb23fe87-62e2-4dce-bb92-8e06eeb58913" providerId="AD" clId="Web-{FF7A3311-0C06-8AF6-0E59-D59FAFC03B12}" dt="2021-06-03T20:45:54.387" v="580" actId="20577"/>
        <pc:sldMkLst>
          <pc:docMk/>
          <pc:sldMk cId="21062508" sldId="265"/>
        </pc:sldMkLst>
        <pc:spChg chg="mod">
          <ac:chgData name="Price, Chris" userId="S::chris.price@suny.edu::eb23fe87-62e2-4dce-bb92-8e06eeb58913" providerId="AD" clId="Web-{FF7A3311-0C06-8AF6-0E59-D59FAFC03B12}" dt="2021-06-03T20:45:54.387" v="580" actId="20577"/>
          <ac:spMkLst>
            <pc:docMk/>
            <pc:sldMk cId="21062508" sldId="265"/>
            <ac:spMk id="2" creationId="{00000000-0000-0000-0000-000000000000}"/>
          </ac:spMkLst>
        </pc:spChg>
      </pc:sldChg>
      <pc:sldChg chg="modSp">
        <pc:chgData name="Price, Chris" userId="S::chris.price@suny.edu::eb23fe87-62e2-4dce-bb92-8e06eeb58913" providerId="AD" clId="Web-{FF7A3311-0C06-8AF6-0E59-D59FAFC03B12}" dt="2021-06-03T20:46:24.998" v="583" actId="20577"/>
        <pc:sldMkLst>
          <pc:docMk/>
          <pc:sldMk cId="2062645003" sldId="266"/>
        </pc:sldMkLst>
        <pc:spChg chg="mod">
          <ac:chgData name="Price, Chris" userId="S::chris.price@suny.edu::eb23fe87-62e2-4dce-bb92-8e06eeb58913" providerId="AD" clId="Web-{FF7A3311-0C06-8AF6-0E59-D59FAFC03B12}" dt="2021-06-03T20:46:24.998" v="583" actId="20577"/>
          <ac:spMkLst>
            <pc:docMk/>
            <pc:sldMk cId="2062645003" sldId="266"/>
            <ac:spMk id="2" creationId="{00000000-0000-0000-0000-000000000000}"/>
          </ac:spMkLst>
        </pc:spChg>
      </pc:sldChg>
      <pc:sldChg chg="addSp delSp modSp">
        <pc:chgData name="Price, Chris" userId="S::chris.price@suny.edu::eb23fe87-62e2-4dce-bb92-8e06eeb58913" providerId="AD" clId="Web-{FF7A3311-0C06-8AF6-0E59-D59FAFC03B12}" dt="2021-06-03T20:52:02.300" v="676" actId="1076"/>
        <pc:sldMkLst>
          <pc:docMk/>
          <pc:sldMk cId="1916431009" sldId="267"/>
        </pc:sldMkLst>
        <pc:spChg chg="mod">
          <ac:chgData name="Price, Chris" userId="S::chris.price@suny.edu::eb23fe87-62e2-4dce-bb92-8e06eeb58913" providerId="AD" clId="Web-{FF7A3311-0C06-8AF6-0E59-D59FAFC03B12}" dt="2021-06-03T20:51:58.987" v="675" actId="20577"/>
          <ac:spMkLst>
            <pc:docMk/>
            <pc:sldMk cId="1916431009" sldId="267"/>
            <ac:spMk id="2" creationId="{00000000-0000-0000-0000-000000000000}"/>
          </ac:spMkLst>
        </pc:spChg>
        <pc:spChg chg="add del">
          <ac:chgData name="Price, Chris" userId="S::chris.price@suny.edu::eb23fe87-62e2-4dce-bb92-8e06eeb58913" providerId="AD" clId="Web-{FF7A3311-0C06-8AF6-0E59-D59FAFC03B12}" dt="2021-06-03T20:41:05.259" v="536"/>
          <ac:spMkLst>
            <pc:docMk/>
            <pc:sldMk cId="1916431009" sldId="267"/>
            <ac:spMk id="3" creationId="{425549FC-D44A-48C2-B573-853991C17B90}"/>
          </ac:spMkLst>
        </pc:spChg>
        <pc:spChg chg="mod">
          <ac:chgData name="Price, Chris" userId="S::chris.price@suny.edu::eb23fe87-62e2-4dce-bb92-8e06eeb58913" providerId="AD" clId="Web-{FF7A3311-0C06-8AF6-0E59-D59FAFC03B12}" dt="2021-06-03T20:52:02.300" v="676" actId="1076"/>
          <ac:spMkLst>
            <pc:docMk/>
            <pc:sldMk cId="1916431009" sldId="267"/>
            <ac:spMk id="9" creationId="{00000000-0000-0000-0000-000000000000}"/>
          </ac:spMkLst>
        </pc:spChg>
      </pc:sldChg>
      <pc:sldChg chg="modSp">
        <pc:chgData name="Price, Chris" userId="S::chris.price@suny.edu::eb23fe87-62e2-4dce-bb92-8e06eeb58913" providerId="AD" clId="Web-{FF7A3311-0C06-8AF6-0E59-D59FAFC03B12}" dt="2021-06-03T20:44:51.429" v="572" actId="20577"/>
        <pc:sldMkLst>
          <pc:docMk/>
          <pc:sldMk cId="3212222876" sldId="268"/>
        </pc:sldMkLst>
        <pc:spChg chg="mod">
          <ac:chgData name="Price, Chris" userId="S::chris.price@suny.edu::eb23fe87-62e2-4dce-bb92-8e06eeb58913" providerId="AD" clId="Web-{FF7A3311-0C06-8AF6-0E59-D59FAFC03B12}" dt="2021-06-03T20:44:51.429" v="572" actId="20577"/>
          <ac:spMkLst>
            <pc:docMk/>
            <pc:sldMk cId="3212222876" sldId="268"/>
            <ac:spMk id="2" creationId="{00000000-0000-0000-0000-000000000000}"/>
          </ac:spMkLst>
        </pc:spChg>
      </pc:sldChg>
      <pc:sldChg chg="modSp">
        <pc:chgData name="Price, Chris" userId="S::chris.price@suny.edu::eb23fe87-62e2-4dce-bb92-8e06eeb58913" providerId="AD" clId="Web-{FF7A3311-0C06-8AF6-0E59-D59FAFC03B12}" dt="2021-06-03T20:44:41.476" v="571" actId="20577"/>
        <pc:sldMkLst>
          <pc:docMk/>
          <pc:sldMk cId="3824814599" sldId="269"/>
        </pc:sldMkLst>
        <pc:spChg chg="mod">
          <ac:chgData name="Price, Chris" userId="S::chris.price@suny.edu::eb23fe87-62e2-4dce-bb92-8e06eeb58913" providerId="AD" clId="Web-{FF7A3311-0C06-8AF6-0E59-D59FAFC03B12}" dt="2021-06-03T20:44:41.476" v="571" actId="20577"/>
          <ac:spMkLst>
            <pc:docMk/>
            <pc:sldMk cId="3824814599" sldId="269"/>
            <ac:spMk id="2" creationId="{00000000-0000-0000-0000-000000000000}"/>
          </ac:spMkLst>
        </pc:spChg>
      </pc:sldChg>
      <pc:sldChg chg="addSp delSp modSp">
        <pc:chgData name="Price, Chris" userId="S::chris.price@suny.edu::eb23fe87-62e2-4dce-bb92-8e06eeb58913" providerId="AD" clId="Web-{FF7A3311-0C06-8AF6-0E59-D59FAFC03B12}" dt="2021-06-03T20:47:09.063" v="591"/>
        <pc:sldMkLst>
          <pc:docMk/>
          <pc:sldMk cId="1747620932" sldId="270"/>
        </pc:sldMkLst>
        <pc:spChg chg="mod">
          <ac:chgData name="Price, Chris" userId="S::chris.price@suny.edu::eb23fe87-62e2-4dce-bb92-8e06eeb58913" providerId="AD" clId="Web-{FF7A3311-0C06-8AF6-0E59-D59FAFC03B12}" dt="2021-06-03T20:47:04.469" v="590" actId="1076"/>
          <ac:spMkLst>
            <pc:docMk/>
            <pc:sldMk cId="1747620932" sldId="270"/>
            <ac:spMk id="2" creationId="{00000000-0000-0000-0000-000000000000}"/>
          </ac:spMkLst>
        </pc:spChg>
        <pc:spChg chg="add del">
          <ac:chgData name="Price, Chris" userId="S::chris.price@suny.edu::eb23fe87-62e2-4dce-bb92-8e06eeb58913" providerId="AD" clId="Web-{FF7A3311-0C06-8AF6-0E59-D59FAFC03B12}" dt="2021-06-03T20:47:09.063" v="591"/>
          <ac:spMkLst>
            <pc:docMk/>
            <pc:sldMk cId="1747620932" sldId="270"/>
            <ac:spMk id="3" creationId="{4E9BE8C1-7FB4-4AA2-BB4F-A46CBB1D2E92}"/>
          </ac:spMkLst>
        </pc:spChg>
      </pc:sldChg>
      <pc:sldChg chg="modSp">
        <pc:chgData name="Price, Chris" userId="S::chris.price@suny.edu::eb23fe87-62e2-4dce-bb92-8e06eeb58913" providerId="AD" clId="Web-{FF7A3311-0C06-8AF6-0E59-D59FAFC03B12}" dt="2021-06-03T20:47:45.940" v="594" actId="1076"/>
        <pc:sldMkLst>
          <pc:docMk/>
          <pc:sldMk cId="1161737096" sldId="271"/>
        </pc:sldMkLst>
        <pc:spChg chg="mod">
          <ac:chgData name="Price, Chris" userId="S::chris.price@suny.edu::eb23fe87-62e2-4dce-bb92-8e06eeb58913" providerId="AD" clId="Web-{FF7A3311-0C06-8AF6-0E59-D59FAFC03B12}" dt="2021-06-03T20:47:45.940" v="594" actId="1076"/>
          <ac:spMkLst>
            <pc:docMk/>
            <pc:sldMk cId="1161737096" sldId="271"/>
            <ac:spMk id="2" creationId="{00000000-0000-0000-0000-000000000000}"/>
          </ac:spMkLst>
        </pc:spChg>
      </pc:sldChg>
      <pc:sldChg chg="modSp">
        <pc:chgData name="Price, Chris" userId="S::chris.price@suny.edu::eb23fe87-62e2-4dce-bb92-8e06eeb58913" providerId="AD" clId="Web-{FF7A3311-0C06-8AF6-0E59-D59FAFC03B12}" dt="2021-06-03T20:46:57.031" v="589" actId="20577"/>
        <pc:sldMkLst>
          <pc:docMk/>
          <pc:sldMk cId="1290418455" sldId="272"/>
        </pc:sldMkLst>
        <pc:spChg chg="mod">
          <ac:chgData name="Price, Chris" userId="S::chris.price@suny.edu::eb23fe87-62e2-4dce-bb92-8e06eeb58913" providerId="AD" clId="Web-{FF7A3311-0C06-8AF6-0E59-D59FAFC03B12}" dt="2021-06-03T20:46:57.031" v="589" actId="20577"/>
          <ac:spMkLst>
            <pc:docMk/>
            <pc:sldMk cId="1290418455" sldId="272"/>
            <ac:spMk id="2" creationId="{00000000-0000-0000-0000-000000000000}"/>
          </ac:spMkLst>
        </pc:spChg>
      </pc:sldChg>
      <pc:sldChg chg="modSp">
        <pc:chgData name="Price, Chris" userId="S::chris.price@suny.edu::eb23fe87-62e2-4dce-bb92-8e06eeb58913" providerId="AD" clId="Web-{FF7A3311-0C06-8AF6-0E59-D59FAFC03B12}" dt="2021-06-03T20:50:02.277" v="670" actId="1076"/>
        <pc:sldMkLst>
          <pc:docMk/>
          <pc:sldMk cId="71332327" sldId="273"/>
        </pc:sldMkLst>
        <pc:spChg chg="mod">
          <ac:chgData name="Price, Chris" userId="S::chris.price@suny.edu::eb23fe87-62e2-4dce-bb92-8e06eeb58913" providerId="AD" clId="Web-{FF7A3311-0C06-8AF6-0E59-D59FAFC03B12}" dt="2021-06-03T20:49:58.434" v="669" actId="1076"/>
          <ac:spMkLst>
            <pc:docMk/>
            <pc:sldMk cId="71332327" sldId="273"/>
            <ac:spMk id="2" creationId="{00000000-0000-0000-0000-000000000000}"/>
          </ac:spMkLst>
        </pc:spChg>
        <pc:spChg chg="mod">
          <ac:chgData name="Price, Chris" userId="S::chris.price@suny.edu::eb23fe87-62e2-4dce-bb92-8e06eeb58913" providerId="AD" clId="Web-{FF7A3311-0C06-8AF6-0E59-D59FAFC03B12}" dt="2021-06-03T20:50:02.277" v="670" actId="1076"/>
          <ac:spMkLst>
            <pc:docMk/>
            <pc:sldMk cId="71332327" sldId="273"/>
            <ac:spMk id="9" creationId="{00000000-0000-0000-0000-000000000000}"/>
          </ac:spMkLst>
        </pc:spChg>
      </pc:sldChg>
      <pc:sldChg chg="modSp">
        <pc:chgData name="Price, Chris" userId="S::chris.price@suny.edu::eb23fe87-62e2-4dce-bb92-8e06eeb58913" providerId="AD" clId="Web-{FF7A3311-0C06-8AF6-0E59-D59FAFC03B12}" dt="2021-06-03T20:46:07.419" v="582" actId="1076"/>
        <pc:sldMkLst>
          <pc:docMk/>
          <pc:sldMk cId="4117150883" sldId="275"/>
        </pc:sldMkLst>
        <pc:spChg chg="mod">
          <ac:chgData name="Price, Chris" userId="S::chris.price@suny.edu::eb23fe87-62e2-4dce-bb92-8e06eeb58913" providerId="AD" clId="Web-{FF7A3311-0C06-8AF6-0E59-D59FAFC03B12}" dt="2021-06-03T20:46:07.419" v="582" actId="1076"/>
          <ac:spMkLst>
            <pc:docMk/>
            <pc:sldMk cId="4117150883" sldId="275"/>
            <ac:spMk id="2" creationId="{00000000-0000-0000-0000-000000000000}"/>
          </ac:spMkLst>
        </pc:spChg>
      </pc:sldChg>
      <pc:sldChg chg="addSp delSp modSp new mod setBg">
        <pc:chgData name="Price, Chris" userId="S::chris.price@suny.edu::eb23fe87-62e2-4dce-bb92-8e06eeb58913" providerId="AD" clId="Web-{FF7A3311-0C06-8AF6-0E59-D59FAFC03B12}" dt="2021-06-03T20:10:19.645" v="2"/>
        <pc:sldMkLst>
          <pc:docMk/>
          <pc:sldMk cId="1459798098" sldId="280"/>
        </pc:sldMkLst>
        <pc:spChg chg="del">
          <ac:chgData name="Price, Chris" userId="S::chris.price@suny.edu::eb23fe87-62e2-4dce-bb92-8e06eeb58913" providerId="AD" clId="Web-{FF7A3311-0C06-8AF6-0E59-D59FAFC03B12}" dt="2021-06-03T20:10:19.645" v="2"/>
          <ac:spMkLst>
            <pc:docMk/>
            <pc:sldMk cId="1459798098" sldId="280"/>
            <ac:spMk id="2" creationId="{32601E13-E551-4D57-AC14-D3B82B979EA5}"/>
          </ac:spMkLst>
        </pc:spChg>
        <pc:spChg chg="del">
          <ac:chgData name="Price, Chris" userId="S::chris.price@suny.edu::eb23fe87-62e2-4dce-bb92-8e06eeb58913" providerId="AD" clId="Web-{FF7A3311-0C06-8AF6-0E59-D59FAFC03B12}" dt="2021-06-03T20:10:15.723" v="1"/>
          <ac:spMkLst>
            <pc:docMk/>
            <pc:sldMk cId="1459798098" sldId="280"/>
            <ac:spMk id="3" creationId="{9AA41600-3C48-4FF5-A4FC-9B12DDEA0EDB}"/>
          </ac:spMkLst>
        </pc:spChg>
        <pc:spChg chg="add">
          <ac:chgData name="Price, Chris" userId="S::chris.price@suny.edu::eb23fe87-62e2-4dce-bb92-8e06eeb58913" providerId="AD" clId="Web-{FF7A3311-0C06-8AF6-0E59-D59FAFC03B12}" dt="2021-06-03T20:10:19.645" v="2"/>
          <ac:spMkLst>
            <pc:docMk/>
            <pc:sldMk cId="1459798098" sldId="280"/>
            <ac:spMk id="9" creationId="{42A4FC2C-047E-45A5-965D-8E1E3BF09BC6}"/>
          </ac:spMkLst>
        </pc:spChg>
        <pc:picChg chg="add mod ord">
          <ac:chgData name="Price, Chris" userId="S::chris.price@suny.edu::eb23fe87-62e2-4dce-bb92-8e06eeb58913" providerId="AD" clId="Web-{FF7A3311-0C06-8AF6-0E59-D59FAFC03B12}" dt="2021-06-03T20:10:19.645" v="2"/>
          <ac:picMkLst>
            <pc:docMk/>
            <pc:sldMk cId="1459798098" sldId="280"/>
            <ac:picMk id="4" creationId="{955E4F5D-660A-45B8-AD55-55F5C35F2335}"/>
          </ac:picMkLst>
        </pc:picChg>
      </pc:sldChg>
      <pc:sldChg chg="modSp add replId">
        <pc:chgData name="Price, Chris" userId="S::chris.price@suny.edu::eb23fe87-62e2-4dce-bb92-8e06eeb58913" providerId="AD" clId="Web-{FF7A3311-0C06-8AF6-0E59-D59FAFC03B12}" dt="2021-06-03T20:48:33.396" v="634" actId="14100"/>
        <pc:sldMkLst>
          <pc:docMk/>
          <pc:sldMk cId="1714734662" sldId="281"/>
        </pc:sldMkLst>
        <pc:spChg chg="mod">
          <ac:chgData name="Price, Chris" userId="S::chris.price@suny.edu::eb23fe87-62e2-4dce-bb92-8e06eeb58913" providerId="AD" clId="Web-{FF7A3311-0C06-8AF6-0E59-D59FAFC03B12}" dt="2021-06-03T20:48:33.396" v="634" actId="14100"/>
          <ac:spMkLst>
            <pc:docMk/>
            <pc:sldMk cId="1714734662" sldId="281"/>
            <ac:spMk id="2" creationId="{00000000-0000-0000-0000-000000000000}"/>
          </ac:spMkLst>
        </pc:spChg>
      </pc:sldChg>
      <pc:sldChg chg="modSp add replId">
        <pc:chgData name="Price, Chris" userId="S::chris.price@suny.edu::eb23fe87-62e2-4dce-bb92-8e06eeb58913" providerId="AD" clId="Web-{FF7A3311-0C06-8AF6-0E59-D59FAFC03B12}" dt="2021-06-03T20:57:51.962" v="782" actId="20577"/>
        <pc:sldMkLst>
          <pc:docMk/>
          <pc:sldMk cId="1672810306" sldId="282"/>
        </pc:sldMkLst>
        <pc:spChg chg="mod">
          <ac:chgData name="Price, Chris" userId="S::chris.price@suny.edu::eb23fe87-62e2-4dce-bb92-8e06eeb58913" providerId="AD" clId="Web-{FF7A3311-0C06-8AF6-0E59-D59FAFC03B12}" dt="2021-06-03T20:57:51.962" v="782" actId="20577"/>
          <ac:spMkLst>
            <pc:docMk/>
            <pc:sldMk cId="1672810306" sldId="282"/>
            <ac:spMk id="2" creationId="{00000000-0000-0000-0000-000000000000}"/>
          </ac:spMkLst>
        </pc:spChg>
      </pc:sldChg>
      <pc:sldChg chg="modSp add ord replId">
        <pc:chgData name="Price, Chris" userId="S::chris.price@suny.edu::eb23fe87-62e2-4dce-bb92-8e06eeb58913" providerId="AD" clId="Web-{FF7A3311-0C06-8AF6-0E59-D59FAFC03B12}" dt="2021-06-03T20:52:16.051" v="679" actId="20577"/>
        <pc:sldMkLst>
          <pc:docMk/>
          <pc:sldMk cId="106331795" sldId="283"/>
        </pc:sldMkLst>
        <pc:spChg chg="mod">
          <ac:chgData name="Price, Chris" userId="S::chris.price@suny.edu::eb23fe87-62e2-4dce-bb92-8e06eeb58913" providerId="AD" clId="Web-{FF7A3311-0C06-8AF6-0E59-D59FAFC03B12}" dt="2021-06-03T20:52:16.051" v="679" actId="20577"/>
          <ac:spMkLst>
            <pc:docMk/>
            <pc:sldMk cId="106331795" sldId="283"/>
            <ac:spMk id="2" creationId="{00000000-0000-0000-0000-000000000000}"/>
          </ac:spMkLst>
        </pc:spChg>
      </pc:sldChg>
    </pc:docChg>
  </pc:docChgLst>
  <pc:docChgLst>
    <pc:chgData name="Price, Chris" userId="S::chris.price@suny.edu::eb23fe87-62e2-4dce-bb92-8e06eeb58913" providerId="AD" clId="Web-{A7855CC8-C657-C3B6-EFEC-EA7F01438AFC}"/>
    <pc:docChg chg="addSld modSld sldOrd">
      <pc:chgData name="Price, Chris" userId="S::chris.price@suny.edu::eb23fe87-62e2-4dce-bb92-8e06eeb58913" providerId="AD" clId="Web-{A7855CC8-C657-C3B6-EFEC-EA7F01438AFC}" dt="2021-06-03T19:53:11.265" v="225"/>
      <pc:docMkLst>
        <pc:docMk/>
      </pc:docMkLst>
      <pc:sldChg chg="addSp modSp ord modNotes">
        <pc:chgData name="Price, Chris" userId="S::chris.price@suny.edu::eb23fe87-62e2-4dce-bb92-8e06eeb58913" providerId="AD" clId="Web-{A7855CC8-C657-C3B6-EFEC-EA7F01438AFC}" dt="2021-06-03T19:29:24.510" v="136"/>
        <pc:sldMkLst>
          <pc:docMk/>
          <pc:sldMk cId="2545819553" sldId="260"/>
        </pc:sldMkLst>
        <pc:spChg chg="mod">
          <ac:chgData name="Price, Chris" userId="S::chris.price@suny.edu::eb23fe87-62e2-4dce-bb92-8e06eeb58913" providerId="AD" clId="Web-{A7855CC8-C657-C3B6-EFEC-EA7F01438AFC}" dt="2021-06-03T18:21:57.593" v="10" actId="20577"/>
          <ac:spMkLst>
            <pc:docMk/>
            <pc:sldMk cId="2545819553" sldId="260"/>
            <ac:spMk id="2" creationId="{00000000-0000-0000-0000-000000000000}"/>
          </ac:spMkLst>
        </pc:spChg>
        <pc:spChg chg="add mod">
          <ac:chgData name="Price, Chris" userId="S::chris.price@suny.edu::eb23fe87-62e2-4dce-bb92-8e06eeb58913" providerId="AD" clId="Web-{A7855CC8-C657-C3B6-EFEC-EA7F01438AFC}" dt="2021-06-03T19:27:34.554" v="131" actId="20577"/>
          <ac:spMkLst>
            <pc:docMk/>
            <pc:sldMk cId="2545819553" sldId="260"/>
            <ac:spMk id="5" creationId="{D301EFFC-BB83-4E2D-9E25-98F62A729BC5}"/>
          </ac:spMkLst>
        </pc:spChg>
        <pc:spChg chg="mod">
          <ac:chgData name="Price, Chris" userId="S::chris.price@suny.edu::eb23fe87-62e2-4dce-bb92-8e06eeb58913" providerId="AD" clId="Web-{A7855CC8-C657-C3B6-EFEC-EA7F01438AFC}" dt="2021-06-03T18:59:11.057" v="123" actId="1076"/>
          <ac:spMkLst>
            <pc:docMk/>
            <pc:sldMk cId="2545819553" sldId="260"/>
            <ac:spMk id="9" creationId="{00000000-0000-0000-0000-000000000000}"/>
          </ac:spMkLst>
        </pc:spChg>
        <pc:picChg chg="add mod">
          <ac:chgData name="Price, Chris" userId="S::chris.price@suny.edu::eb23fe87-62e2-4dce-bb92-8e06eeb58913" providerId="AD" clId="Web-{A7855CC8-C657-C3B6-EFEC-EA7F01438AFC}" dt="2021-06-03T18:59:17.244" v="125" actId="1076"/>
          <ac:picMkLst>
            <pc:docMk/>
            <pc:sldMk cId="2545819553" sldId="260"/>
            <ac:picMk id="3" creationId="{C3CB034C-A21B-4AFE-8C71-F533BA5F2642}"/>
          </ac:picMkLst>
        </pc:picChg>
      </pc:sldChg>
      <pc:sldChg chg="delSp modSp">
        <pc:chgData name="Price, Chris" userId="S::chris.price@suny.edu::eb23fe87-62e2-4dce-bb92-8e06eeb58913" providerId="AD" clId="Web-{A7855CC8-C657-C3B6-EFEC-EA7F01438AFC}" dt="2021-06-03T19:29:04.322" v="135" actId="14100"/>
        <pc:sldMkLst>
          <pc:docMk/>
          <pc:sldMk cId="576666349" sldId="261"/>
        </pc:sldMkLst>
        <pc:spChg chg="mod">
          <ac:chgData name="Price, Chris" userId="S::chris.price@suny.edu::eb23fe87-62e2-4dce-bb92-8e06eeb58913" providerId="AD" clId="Web-{A7855CC8-C657-C3B6-EFEC-EA7F01438AFC}" dt="2021-06-03T19:29:04.322" v="135" actId="14100"/>
          <ac:spMkLst>
            <pc:docMk/>
            <pc:sldMk cId="576666349" sldId="261"/>
            <ac:spMk id="2" creationId="{00000000-0000-0000-0000-000000000000}"/>
          </ac:spMkLst>
        </pc:spChg>
        <pc:spChg chg="del mod">
          <ac:chgData name="Price, Chris" userId="S::chris.price@suny.edu::eb23fe87-62e2-4dce-bb92-8e06eeb58913" providerId="AD" clId="Web-{A7855CC8-C657-C3B6-EFEC-EA7F01438AFC}" dt="2021-06-03T19:28:59.446" v="134"/>
          <ac:spMkLst>
            <pc:docMk/>
            <pc:sldMk cId="576666349" sldId="261"/>
            <ac:spMk id="4" creationId="{00000000-0000-0000-0000-000000000000}"/>
          </ac:spMkLst>
        </pc:spChg>
        <pc:picChg chg="del">
          <ac:chgData name="Price, Chris" userId="S::chris.price@suny.edu::eb23fe87-62e2-4dce-bb92-8e06eeb58913" providerId="AD" clId="Web-{A7855CC8-C657-C3B6-EFEC-EA7F01438AFC}" dt="2021-06-03T19:28:54.634" v="132"/>
          <ac:picMkLst>
            <pc:docMk/>
            <pc:sldMk cId="576666349" sldId="261"/>
            <ac:picMk id="13" creationId="{00000000-0000-0000-0000-000000000000}"/>
          </ac:picMkLst>
        </pc:picChg>
      </pc:sldChg>
      <pc:sldChg chg="modSp">
        <pc:chgData name="Price, Chris" userId="S::chris.price@suny.edu::eb23fe87-62e2-4dce-bb92-8e06eeb58913" providerId="AD" clId="Web-{A7855CC8-C657-C3B6-EFEC-EA7F01438AFC}" dt="2021-06-03T19:30:19.652" v="138" actId="20577"/>
        <pc:sldMkLst>
          <pc:docMk/>
          <pc:sldMk cId="563702513" sldId="263"/>
        </pc:sldMkLst>
        <pc:spChg chg="mod">
          <ac:chgData name="Price, Chris" userId="S::chris.price@suny.edu::eb23fe87-62e2-4dce-bb92-8e06eeb58913" providerId="AD" clId="Web-{A7855CC8-C657-C3B6-EFEC-EA7F01438AFC}" dt="2021-06-03T19:30:19.652" v="138" actId="20577"/>
          <ac:spMkLst>
            <pc:docMk/>
            <pc:sldMk cId="563702513" sldId="263"/>
            <ac:spMk id="2" creationId="{00000000-0000-0000-0000-000000000000}"/>
          </ac:spMkLst>
        </pc:spChg>
      </pc:sldChg>
      <pc:sldChg chg="addSp delSp modSp">
        <pc:chgData name="Price, Chris" userId="S::chris.price@suny.edu::eb23fe87-62e2-4dce-bb92-8e06eeb58913" providerId="AD" clId="Web-{A7855CC8-C657-C3B6-EFEC-EA7F01438AFC}" dt="2021-06-03T19:52:05.279" v="216"/>
        <pc:sldMkLst>
          <pc:docMk/>
          <pc:sldMk cId="21062508" sldId="265"/>
        </pc:sldMkLst>
        <pc:picChg chg="add del mod">
          <ac:chgData name="Price, Chris" userId="S::chris.price@suny.edu::eb23fe87-62e2-4dce-bb92-8e06eeb58913" providerId="AD" clId="Web-{A7855CC8-C657-C3B6-EFEC-EA7F01438AFC}" dt="2021-06-03T19:52:05.279" v="216"/>
          <ac:picMkLst>
            <pc:docMk/>
            <pc:sldMk cId="21062508" sldId="265"/>
            <ac:picMk id="3" creationId="{DFCEEA88-ECB4-459C-A72B-994204A95A14}"/>
          </ac:picMkLst>
        </pc:picChg>
      </pc:sldChg>
      <pc:sldChg chg="modSp modNotes">
        <pc:chgData name="Price, Chris" userId="S::chris.price@suny.edu::eb23fe87-62e2-4dce-bb92-8e06eeb58913" providerId="AD" clId="Web-{A7855CC8-C657-C3B6-EFEC-EA7F01438AFC}" dt="2021-06-03T19:30:59.043" v="139" actId="1076"/>
        <pc:sldMkLst>
          <pc:docMk/>
          <pc:sldMk cId="1916431009" sldId="267"/>
        </pc:sldMkLst>
        <pc:spChg chg="mod">
          <ac:chgData name="Price, Chris" userId="S::chris.price@suny.edu::eb23fe87-62e2-4dce-bb92-8e06eeb58913" providerId="AD" clId="Web-{A7855CC8-C657-C3B6-EFEC-EA7F01438AFC}" dt="2021-06-03T19:30:59.043" v="139" actId="1076"/>
          <ac:spMkLst>
            <pc:docMk/>
            <pc:sldMk cId="1916431009" sldId="267"/>
            <ac:spMk id="2" creationId="{00000000-0000-0000-0000-000000000000}"/>
          </ac:spMkLst>
        </pc:spChg>
      </pc:sldChg>
      <pc:sldChg chg="modSp">
        <pc:chgData name="Price, Chris" userId="S::chris.price@suny.edu::eb23fe87-62e2-4dce-bb92-8e06eeb58913" providerId="AD" clId="Web-{A7855CC8-C657-C3B6-EFEC-EA7F01438AFC}" dt="2021-06-03T19:35:32.253" v="160" actId="20577"/>
        <pc:sldMkLst>
          <pc:docMk/>
          <pc:sldMk cId="3212222876" sldId="268"/>
        </pc:sldMkLst>
        <pc:spChg chg="mod">
          <ac:chgData name="Price, Chris" userId="S::chris.price@suny.edu::eb23fe87-62e2-4dce-bb92-8e06eeb58913" providerId="AD" clId="Web-{A7855CC8-C657-C3B6-EFEC-EA7F01438AFC}" dt="2021-06-03T19:35:32.253" v="160" actId="20577"/>
          <ac:spMkLst>
            <pc:docMk/>
            <pc:sldMk cId="3212222876" sldId="268"/>
            <ac:spMk id="2" creationId="{00000000-0000-0000-0000-000000000000}"/>
          </ac:spMkLst>
        </pc:spChg>
      </pc:sldChg>
      <pc:sldChg chg="modSp">
        <pc:chgData name="Price, Chris" userId="S::chris.price@suny.edu::eb23fe87-62e2-4dce-bb92-8e06eeb58913" providerId="AD" clId="Web-{A7855CC8-C657-C3B6-EFEC-EA7F01438AFC}" dt="2021-06-03T19:37:10.959" v="210" actId="20577"/>
        <pc:sldMkLst>
          <pc:docMk/>
          <pc:sldMk cId="3824814599" sldId="269"/>
        </pc:sldMkLst>
        <pc:spChg chg="mod">
          <ac:chgData name="Price, Chris" userId="S::chris.price@suny.edu::eb23fe87-62e2-4dce-bb92-8e06eeb58913" providerId="AD" clId="Web-{A7855CC8-C657-C3B6-EFEC-EA7F01438AFC}" dt="2021-06-03T19:37:10.959" v="210" actId="20577"/>
          <ac:spMkLst>
            <pc:docMk/>
            <pc:sldMk cId="3824814599" sldId="269"/>
            <ac:spMk id="2" creationId="{00000000-0000-0000-0000-000000000000}"/>
          </ac:spMkLst>
        </pc:spChg>
      </pc:sldChg>
      <pc:sldChg chg="modSp">
        <pc:chgData name="Price, Chris" userId="S::chris.price@suny.edu::eb23fe87-62e2-4dce-bb92-8e06eeb58913" providerId="AD" clId="Web-{A7855CC8-C657-C3B6-EFEC-EA7F01438AFC}" dt="2021-06-03T18:22:29.625" v="13" actId="20577"/>
        <pc:sldMkLst>
          <pc:docMk/>
          <pc:sldMk cId="4117150883" sldId="275"/>
        </pc:sldMkLst>
        <pc:spChg chg="mod">
          <ac:chgData name="Price, Chris" userId="S::chris.price@suny.edu::eb23fe87-62e2-4dce-bb92-8e06eeb58913" providerId="AD" clId="Web-{A7855CC8-C657-C3B6-EFEC-EA7F01438AFC}" dt="2021-06-03T18:22:29.625" v="13" actId="20577"/>
          <ac:spMkLst>
            <pc:docMk/>
            <pc:sldMk cId="4117150883" sldId="275"/>
            <ac:spMk id="2" creationId="{00000000-0000-0000-0000-000000000000}"/>
          </ac:spMkLst>
        </pc:spChg>
      </pc:sldChg>
      <pc:sldChg chg="addSp modSp add replId">
        <pc:chgData name="Price, Chris" userId="S::chris.price@suny.edu::eb23fe87-62e2-4dce-bb92-8e06eeb58913" providerId="AD" clId="Web-{A7855CC8-C657-C3B6-EFEC-EA7F01438AFC}" dt="2021-06-03T18:14:41.503" v="6" actId="14100"/>
        <pc:sldMkLst>
          <pc:docMk/>
          <pc:sldMk cId="3304895853" sldId="276"/>
        </pc:sldMkLst>
        <pc:spChg chg="mod">
          <ac:chgData name="Price, Chris" userId="S::chris.price@suny.edu::eb23fe87-62e2-4dce-bb92-8e06eeb58913" providerId="AD" clId="Web-{A7855CC8-C657-C3B6-EFEC-EA7F01438AFC}" dt="2021-06-03T18:14:16.315" v="2" actId="20577"/>
          <ac:spMkLst>
            <pc:docMk/>
            <pc:sldMk cId="3304895853" sldId="276"/>
            <ac:spMk id="2" creationId="{00000000-0000-0000-0000-000000000000}"/>
          </ac:spMkLst>
        </pc:spChg>
        <pc:spChg chg="mod">
          <ac:chgData name="Price, Chris" userId="S::chris.price@suny.edu::eb23fe87-62e2-4dce-bb92-8e06eeb58913" providerId="AD" clId="Web-{A7855CC8-C657-C3B6-EFEC-EA7F01438AFC}" dt="2021-06-03T18:14:24.378" v="3" actId="20577"/>
          <ac:spMkLst>
            <pc:docMk/>
            <pc:sldMk cId="3304895853" sldId="276"/>
            <ac:spMk id="9" creationId="{00000000-0000-0000-0000-000000000000}"/>
          </ac:spMkLst>
        </pc:spChg>
        <pc:picChg chg="add mod">
          <ac:chgData name="Price, Chris" userId="S::chris.price@suny.edu::eb23fe87-62e2-4dce-bb92-8e06eeb58913" providerId="AD" clId="Web-{A7855CC8-C657-C3B6-EFEC-EA7F01438AFC}" dt="2021-06-03T18:14:41.503" v="6" actId="14100"/>
          <ac:picMkLst>
            <pc:docMk/>
            <pc:sldMk cId="3304895853" sldId="276"/>
            <ac:picMk id="3" creationId="{BA121A71-0DEB-4EFC-8804-FB9BB08AAAE4}"/>
          </ac:picMkLst>
        </pc:picChg>
      </pc:sldChg>
      <pc:sldChg chg="addSp modSp new mod setBg">
        <pc:chgData name="Price, Chris" userId="S::chris.price@suny.edu::eb23fe87-62e2-4dce-bb92-8e06eeb58913" providerId="AD" clId="Web-{A7855CC8-C657-C3B6-EFEC-EA7F01438AFC}" dt="2021-06-03T18:43:25.329" v="73"/>
        <pc:sldMkLst>
          <pc:docMk/>
          <pc:sldMk cId="158116695" sldId="277"/>
        </pc:sldMkLst>
        <pc:spChg chg="add">
          <ac:chgData name="Price, Chris" userId="S::chris.price@suny.edu::eb23fe87-62e2-4dce-bb92-8e06eeb58913" providerId="AD" clId="Web-{A7855CC8-C657-C3B6-EFEC-EA7F01438AFC}" dt="2021-06-03T18:43:25.329" v="73"/>
          <ac:spMkLst>
            <pc:docMk/>
            <pc:sldMk cId="158116695" sldId="277"/>
            <ac:spMk id="7" creationId="{42A4FC2C-047E-45A5-965D-8E1E3BF09BC6}"/>
          </ac:spMkLst>
        </pc:spChg>
        <pc:picChg chg="add mod">
          <ac:chgData name="Price, Chris" userId="S::chris.price@suny.edu::eb23fe87-62e2-4dce-bb92-8e06eeb58913" providerId="AD" clId="Web-{A7855CC8-C657-C3B6-EFEC-EA7F01438AFC}" dt="2021-06-03T18:43:25.329" v="73"/>
          <ac:picMkLst>
            <pc:docMk/>
            <pc:sldMk cId="158116695" sldId="277"/>
            <ac:picMk id="2" creationId="{B827730A-0DA1-4FA5-BFC5-4ACE11406999}"/>
          </ac:picMkLst>
        </pc:picChg>
      </pc:sldChg>
      <pc:sldChg chg="addSp modSp new mod setBg">
        <pc:chgData name="Price, Chris" userId="S::chris.price@suny.edu::eb23fe87-62e2-4dce-bb92-8e06eeb58913" providerId="AD" clId="Web-{A7855CC8-C657-C3B6-EFEC-EA7F01438AFC}" dt="2021-06-03T18:43:46.830" v="76"/>
        <pc:sldMkLst>
          <pc:docMk/>
          <pc:sldMk cId="4192015933" sldId="278"/>
        </pc:sldMkLst>
        <pc:spChg chg="add">
          <ac:chgData name="Price, Chris" userId="S::chris.price@suny.edu::eb23fe87-62e2-4dce-bb92-8e06eeb58913" providerId="AD" clId="Web-{A7855CC8-C657-C3B6-EFEC-EA7F01438AFC}" dt="2021-06-03T18:43:46.830" v="76"/>
          <ac:spMkLst>
            <pc:docMk/>
            <pc:sldMk cId="4192015933" sldId="278"/>
            <ac:spMk id="7" creationId="{42A4FC2C-047E-45A5-965D-8E1E3BF09BC6}"/>
          </ac:spMkLst>
        </pc:spChg>
        <pc:picChg chg="add mod">
          <ac:chgData name="Price, Chris" userId="S::chris.price@suny.edu::eb23fe87-62e2-4dce-bb92-8e06eeb58913" providerId="AD" clId="Web-{A7855CC8-C657-C3B6-EFEC-EA7F01438AFC}" dt="2021-06-03T18:43:46.830" v="76"/>
          <ac:picMkLst>
            <pc:docMk/>
            <pc:sldMk cId="4192015933" sldId="278"/>
            <ac:picMk id="2" creationId="{3C934425-224A-423A-976E-F8276857F908}"/>
          </ac:picMkLst>
        </pc:picChg>
      </pc:sldChg>
      <pc:sldChg chg="addSp delSp modSp add mod replId setBg">
        <pc:chgData name="Price, Chris" userId="S::chris.price@suny.edu::eb23fe87-62e2-4dce-bb92-8e06eeb58913" providerId="AD" clId="Web-{A7855CC8-C657-C3B6-EFEC-EA7F01438AFC}" dt="2021-06-03T19:53:11.265" v="225"/>
        <pc:sldMkLst>
          <pc:docMk/>
          <pc:sldMk cId="1368647706" sldId="279"/>
        </pc:sldMkLst>
        <pc:spChg chg="del mod">
          <ac:chgData name="Price, Chris" userId="S::chris.price@suny.edu::eb23fe87-62e2-4dce-bb92-8e06eeb58913" providerId="AD" clId="Web-{A7855CC8-C657-C3B6-EFEC-EA7F01438AFC}" dt="2021-06-03T19:52:14.888" v="219"/>
          <ac:spMkLst>
            <pc:docMk/>
            <pc:sldMk cId="1368647706" sldId="279"/>
            <ac:spMk id="2" creationId="{00000000-0000-0000-0000-000000000000}"/>
          </ac:spMkLst>
        </pc:spChg>
        <pc:spChg chg="mod ord">
          <ac:chgData name="Price, Chris" userId="S::chris.price@suny.edu::eb23fe87-62e2-4dce-bb92-8e06eeb58913" providerId="AD" clId="Web-{A7855CC8-C657-C3B6-EFEC-EA7F01438AFC}" dt="2021-06-03T19:53:11.265" v="225"/>
          <ac:spMkLst>
            <pc:docMk/>
            <pc:sldMk cId="1368647706" sldId="279"/>
            <ac:spMk id="4" creationId="{00000000-0000-0000-0000-000000000000}"/>
          </ac:spMkLst>
        </pc:spChg>
        <pc:spChg chg="add del mod">
          <ac:chgData name="Price, Chris" userId="S::chris.price@suny.edu::eb23fe87-62e2-4dce-bb92-8e06eeb58913" providerId="AD" clId="Web-{A7855CC8-C657-C3B6-EFEC-EA7F01438AFC}" dt="2021-06-03T19:52:22.326" v="222"/>
          <ac:spMkLst>
            <pc:docMk/>
            <pc:sldMk cId="1368647706" sldId="279"/>
            <ac:spMk id="6" creationId="{F8B7A7CC-F478-47BA-B333-078AB3E2A0E7}"/>
          </ac:spMkLst>
        </pc:spChg>
        <pc:spChg chg="add del mod">
          <ac:chgData name="Price, Chris" userId="S::chris.price@suny.edu::eb23fe87-62e2-4dce-bb92-8e06eeb58913" providerId="AD" clId="Web-{A7855CC8-C657-C3B6-EFEC-EA7F01438AFC}" dt="2021-06-03T19:52:22.326" v="222"/>
          <ac:spMkLst>
            <pc:docMk/>
            <pc:sldMk cId="1368647706" sldId="279"/>
            <ac:spMk id="8" creationId="{79D58177-7FA6-4259-A553-E3D8B6655A75}"/>
          </ac:spMkLst>
        </pc:spChg>
        <pc:spChg chg="del">
          <ac:chgData name="Price, Chris" userId="S::chris.price@suny.edu::eb23fe87-62e2-4dce-bb92-8e06eeb58913" providerId="AD" clId="Web-{A7855CC8-C657-C3B6-EFEC-EA7F01438AFC}" dt="2021-06-03T19:52:16.951" v="220"/>
          <ac:spMkLst>
            <pc:docMk/>
            <pc:sldMk cId="1368647706" sldId="279"/>
            <ac:spMk id="9" creationId="{00000000-0000-0000-0000-000000000000}"/>
          </ac:spMkLst>
        </pc:spChg>
        <pc:spChg chg="add del">
          <ac:chgData name="Price, Chris" userId="S::chris.price@suny.edu::eb23fe87-62e2-4dce-bb92-8e06eeb58913" providerId="AD" clId="Web-{A7855CC8-C657-C3B6-EFEC-EA7F01438AFC}" dt="2021-06-03T19:53:11.265" v="225"/>
          <ac:spMkLst>
            <pc:docMk/>
            <pc:sldMk cId="1368647706" sldId="279"/>
            <ac:spMk id="10" creationId="{42A4FC2C-047E-45A5-965D-8E1E3BF09BC6}"/>
          </ac:spMkLst>
        </pc:spChg>
        <pc:spChg chg="add del mod">
          <ac:chgData name="Price, Chris" userId="S::chris.price@suny.edu::eb23fe87-62e2-4dce-bb92-8e06eeb58913" providerId="AD" clId="Web-{A7855CC8-C657-C3B6-EFEC-EA7F01438AFC}" dt="2021-06-03T19:53:07.390" v="224"/>
          <ac:spMkLst>
            <pc:docMk/>
            <pc:sldMk cId="1368647706" sldId="279"/>
            <ac:spMk id="12" creationId="{930889AA-2A5F-471E-9B4A-8A1104DE3837}"/>
          </ac:spMkLst>
        </pc:spChg>
        <pc:spChg chg="add">
          <ac:chgData name="Price, Chris" userId="S::chris.price@suny.edu::eb23fe87-62e2-4dce-bb92-8e06eeb58913" providerId="AD" clId="Web-{A7855CC8-C657-C3B6-EFEC-EA7F01438AFC}" dt="2021-06-03T19:53:11.265" v="225"/>
          <ac:spMkLst>
            <pc:docMk/>
            <pc:sldMk cId="1368647706" sldId="279"/>
            <ac:spMk id="19" creationId="{42A4FC2C-047E-45A5-965D-8E1E3BF09BC6}"/>
          </ac:spMkLst>
        </pc:spChg>
        <pc:picChg chg="del mod">
          <ac:chgData name="Price, Chris" userId="S::chris.price@suny.edu::eb23fe87-62e2-4dce-bb92-8e06eeb58913" providerId="AD" clId="Web-{A7855CC8-C657-C3B6-EFEC-EA7F01438AFC}" dt="2021-06-03T19:52:56.827" v="223"/>
          <ac:picMkLst>
            <pc:docMk/>
            <pc:sldMk cId="1368647706" sldId="279"/>
            <ac:picMk id="3" creationId="{DFCEEA88-ECB4-459C-A72B-994204A95A14}"/>
          </ac:picMkLst>
        </pc:picChg>
        <pc:picChg chg="del">
          <ac:chgData name="Price, Chris" userId="S::chris.price@suny.edu::eb23fe87-62e2-4dce-bb92-8e06eeb58913" providerId="AD" clId="Web-{A7855CC8-C657-C3B6-EFEC-EA7F01438AFC}" dt="2021-06-03T19:52:18.951" v="221"/>
          <ac:picMkLst>
            <pc:docMk/>
            <pc:sldMk cId="1368647706" sldId="279"/>
            <ac:picMk id="13" creationId="{00000000-0000-0000-0000-000000000000}"/>
          </ac:picMkLst>
        </pc:picChg>
        <pc:picChg chg="add mod ord">
          <ac:chgData name="Price, Chris" userId="S::chris.price@suny.edu::eb23fe87-62e2-4dce-bb92-8e06eeb58913" providerId="AD" clId="Web-{A7855CC8-C657-C3B6-EFEC-EA7F01438AFC}" dt="2021-06-03T19:53:11.265" v="225"/>
          <ac:picMkLst>
            <pc:docMk/>
            <pc:sldMk cId="1368647706" sldId="279"/>
            <ac:picMk id="14" creationId="{8B7CC885-F35C-4DAA-9ED0-CD4F8DC839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2A15E-7B09-4D72-BF51-781BDBF074C5}" type="datetimeFigureOut">
              <a:rPr lang="en-US" smtClean="0"/>
              <a:t>6/4/2021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5D852-C54C-40A3-9199-27D2497960DA}" type="slidenum">
              <a:rPr lang="en-US" smtClean="0"/>
              <a:t>‹#›</a:t>
            </a:fld>
            <a:endParaRPr lang="en-US"/>
          </a:p>
        </p:txBody>
      </p:sp>
    </p:spTree>
    <p:extLst>
      <p:ext uri="{BB962C8B-B14F-4D97-AF65-F5344CB8AC3E}">
        <p14:creationId xmlns:p14="http://schemas.microsoft.com/office/powerpoint/2010/main" val="131122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t>
            </a:r>
          </a:p>
        </p:txBody>
      </p:sp>
      <p:sp>
        <p:nvSpPr>
          <p:cNvPr id="4" name="Slide Number Placeholder 3"/>
          <p:cNvSpPr>
            <a:spLocks noGrp="1"/>
          </p:cNvSpPr>
          <p:nvPr>
            <p:ph type="sldNum" sz="quarter" idx="5"/>
          </p:nvPr>
        </p:nvSpPr>
        <p:spPr/>
        <p:txBody>
          <a:bodyPr/>
          <a:lstStyle/>
          <a:p>
            <a:fld id="{D755D852-C54C-40A3-9199-27D2497960DA}" type="slidenum">
              <a:rPr lang="en-US" smtClean="0"/>
              <a:t>3</a:t>
            </a:fld>
            <a:endParaRPr lang="en-US"/>
          </a:p>
        </p:txBody>
      </p:sp>
    </p:spTree>
    <p:extLst>
      <p:ext uri="{BB962C8B-B14F-4D97-AF65-F5344CB8AC3E}">
        <p14:creationId xmlns:p14="http://schemas.microsoft.com/office/powerpoint/2010/main" val="147377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few exceptions (historically black colleges and universities being the most notable), higher education institutions were founded and designed to serve white students, particularly those who are male, middle- to upper-class, heterosexual, able-bodied, and Christian.</a:t>
            </a:r>
            <a:endParaRPr lang="en-US" dirty="0">
              <a:cs typeface="Calibri"/>
            </a:endParaRPr>
          </a:p>
          <a:p>
            <a:endParaRPr lang="en-US" dirty="0"/>
          </a:p>
          <a:p>
            <a:r>
              <a:rPr lang="en-US" dirty="0"/>
              <a:t>Despite the increasing diversity of the American college student population, many of higher education’s policies and practices have not been reconfigured to equitably support, affirm, and validate students from racially minoritized groups.</a:t>
            </a:r>
            <a:endParaRPr lang="en-US" dirty="0">
              <a:cs typeface="Calibri" panose="020F0502020204030204"/>
            </a:endParaRPr>
          </a:p>
          <a:p>
            <a:endParaRPr lang="en-US" dirty="0"/>
          </a:p>
          <a:p>
            <a:r>
              <a:rPr lang="en-US" dirty="0"/>
              <a:t>Syllabi are also learning tools that can help students develop effective learning practices and strategies, as well as communication devices that share how teaching will be approached. (</a:t>
            </a:r>
            <a:r>
              <a:rPr lang="en-US" dirty="0" err="1"/>
              <a:t>Grunnert</a:t>
            </a:r>
            <a:r>
              <a:rPr lang="en-US" dirty="0"/>
              <a:t>, 1997; Parkes &amp; Harris, 2002)"</a:t>
            </a:r>
            <a:endParaRPr lang="en-US" dirty="0">
              <a:cs typeface="Calibri"/>
            </a:endParaRPr>
          </a:p>
          <a:p>
            <a:endParaRPr lang="en-US" dirty="0">
              <a:cs typeface="Calibri"/>
            </a:endParaRPr>
          </a:p>
          <a:p>
            <a:r>
              <a:rPr lang="en-US" dirty="0"/>
              <a:t>"This website is dedicated to helping instructors build a syllabus that plans for diverse student abilities and promotes an atmosphere in which students feel comfortable discussing their unique abilities. Countless instructors complain that students don’t read the syllabus. We believe students would use the document more effectively if it were designed more accessibly.</a:t>
            </a:r>
            <a:endParaRPr lang="en-US" dirty="0">
              <a:cs typeface="Calibri" panose="020F0502020204030204"/>
            </a:endParaRPr>
          </a:p>
          <a:p>
            <a:endParaRPr lang="en-US" dirty="0"/>
          </a:p>
          <a:p>
            <a:r>
              <a:rPr lang="en-US" dirty="0"/>
              <a:t>Accessibility is necessary for all learning, and disability studies provides a key lens through which to question our classroom practices and resources. To create more inclusive teaching, instructors must plan for diversity in the classroom and adapt to the immediate needs of students." </a:t>
            </a:r>
            <a:endParaRPr lang="en-US" dirty="0">
              <a:cs typeface="Calibri"/>
            </a:endParaRPr>
          </a:p>
          <a:p>
            <a:endParaRPr lang="en-US" dirty="0">
              <a:cs typeface="Calibri"/>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D755D852-C54C-40A3-9199-27D2497960DA}" type="slidenum">
              <a:rPr lang="en-US" smtClean="0"/>
              <a:t>9</a:t>
            </a:fld>
            <a:endParaRPr lang="en-US"/>
          </a:p>
        </p:txBody>
      </p:sp>
    </p:spTree>
    <p:extLst>
      <p:ext uri="{BB962C8B-B14F-4D97-AF65-F5344CB8AC3E}">
        <p14:creationId xmlns:p14="http://schemas.microsoft.com/office/powerpoint/2010/main" val="261572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few exceptions (historically black colleges and universities being the most notable), higher education institutions were founded and designed to serve white students, particularly those who are male, middle- to upper-class, heterosexual, able-bodied, and Christian.</a:t>
            </a:r>
            <a:endParaRPr lang="en-US" dirty="0">
              <a:cs typeface="Calibri"/>
            </a:endParaRPr>
          </a:p>
          <a:p>
            <a:endParaRPr lang="en-US" dirty="0"/>
          </a:p>
          <a:p>
            <a:r>
              <a:rPr lang="en-US" dirty="0"/>
              <a:t>Despite the increasing diversity of the American college student population, many of higher education’s policies and practices have not been reconfigured to equitably support, affirm, and validate students from racially minoritized groups.</a:t>
            </a:r>
            <a:endParaRPr lang="en-US" dirty="0">
              <a:cs typeface="Calibri" panose="020F0502020204030204"/>
            </a:endParaRPr>
          </a:p>
          <a:p>
            <a:endParaRPr lang="en-US" dirty="0"/>
          </a:p>
          <a:p>
            <a:r>
              <a:rPr lang="en-US" dirty="0"/>
              <a:t>Syllabi are also learning tools that can help students develop effective learning practices and strategies, as well as communication devices that share how teaching will be approached. (</a:t>
            </a:r>
            <a:r>
              <a:rPr lang="en-US" dirty="0" err="1"/>
              <a:t>Grunnert</a:t>
            </a:r>
            <a:r>
              <a:rPr lang="en-US" dirty="0"/>
              <a:t>, 1997; Parkes &amp; Harris, 2002)"</a:t>
            </a:r>
            <a:endParaRPr lang="en-US" dirty="0">
              <a:cs typeface="Calibri"/>
            </a:endParaRPr>
          </a:p>
          <a:p>
            <a:endParaRPr lang="en-US" dirty="0">
              <a:cs typeface="Calibri"/>
            </a:endParaRPr>
          </a:p>
          <a:p>
            <a:r>
              <a:rPr lang="en-US" dirty="0"/>
              <a:t>"This website is dedicated to helping instructors build a syllabus that plans for diverse student abilities and promotes an atmosphere in which students feel comfortable discussing their unique abilities. Countless instructors complain that students don’t read the syllabus. We believe students would use the document more effectively if it were designed more accessibly.</a:t>
            </a:r>
            <a:endParaRPr lang="en-US" dirty="0">
              <a:cs typeface="Calibri" panose="020F0502020204030204"/>
            </a:endParaRPr>
          </a:p>
          <a:p>
            <a:endParaRPr lang="en-US" dirty="0"/>
          </a:p>
          <a:p>
            <a:r>
              <a:rPr lang="en-US" dirty="0"/>
              <a:t>Accessibility is necessary for all learning, and disability studies provides a key lens through which to question our classroom practices and resources. To create more inclusive teaching, instructors must plan for diversity in the classroom and adapt to the immediate needs of students." </a:t>
            </a:r>
            <a:endParaRPr lang="en-US" dirty="0">
              <a:cs typeface="Calibri"/>
            </a:endParaRPr>
          </a:p>
          <a:p>
            <a:endParaRPr lang="en-US" dirty="0">
              <a:cs typeface="Calibri"/>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D755D852-C54C-40A3-9199-27D2497960DA}" type="slidenum">
              <a:rPr lang="en-US" smtClean="0"/>
              <a:t>11</a:t>
            </a:fld>
            <a:endParaRPr lang="en-US"/>
          </a:p>
        </p:txBody>
      </p:sp>
    </p:spTree>
    <p:extLst>
      <p:ext uri="{BB962C8B-B14F-4D97-AF65-F5344CB8AC3E}">
        <p14:creationId xmlns:p14="http://schemas.microsoft.com/office/powerpoint/2010/main" val="2495871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6B40DC-E9E9-4E26-A5AD-01C9FD8AC14A}" type="datetimeFigureOut">
              <a:rPr lang="en-US" smtClean="0"/>
              <a:t>6/4/2021</a:t>
            </a:fld>
            <a:endParaRPr lang="en-US" dirty="0"/>
          </a:p>
        </p:txBody>
      </p:sp>
      <p:sp>
        <p:nvSpPr>
          <p:cNvPr id="6" name="Slide Number Placeholder 5"/>
          <p:cNvSpPr>
            <a:spLocks noGrp="1"/>
          </p:cNvSpPr>
          <p:nvPr>
            <p:ph type="sldNum" sz="quarter" idx="12"/>
          </p:nvPr>
        </p:nvSpPr>
        <p:spPr>
          <a:xfrm>
            <a:off x="6445405" y="6356350"/>
            <a:ext cx="4908395" cy="365125"/>
          </a:xfrm>
        </p:spPr>
        <p:txBody>
          <a:bodyPr/>
          <a:lstStyle>
            <a:lvl1pPr>
              <a:defRPr/>
            </a:lvl1pPr>
          </a:lstStyle>
          <a:p>
            <a:r>
              <a:rPr lang="en-US" dirty="0"/>
              <a:t>SUNY CPD Online Teaching: Technology &amp; Educational Resources 2021</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9468" y="212952"/>
            <a:ext cx="1726748" cy="1726748"/>
          </a:xfrm>
          <a:prstGeom prst="rect">
            <a:avLst/>
          </a:prstGeom>
        </p:spPr>
      </p:pic>
    </p:spTree>
    <p:extLst>
      <p:ext uri="{BB962C8B-B14F-4D97-AF65-F5344CB8AC3E}">
        <p14:creationId xmlns:p14="http://schemas.microsoft.com/office/powerpoint/2010/main" val="419482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6B40DC-E9E9-4E26-A5AD-01C9FD8AC14A}"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108320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40DC-E9E9-4E26-A5AD-01C9FD8AC14A}"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368791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40DC-E9E9-4E26-A5AD-01C9FD8AC14A}"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3913049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66F044-97A2-48DD-AC9F-A9701BB76C2F}"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80694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6F044-97A2-48DD-AC9F-A9701BB76C2F}"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4142418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66F044-97A2-48DD-AC9F-A9701BB76C2F}"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186280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66F044-97A2-48DD-AC9F-A9701BB76C2F}"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486558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66F044-97A2-48DD-AC9F-A9701BB76C2F}" type="datetimeFigureOut">
              <a:rPr lang="en-US" smtClean="0"/>
              <a:t>6/4/2021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1996828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66F044-97A2-48DD-AC9F-A9701BB76C2F}" type="datetimeFigureOut">
              <a:rPr lang="en-US" smtClean="0"/>
              <a:t>6/4/2021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3059102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6F044-97A2-48DD-AC9F-A9701BB76C2F}" type="datetimeFigureOut">
              <a:rPr lang="en-US" smtClean="0"/>
              <a:t>6/4/2021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230762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6B40DC-E9E9-4E26-A5AD-01C9FD8AC14A}" type="datetimeFigureOut">
              <a:rPr lang="en-US" smtClean="0"/>
              <a:t>6/4/2021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C6601D-C0C6-4AA2-B868-AF86C49056E2}" type="slidenum">
              <a:rPr lang="en-US" smtClean="0"/>
              <a:t>‹#›</a:t>
            </a:fld>
            <a:endParaRPr lang="en-US"/>
          </a:p>
        </p:txBody>
      </p:sp>
      <p:sp>
        <p:nvSpPr>
          <p:cNvPr id="7" name="Picture Placeholder 6"/>
          <p:cNvSpPr>
            <a:spLocks noGrp="1"/>
          </p:cNvSpPr>
          <p:nvPr>
            <p:ph type="pic" sz="quarter" idx="13"/>
          </p:nvPr>
        </p:nvSpPr>
        <p:spPr>
          <a:xfrm>
            <a:off x="10448925" y="268288"/>
            <a:ext cx="1571625" cy="2084387"/>
          </a:xfrm>
        </p:spPr>
        <p:txBody>
          <a:bodyPr/>
          <a:lstStyle/>
          <a:p>
            <a:endParaRPr lang="en-US"/>
          </a:p>
        </p:txBody>
      </p:sp>
    </p:spTree>
    <p:extLst>
      <p:ext uri="{BB962C8B-B14F-4D97-AF65-F5344CB8AC3E}">
        <p14:creationId xmlns:p14="http://schemas.microsoft.com/office/powerpoint/2010/main" val="11257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66F044-97A2-48DD-AC9F-A9701BB76C2F}"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547337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66F044-97A2-48DD-AC9F-A9701BB76C2F}"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3996982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6F044-97A2-48DD-AC9F-A9701BB76C2F}"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1424197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6F044-97A2-48DD-AC9F-A9701BB76C2F}"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1354924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52086C-1C94-4D20-9FEF-506AB74A99D1}"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283023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2086C-1C94-4D20-9FEF-506AB74A99D1}"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1409627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52086C-1C94-4D20-9FEF-506AB74A99D1}"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4274427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52086C-1C94-4D20-9FEF-506AB74A99D1}"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159635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52086C-1C94-4D20-9FEF-506AB74A99D1}" type="datetimeFigureOut">
              <a:rPr lang="en-US" smtClean="0"/>
              <a:t>6/4/2021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698087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52086C-1C94-4D20-9FEF-506AB74A99D1}" type="datetimeFigureOut">
              <a:rPr lang="en-US" smtClean="0"/>
              <a:t>6/4/2021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99607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40DC-E9E9-4E26-A5AD-01C9FD8AC14A}"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2142638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2086C-1C94-4D20-9FEF-506AB74A99D1}" type="datetimeFigureOut">
              <a:rPr lang="en-US" smtClean="0"/>
              <a:t>6/4/2021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2035556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52086C-1C94-4D20-9FEF-506AB74A99D1}"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086123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52086C-1C94-4D20-9FEF-506AB74A99D1}"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257376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2086C-1C94-4D20-9FEF-506AB74A99D1}"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79212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2086C-1C94-4D20-9FEF-506AB74A99D1}"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294872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6B40DC-E9E9-4E26-A5AD-01C9FD8AC14A}"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75502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6B40DC-E9E9-4E26-A5AD-01C9FD8AC14A}"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383765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6B40DC-E9E9-4E26-A5AD-01C9FD8AC14A}" type="datetimeFigureOut">
              <a:rPr lang="en-US" smtClean="0"/>
              <a:t>6/4/2021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105495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6B40DC-E9E9-4E26-A5AD-01C9FD8AC14A}" type="datetimeFigureOut">
              <a:rPr lang="en-US" smtClean="0"/>
              <a:t>6/4/2021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130653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B40DC-E9E9-4E26-A5AD-01C9FD8AC14A}" type="datetimeFigureOut">
              <a:rPr lang="en-US" smtClean="0"/>
              <a:t>6/4/2021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422545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6B40DC-E9E9-4E26-A5AD-01C9FD8AC14A}"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229426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40DC-E9E9-4E26-A5AD-01C9FD8AC14A}" type="datetimeFigureOut">
              <a:rPr lang="en-US" smtClean="0"/>
              <a:t>6/4/2021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6601D-C0C6-4AA2-B868-AF86C49056E2}" type="slidenum">
              <a:rPr lang="en-US" smtClean="0"/>
              <a:t>‹#›</a:t>
            </a:fld>
            <a:endParaRPr lang="en-US"/>
          </a:p>
        </p:txBody>
      </p:sp>
    </p:spTree>
    <p:extLst>
      <p:ext uri="{BB962C8B-B14F-4D97-AF65-F5344CB8AC3E}">
        <p14:creationId xmlns:p14="http://schemas.microsoft.com/office/powerpoint/2010/main" val="206526230"/>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6F044-97A2-48DD-AC9F-A9701BB76C2F}" type="datetimeFigureOut">
              <a:rPr lang="en-US" smtClean="0"/>
              <a:t>6/4/2021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0A3DD-0F86-4ABB-912A-FED941AF11EB}" type="slidenum">
              <a:rPr lang="en-US" smtClean="0"/>
              <a:t>‹#›</a:t>
            </a:fld>
            <a:endParaRPr lang="en-US"/>
          </a:p>
        </p:txBody>
      </p:sp>
    </p:spTree>
    <p:extLst>
      <p:ext uri="{BB962C8B-B14F-4D97-AF65-F5344CB8AC3E}">
        <p14:creationId xmlns:p14="http://schemas.microsoft.com/office/powerpoint/2010/main" val="2974826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2086C-1C94-4D20-9FEF-506AB74A99D1}" type="datetimeFigureOut">
              <a:rPr lang="en-US" smtClean="0"/>
              <a:t>6/4/2021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0F359-A4FD-4C18-9C1F-A741F052393E}" type="slidenum">
              <a:rPr lang="en-US" smtClean="0"/>
              <a:t>‹#›</a:t>
            </a:fld>
            <a:endParaRPr lang="en-US"/>
          </a:p>
        </p:txBody>
      </p:sp>
    </p:spTree>
    <p:extLst>
      <p:ext uri="{BB962C8B-B14F-4D97-AF65-F5344CB8AC3E}">
        <p14:creationId xmlns:p14="http://schemas.microsoft.com/office/powerpoint/2010/main" val="2376496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accessiblesyllabus.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ultyfocus.com/articles/effective-classroom-management/a-learner-centered-syllabus-helps-set-the-tone-for-learning/"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hronicle.com/article/how-to-create-a-syllabus/"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sites.google.com/view/hosp-welcome"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5NYPj_zwBtI?t=377"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video" Target="https://www.youtube.com/embed/5NYPj_zwBtI?start=377&amp;feature=oembed" TargetMode="Externa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hyperlink" Target="https://tomprof.stanford.edu/posting/834"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openpedagogy.org/course-level/collaborative-syllabus-design-students-at-the-center/"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books.google.com/books?id=dXALEAAAQBAJ&amp;lpg=PA255&amp;ots=P5VBYUu9VE&amp;dq=8-%20%E2%80%9CUngrading%E2%80%9D%20Communication%3A%20Awareness%20Pedagogy%20as%20Activist%20Assessment%20%20%20Kristen%20C.%20Blinne&amp;lr&amp;pg=PA255#v=onepage&amp;q&amp;f=false"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flic.kr/p/jqdDTu"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sc.edu/about/offices_and_divisions/cte/teaching_resources/syllabus_templates/docs/cte_syllabus_best_practices.pdf" TargetMode="External"/><Relationship Id="rId2" Type="http://schemas.openxmlformats.org/officeDocument/2006/relationships/hyperlink" Target="https://eric.ed.gov/?id=ED395539" TargetMode="External"/><Relationship Id="rId1" Type="http://schemas.openxmlformats.org/officeDocument/2006/relationships/slideLayout" Target="../slideLayouts/slideLayout3.xml"/><Relationship Id="rId4" Type="http://schemas.openxmlformats.org/officeDocument/2006/relationships/hyperlink" Target="https://teaching.utk.edu/teaching-resources/fundamentals/purposes-of-a-syllabu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155180127"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video" Target="https://player.vimeo.com/video/155180127?app_id=122963"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cue-equitytools.usc.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image of OTTER Institute LOgo: Online Teaching: Technology &amp; Educational resources, Course development &amp; delivery series, June 7-11, 2021" title="Title slid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08000" y="366008"/>
            <a:ext cx="5204178" cy="2387600"/>
          </a:xfrm>
        </p:spPr>
        <p:txBody>
          <a:bodyPr/>
          <a:lstStyle/>
          <a:p>
            <a:pPr algn="l"/>
            <a:r>
              <a:rPr lang="en-US" dirty="0">
                <a:solidFill>
                  <a:schemeClr val="bg1"/>
                </a:solidFill>
              </a:rPr>
              <a:t>Rethinking the Syllabus</a:t>
            </a:r>
          </a:p>
        </p:txBody>
      </p:sp>
      <p:sp>
        <p:nvSpPr>
          <p:cNvPr id="3" name="Subtitle 2"/>
          <p:cNvSpPr>
            <a:spLocks noGrp="1"/>
          </p:cNvSpPr>
          <p:nvPr>
            <p:ph type="subTitle" idx="1"/>
          </p:nvPr>
        </p:nvSpPr>
        <p:spPr>
          <a:xfrm>
            <a:off x="508000" y="4640616"/>
            <a:ext cx="4346222" cy="1655762"/>
          </a:xfrm>
        </p:spPr>
        <p:txBody>
          <a:bodyPr>
            <a:normAutofit fontScale="92500" lnSpcReduction="20000"/>
          </a:bodyPr>
          <a:lstStyle/>
          <a:p>
            <a:pPr algn="l"/>
            <a:r>
              <a:rPr lang="en-US" dirty="0">
                <a:solidFill>
                  <a:schemeClr val="bg1"/>
                </a:solidFill>
              </a:rPr>
              <a:t>Chris Price</a:t>
            </a:r>
          </a:p>
          <a:p>
            <a:pPr algn="l"/>
            <a:r>
              <a:rPr lang="en-US" dirty="0">
                <a:solidFill>
                  <a:schemeClr val="bg1"/>
                </a:solidFill>
              </a:rPr>
              <a:t>Academic Programs Manager</a:t>
            </a:r>
          </a:p>
          <a:p>
            <a:pPr algn="l"/>
            <a:r>
              <a:rPr lang="en-US" dirty="0">
                <a:solidFill>
                  <a:schemeClr val="bg1"/>
                </a:solidFill>
              </a:rPr>
              <a:t>SUNY Center for Professional Development</a:t>
            </a:r>
          </a:p>
          <a:p>
            <a:pPr algn="l"/>
            <a:r>
              <a:rPr lang="en-US" dirty="0">
                <a:solidFill>
                  <a:schemeClr val="bg1"/>
                </a:solidFill>
              </a:rPr>
              <a:t>chris.price@suny.edu</a:t>
            </a:r>
          </a:p>
        </p:txBody>
      </p:sp>
    </p:spTree>
    <p:extLst>
      <p:ext uri="{BB962C8B-B14F-4D97-AF65-F5344CB8AC3E}">
        <p14:creationId xmlns:p14="http://schemas.microsoft.com/office/powerpoint/2010/main" val="2615443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Graphical user interface&#10;&#10;Description automatically generated">
            <a:extLst>
              <a:ext uri="{FF2B5EF4-FFF2-40B4-BE49-F238E27FC236}">
                <a16:creationId xmlns:a16="http://schemas.microsoft.com/office/drawing/2014/main" id="{B827730A-0DA1-4FA5-BFC5-4ACE11406999}"/>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58116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231441"/>
            <a:ext cx="10515600" cy="1325563"/>
          </a:xfrm>
        </p:spPr>
        <p:txBody>
          <a:bodyPr/>
          <a:lstStyle/>
          <a:p>
            <a:pPr algn="ctr"/>
            <a:r>
              <a:rPr lang="en-US" dirty="0"/>
              <a:t>Essentials for all Syllabi</a:t>
            </a:r>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678183" y="1166032"/>
            <a:ext cx="10836442" cy="4351338"/>
          </a:xfrm>
        </p:spPr>
        <p:txBody>
          <a:bodyPr vert="horz" lIns="91440" tIns="45720" rIns="91440" bIns="45720" rtlCol="0" anchor="t">
            <a:normAutofit/>
          </a:bodyPr>
          <a:lstStyle/>
          <a:p>
            <a:endParaRPr lang="en-US" sz="3200" dirty="0">
              <a:cs typeface="Calibri"/>
            </a:endParaRPr>
          </a:p>
          <a:p>
            <a:pPr lvl="1"/>
            <a:endParaRPr lang="en-US" sz="3200" dirty="0">
              <a:cs typeface="Calibri"/>
            </a:endParaRPr>
          </a:p>
          <a:p>
            <a:r>
              <a:rPr lang="en-US" sz="3600">
                <a:cs typeface="Calibri"/>
              </a:rPr>
              <a:t>Inclusive</a:t>
            </a:r>
          </a:p>
          <a:p>
            <a:pPr lvl="1"/>
            <a:r>
              <a:rPr lang="en-US" sz="3200">
                <a:ea typeface="+mn-lt"/>
                <a:cs typeface="+mn-lt"/>
              </a:rPr>
              <a:t>Help "instructors build a syllabus that plans for diverse student abilities and promotes an atmosphere in which students feel comfortable discussing their unique abilities." </a:t>
            </a:r>
            <a:r>
              <a:rPr lang="en-US" sz="3200" dirty="0">
                <a:ea typeface="+mn-lt"/>
                <a:cs typeface="+mn-lt"/>
                <a:hlinkClick r:id="rId4"/>
              </a:rPr>
              <a:t>https://www.accessiblesyllabus.com/</a:t>
            </a:r>
            <a:endParaRPr lang="en-US" sz="3200" dirty="0">
              <a:cs typeface="Calibri"/>
            </a:endParaRPr>
          </a:p>
          <a:p>
            <a:endParaRPr lang="en-US" sz="3200" dirty="0">
              <a:cs typeface="Calibri"/>
            </a:endParaRPr>
          </a:p>
        </p:txBody>
      </p:sp>
    </p:spTree>
    <p:extLst>
      <p:ext uri="{BB962C8B-B14F-4D97-AF65-F5344CB8AC3E}">
        <p14:creationId xmlns:p14="http://schemas.microsoft.com/office/powerpoint/2010/main" val="106331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Text&#10;&#10;Description automatically generated">
            <a:extLst>
              <a:ext uri="{FF2B5EF4-FFF2-40B4-BE49-F238E27FC236}">
                <a16:creationId xmlns:a16="http://schemas.microsoft.com/office/drawing/2014/main" id="{3C934425-224A-423A-976E-F8276857F908}"/>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4192015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t>Essentials for all Syllabi</a:t>
            </a:r>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838200" y="1609965"/>
            <a:ext cx="10515600" cy="4351338"/>
          </a:xfrm>
        </p:spPr>
        <p:txBody>
          <a:bodyPr vert="horz" lIns="91440" tIns="45720" rIns="91440" bIns="45720" rtlCol="0" anchor="t">
            <a:normAutofit/>
          </a:bodyPr>
          <a:lstStyle/>
          <a:p>
            <a:r>
              <a:rPr lang="en-US" sz="3600"/>
              <a:t>Lolita Paff, "Learner-Centered Syllabus"</a:t>
            </a:r>
            <a:endParaRPr lang="en-US" sz="3600">
              <a:cs typeface="Calibri"/>
            </a:endParaRPr>
          </a:p>
          <a:p>
            <a:pPr lvl="1"/>
            <a:r>
              <a:rPr lang="en-US" dirty="0">
                <a:hlinkClick r:id="rId3"/>
              </a:rPr>
              <a:t>https://www.facultyfocus.com/articles/effective-classroom-management/a-learner-centered-syllabus-helps-set-the-tone-for-learning/</a:t>
            </a:r>
            <a:r>
              <a:rPr lang="en-US" dirty="0"/>
              <a:t> </a:t>
            </a:r>
            <a:endParaRPr lang="en-US">
              <a:cs typeface="Calibri"/>
            </a:endParaRPr>
          </a:p>
          <a:p>
            <a:pPr lvl="1"/>
            <a:r>
              <a:rPr lang="en-US" sz="3200" dirty="0">
                <a:ea typeface="+mn-lt"/>
                <a:cs typeface="+mn-lt"/>
              </a:rPr>
              <a:t>A rationale for course objectives and assignments</a:t>
            </a:r>
          </a:p>
          <a:p>
            <a:pPr lvl="1"/>
            <a:r>
              <a:rPr lang="en-US" sz="3200" dirty="0">
                <a:ea typeface="+mn-lt"/>
                <a:cs typeface="+mn-lt"/>
              </a:rPr>
              <a:t>Shared decision making </a:t>
            </a:r>
          </a:p>
          <a:p>
            <a:pPr lvl="1"/>
            <a:r>
              <a:rPr lang="en-US" sz="3200" dirty="0">
                <a:ea typeface="+mn-lt"/>
                <a:cs typeface="+mn-lt"/>
              </a:rPr>
              <a:t>Warnings of potential pitfalls</a:t>
            </a:r>
          </a:p>
          <a:p>
            <a:pPr lvl="1"/>
            <a:r>
              <a:rPr lang="en-US" sz="3200" dirty="0">
                <a:ea typeface="+mn-lt"/>
                <a:cs typeface="+mn-lt"/>
              </a:rPr>
              <a:t>Recommendations for staying on track</a:t>
            </a:r>
            <a:endParaRPr lang="en-US" sz="3200" dirty="0">
              <a:cs typeface="Calibri" panose="020F0502020204030204"/>
            </a:endParaRPr>
          </a:p>
        </p:txBody>
      </p:sp>
    </p:spTree>
    <p:extLst>
      <p:ext uri="{BB962C8B-B14F-4D97-AF65-F5344CB8AC3E}">
        <p14:creationId xmlns:p14="http://schemas.microsoft.com/office/powerpoint/2010/main" val="3212222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43310" y="158091"/>
            <a:ext cx="10515600" cy="1325563"/>
          </a:xfrm>
        </p:spPr>
        <p:txBody>
          <a:bodyPr/>
          <a:lstStyle/>
          <a:p>
            <a:pPr algn="ctr"/>
            <a:r>
              <a:rPr lang="en-US" dirty="0"/>
              <a:t>Essentials for all Syllabi</a:t>
            </a:r>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838200" y="1381803"/>
            <a:ext cx="10515600" cy="4351338"/>
          </a:xfrm>
        </p:spPr>
        <p:txBody>
          <a:bodyPr vert="horz" lIns="91440" tIns="45720" rIns="91440" bIns="45720" rtlCol="0" anchor="t">
            <a:normAutofit lnSpcReduction="10000"/>
          </a:bodyPr>
          <a:lstStyle/>
          <a:p>
            <a:pPr fontAlgn="base"/>
            <a:r>
              <a:rPr lang="en-US"/>
              <a:t>Kevin Gannon, "How to Create a Syllabus"</a:t>
            </a:r>
            <a:r>
              <a:rPr lang="en-US" b="1" dirty="0"/>
              <a:t> </a:t>
            </a:r>
          </a:p>
          <a:p>
            <a:pPr lvl="1" fontAlgn="base"/>
            <a:r>
              <a:rPr lang="en-US" dirty="0">
                <a:hlinkClick r:id="rId3"/>
              </a:rPr>
              <a:t>https://www.chronicle.com/article/how-to-create-a-syllabus/</a:t>
            </a:r>
            <a:r>
              <a:rPr lang="en-US" dirty="0"/>
              <a:t>  </a:t>
            </a:r>
          </a:p>
          <a:p>
            <a:pPr lvl="1" fontAlgn="base"/>
            <a:r>
              <a:rPr lang="en-US" dirty="0"/>
              <a:t>Don’t think of it as a contract </a:t>
            </a:r>
          </a:p>
          <a:p>
            <a:pPr lvl="1" fontAlgn="base"/>
            <a:r>
              <a:rPr lang="en-US" dirty="0"/>
              <a:t>Include nuts and bolts along with invitation to actively engage in the learning process </a:t>
            </a:r>
          </a:p>
          <a:p>
            <a:pPr lvl="1" fontAlgn="base"/>
            <a:r>
              <a:rPr lang="en-US" dirty="0"/>
              <a:t>Avoid a scolding tone or putting something all in caps</a:t>
            </a:r>
            <a:endParaRPr lang="en-US" dirty="0">
              <a:cs typeface="Calibri"/>
            </a:endParaRPr>
          </a:p>
          <a:p>
            <a:pPr lvl="1" fontAlgn="base"/>
            <a:r>
              <a:rPr lang="en-US" dirty="0"/>
              <a:t>Consider a brief bio about who you are and how you ended up teaching this course/subject </a:t>
            </a:r>
          </a:p>
          <a:p>
            <a:pPr lvl="1" fontAlgn="base"/>
            <a:r>
              <a:rPr lang="en-US" dirty="0"/>
              <a:t>State course goals clearly as well as how they will be measured in assessments and practiced in activities </a:t>
            </a:r>
          </a:p>
          <a:p>
            <a:pPr lvl="1" fontAlgn="base"/>
            <a:r>
              <a:rPr lang="en-US" dirty="0"/>
              <a:t>Highlight the reasons for policies more than the consequences </a:t>
            </a:r>
          </a:p>
          <a:p>
            <a:pPr lvl="1" fontAlgn="base"/>
            <a:r>
              <a:rPr lang="en-US" dirty="0"/>
              <a:t>Clearly identify and explain reasons for the grading policy </a:t>
            </a:r>
            <a:endParaRPr lang="en-US" dirty="0">
              <a:cs typeface="Calibri"/>
            </a:endParaRPr>
          </a:p>
          <a:p>
            <a:pPr marL="0" indent="0">
              <a:buNone/>
            </a:pPr>
            <a:endParaRPr lang="en-US" sz="3200" dirty="0"/>
          </a:p>
        </p:txBody>
      </p:sp>
    </p:spTree>
    <p:extLst>
      <p:ext uri="{BB962C8B-B14F-4D97-AF65-F5344CB8AC3E}">
        <p14:creationId xmlns:p14="http://schemas.microsoft.com/office/powerpoint/2010/main" val="3824814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t>Syllabus Format Options</a:t>
            </a:r>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838200" y="1451814"/>
            <a:ext cx="10515600" cy="4351338"/>
          </a:xfrm>
        </p:spPr>
        <p:txBody>
          <a:bodyPr vert="horz" lIns="91440" tIns="45720" rIns="91440" bIns="45720" rtlCol="0" anchor="t">
            <a:normAutofit/>
          </a:bodyPr>
          <a:lstStyle/>
          <a:p>
            <a:pPr>
              <a:lnSpc>
                <a:spcPct val="150000"/>
              </a:lnSpc>
            </a:pPr>
            <a:r>
              <a:rPr lang="en-US" sz="2800" dirty="0" smtClean="0"/>
              <a:t>Traditional Syllabus</a:t>
            </a:r>
            <a:endParaRPr lang="en-US" dirty="0"/>
          </a:p>
          <a:p>
            <a:pPr>
              <a:lnSpc>
                <a:spcPct val="150000"/>
              </a:lnSpc>
            </a:pPr>
            <a:r>
              <a:rPr lang="en-US" dirty="0"/>
              <a:t>LMS Embedded Syllabus</a:t>
            </a:r>
            <a:endParaRPr lang="en-US" sz="2800" dirty="0">
              <a:cs typeface="Calibri" panose="020F0502020204030204"/>
            </a:endParaRPr>
          </a:p>
          <a:p>
            <a:pPr>
              <a:lnSpc>
                <a:spcPct val="150000"/>
              </a:lnSpc>
            </a:pPr>
            <a:r>
              <a:rPr lang="en-US" dirty="0"/>
              <a:t>Liquid Syllabus</a:t>
            </a:r>
            <a:endParaRPr lang="en-US" dirty="0">
              <a:cs typeface="Calibri" panose="020F0502020204030204"/>
            </a:endParaRPr>
          </a:p>
          <a:p>
            <a:pPr>
              <a:lnSpc>
                <a:spcPct val="150000"/>
              </a:lnSpc>
            </a:pPr>
            <a:r>
              <a:rPr lang="en-US" dirty="0"/>
              <a:t>Course Map</a:t>
            </a:r>
            <a:endParaRPr lang="en-US" dirty="0">
              <a:cs typeface="Calibri" panose="020F0502020204030204"/>
            </a:endParaRPr>
          </a:p>
          <a:p>
            <a:pPr>
              <a:lnSpc>
                <a:spcPct val="150000"/>
              </a:lnSpc>
            </a:pPr>
            <a:r>
              <a:rPr lang="en-US" sz="2800" dirty="0" err="1"/>
              <a:t>Unsyllabus</a:t>
            </a:r>
            <a:endParaRPr lang="en-US" sz="2800" dirty="0">
              <a:cs typeface="Calibri" panose="020F0502020204030204"/>
            </a:endParaRPr>
          </a:p>
        </p:txBody>
      </p:sp>
    </p:spTree>
    <p:extLst>
      <p:ext uri="{BB962C8B-B14F-4D97-AF65-F5344CB8AC3E}">
        <p14:creationId xmlns:p14="http://schemas.microsoft.com/office/powerpoint/2010/main" val="532555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65671" y="13758"/>
            <a:ext cx="10515600" cy="1325563"/>
          </a:xfrm>
        </p:spPr>
        <p:txBody>
          <a:bodyPr/>
          <a:lstStyle/>
          <a:p>
            <a:pPr algn="ctr"/>
            <a:r>
              <a:rPr lang="en-US" smtClean="0"/>
              <a:t>Traditional Syllabus</a:t>
            </a:r>
            <a:endParaRPr lang="en-US" dirty="0"/>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757989" y="1573102"/>
            <a:ext cx="11204276" cy="4920231"/>
          </a:xfrm>
        </p:spPr>
        <p:txBody>
          <a:bodyPr vert="horz" lIns="91440" tIns="45720" rIns="91440" bIns="45720" rtlCol="0" anchor="t">
            <a:normAutofit/>
          </a:bodyPr>
          <a:lstStyle/>
          <a:p>
            <a:pPr>
              <a:lnSpc>
                <a:spcPct val="150000"/>
              </a:lnSpc>
            </a:pPr>
            <a:r>
              <a:rPr lang="en-US" dirty="0"/>
              <a:t>Pros: Printable! Campus Approved</a:t>
            </a:r>
            <a:r>
              <a:rPr lang="en-US" sz="2800" dirty="0"/>
              <a:t>! Easy to Creat</a:t>
            </a:r>
            <a:r>
              <a:rPr lang="en-US" dirty="0"/>
              <a:t>e!</a:t>
            </a:r>
            <a:endParaRPr lang="en-US"/>
          </a:p>
          <a:p>
            <a:pPr>
              <a:lnSpc>
                <a:spcPct val="150000"/>
              </a:lnSpc>
            </a:pPr>
            <a:r>
              <a:rPr lang="en-US" sz="2800" dirty="0"/>
              <a:t>Cons: Bureaucratic/legalistic, visually unappealing, unengaging</a:t>
            </a:r>
            <a:endParaRPr lang="en-US" sz="2800" dirty="0">
              <a:cs typeface="Calibri" panose="020F0502020204030204"/>
            </a:endParaRPr>
          </a:p>
          <a:p>
            <a:pPr>
              <a:lnSpc>
                <a:spcPct val="150000"/>
              </a:lnSpc>
            </a:pPr>
            <a:r>
              <a:rPr lang="en-US" dirty="0"/>
              <a:t>Tone matters: Create a “welcoming” syllabus using a “warm” tone</a:t>
            </a:r>
            <a:endParaRPr lang="en-US" dirty="0">
              <a:cs typeface="Calibri" panose="020F0502020204030204"/>
            </a:endParaRPr>
          </a:p>
        </p:txBody>
      </p:sp>
    </p:spTree>
    <p:extLst>
      <p:ext uri="{BB962C8B-B14F-4D97-AF65-F5344CB8AC3E}">
        <p14:creationId xmlns:p14="http://schemas.microsoft.com/office/powerpoint/2010/main" val="21062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4" descr="Graphical user interface, website&#10;&#10;Description automatically generated">
            <a:extLst>
              <a:ext uri="{FF2B5EF4-FFF2-40B4-BE49-F238E27FC236}">
                <a16:creationId xmlns:a16="http://schemas.microsoft.com/office/drawing/2014/main" id="{8B7CC885-F35C-4DAA-9ED0-CD4F8DC83971}"/>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900" kern="1200">
                <a:solidFill>
                  <a:srgbClr val="FFFFFF"/>
                </a:solidFill>
                <a:latin typeface="+mn-lt"/>
                <a:ea typeface="+mn-ea"/>
                <a:cs typeface="+mn-cs"/>
              </a:rPr>
              <a:t>SUNY CPD Online Teaching: Technology &amp; Educational Resources  Institute 2021</a:t>
            </a:r>
          </a:p>
        </p:txBody>
      </p:sp>
    </p:spTree>
    <p:extLst>
      <p:ext uri="{BB962C8B-B14F-4D97-AF65-F5344CB8AC3E}">
        <p14:creationId xmlns:p14="http://schemas.microsoft.com/office/powerpoint/2010/main" val="1368647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65671" y="13758"/>
            <a:ext cx="10515600" cy="1325563"/>
          </a:xfrm>
        </p:spPr>
        <p:txBody>
          <a:bodyPr/>
          <a:lstStyle/>
          <a:p>
            <a:pPr algn="ctr"/>
            <a:r>
              <a:rPr lang="en-US" dirty="0"/>
              <a:t>LMS Embedded Syllabus</a:t>
            </a:r>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664411" y="1626576"/>
            <a:ext cx="11204276" cy="4920231"/>
          </a:xfrm>
        </p:spPr>
        <p:txBody>
          <a:bodyPr vert="horz" lIns="91440" tIns="45720" rIns="91440" bIns="45720" rtlCol="0" anchor="t">
            <a:normAutofit/>
          </a:bodyPr>
          <a:lstStyle/>
          <a:p>
            <a:pPr>
              <a:lnSpc>
                <a:spcPct val="150000"/>
              </a:lnSpc>
            </a:pPr>
            <a:r>
              <a:rPr lang="en-US" dirty="0"/>
              <a:t>Pros: Information is presented in chunks  </a:t>
            </a:r>
            <a:endParaRPr lang="en-US"/>
          </a:p>
          <a:p>
            <a:pPr>
              <a:lnSpc>
                <a:spcPct val="150000"/>
              </a:lnSpc>
            </a:pPr>
            <a:r>
              <a:rPr lang="en-US" sz="2800" dirty="0"/>
              <a:t>Cons: Templates lack personalization</a:t>
            </a:r>
            <a:endParaRPr lang="en-US" sz="2800" dirty="0">
              <a:cs typeface="Calibri" panose="020F0502020204030204"/>
            </a:endParaRPr>
          </a:p>
          <a:p>
            <a:pPr>
              <a:lnSpc>
                <a:spcPct val="150000"/>
              </a:lnSpc>
            </a:pPr>
            <a:r>
              <a:rPr lang="en-US" dirty="0"/>
              <a:t>Syllabus especially important in an online asynchronous course where there is no common first day of class</a:t>
            </a:r>
            <a:endParaRPr lang="en-US" dirty="0">
              <a:cs typeface="Calibri" panose="020F0502020204030204"/>
            </a:endParaRPr>
          </a:p>
        </p:txBody>
      </p:sp>
    </p:spTree>
    <p:extLst>
      <p:ext uri="{BB962C8B-B14F-4D97-AF65-F5344CB8AC3E}">
        <p14:creationId xmlns:p14="http://schemas.microsoft.com/office/powerpoint/2010/main" val="2062645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Graphical user interface, application&#10;&#10;Description automatically generated">
            <a:extLst>
              <a:ext uri="{FF2B5EF4-FFF2-40B4-BE49-F238E27FC236}">
                <a16:creationId xmlns:a16="http://schemas.microsoft.com/office/drawing/2014/main" id="{955E4F5D-660A-45B8-AD55-55F5C35F2335}"/>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459798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t>Rethinking the Syllabus</a:t>
            </a:r>
          </a:p>
        </p:txBody>
      </p:sp>
      <p:sp>
        <p:nvSpPr>
          <p:cNvPr id="11" name="Content Placeholder 10"/>
          <p:cNvSpPr>
            <a:spLocks noGrp="1"/>
          </p:cNvSpPr>
          <p:nvPr>
            <p:ph idx="1"/>
          </p:nvPr>
        </p:nvSpPr>
        <p:spPr>
          <a:xfrm>
            <a:off x="838200" y="1509534"/>
            <a:ext cx="10515600" cy="4351338"/>
          </a:xfrm>
        </p:spPr>
        <p:txBody>
          <a:bodyPr>
            <a:normAutofit lnSpcReduction="10000"/>
          </a:bodyPr>
          <a:lstStyle/>
          <a:p>
            <a:pPr marL="0" indent="0">
              <a:buNone/>
            </a:pPr>
            <a:r>
              <a:rPr lang="en-US" dirty="0"/>
              <a:t>Which of the following best summarizes how you feel about your syllabi?</a:t>
            </a:r>
          </a:p>
          <a:p>
            <a:pPr marL="514350" indent="-514350">
              <a:buFont typeface="+mj-lt"/>
              <a:buAutoNum type="alphaUcPeriod"/>
            </a:pPr>
            <a:r>
              <a:rPr lang="en-US" dirty="0"/>
              <a:t>I love creating them! It is great way to see the course all in one place and I try to improve them every semester.</a:t>
            </a:r>
          </a:p>
          <a:p>
            <a:pPr marL="514350" indent="-514350">
              <a:buFont typeface="+mj-lt"/>
              <a:buAutoNum type="alphaUcPeriod"/>
            </a:pPr>
            <a:r>
              <a:rPr lang="en-US" dirty="0"/>
              <a:t>It’s just one of those things I need to do before the semester. I get more excited when the course actually starts.</a:t>
            </a:r>
          </a:p>
          <a:p>
            <a:pPr marL="514350" indent="-514350">
              <a:buFont typeface="+mj-lt"/>
              <a:buAutoNum type="alphaUcPeriod"/>
            </a:pPr>
            <a:r>
              <a:rPr lang="en-US" dirty="0"/>
              <a:t>It’s a necessary evil that students do not read. If the college didn’t require it, I would figure out another way to present this information to my students.</a:t>
            </a:r>
          </a:p>
          <a:p>
            <a:pPr marL="514350" indent="-514350">
              <a:buFont typeface="+mj-lt"/>
              <a:buAutoNum type="alphaUcPeriod"/>
            </a:pPr>
            <a:r>
              <a:rPr lang="en-US" dirty="0"/>
              <a:t>All of the above</a:t>
            </a:r>
          </a:p>
          <a:p>
            <a:pPr marL="514350" indent="-514350">
              <a:buFont typeface="+mj-lt"/>
              <a:buAutoNum type="alphaUcPeriod"/>
            </a:pPr>
            <a:endParaRPr lang="en-US" dirty="0"/>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Tree>
    <p:extLst>
      <p:ext uri="{BB962C8B-B14F-4D97-AF65-F5344CB8AC3E}">
        <p14:creationId xmlns:p14="http://schemas.microsoft.com/office/powerpoint/2010/main" val="2249243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88033" y="272550"/>
            <a:ext cx="10515600" cy="1325563"/>
          </a:xfrm>
        </p:spPr>
        <p:txBody>
          <a:bodyPr/>
          <a:lstStyle/>
          <a:p>
            <a:pPr algn="ctr"/>
            <a:r>
              <a:rPr lang="en-US" dirty="0"/>
              <a:t>Liquid Syllabus</a:t>
            </a:r>
            <a:br>
              <a:rPr lang="en-US" dirty="0"/>
            </a:br>
            <a:endParaRPr lang="en-US" dirty="0"/>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407598" y="1439258"/>
            <a:ext cx="11204276" cy="4920231"/>
          </a:xfrm>
        </p:spPr>
        <p:txBody>
          <a:bodyPr vert="horz" lIns="91440" tIns="45720" rIns="91440" bIns="45720" rtlCol="0" anchor="t">
            <a:normAutofit/>
          </a:bodyPr>
          <a:lstStyle/>
          <a:p>
            <a:r>
              <a:rPr lang="en-US" sz="3200" dirty="0"/>
              <a:t>Formatted more like a website with a video and demystifying what it takes to be successful than a typical document</a:t>
            </a:r>
            <a:endParaRPr lang="en-US" sz="3200" dirty="0">
              <a:cs typeface="Calibri"/>
            </a:endParaRPr>
          </a:p>
          <a:p>
            <a:pPr lvl="1"/>
            <a:r>
              <a:rPr lang="en-US" sz="2800" dirty="0">
                <a:hlinkClick r:id="rId3"/>
              </a:rPr>
              <a:t>https://sites.google.com/view/hosp-welcome</a:t>
            </a:r>
            <a:endParaRPr lang="en-US" sz="2800" dirty="0"/>
          </a:p>
        </p:txBody>
      </p:sp>
    </p:spTree>
    <p:extLst>
      <p:ext uri="{BB962C8B-B14F-4D97-AF65-F5344CB8AC3E}">
        <p14:creationId xmlns:p14="http://schemas.microsoft.com/office/powerpoint/2010/main" val="1747620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88033" y="272550"/>
            <a:ext cx="10515600" cy="1325563"/>
          </a:xfrm>
        </p:spPr>
        <p:txBody>
          <a:bodyPr/>
          <a:lstStyle/>
          <a:p>
            <a:pPr algn="ctr"/>
            <a:r>
              <a:rPr lang="en-US" dirty="0"/>
              <a:t>Course Map</a:t>
            </a:r>
            <a:br>
              <a:rPr lang="en-US" dirty="0"/>
            </a:br>
            <a:endParaRPr lang="en-US" dirty="0"/>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493862" y="1511144"/>
            <a:ext cx="11204276" cy="4920231"/>
          </a:xfrm>
        </p:spPr>
        <p:txBody>
          <a:bodyPr vert="horz" lIns="91440" tIns="45720" rIns="91440" bIns="45720" rtlCol="0" anchor="t">
            <a:normAutofit/>
          </a:bodyPr>
          <a:lstStyle/>
          <a:p>
            <a:r>
              <a:rPr lang="en-US" sz="3200" dirty="0"/>
              <a:t>Would work in tandem with a more traditional syllabus but would ultimately be the weekly “go to” document for students during the semester</a:t>
            </a:r>
            <a:endParaRPr lang="en-US" sz="3200" dirty="0">
              <a:cs typeface="Calibri"/>
            </a:endParaRPr>
          </a:p>
          <a:p>
            <a:pPr lvl="1"/>
            <a:r>
              <a:rPr lang="en-US" sz="2800" dirty="0">
                <a:hlinkClick r:id="rId3"/>
              </a:rPr>
              <a:t>https://youtu.be/5NYPj_zwBtI?t=377</a:t>
            </a:r>
            <a:endParaRPr lang="en-US" sz="2800" dirty="0"/>
          </a:p>
          <a:p>
            <a:pPr marL="457200" lvl="1" indent="0">
              <a:buNone/>
            </a:pPr>
            <a:endParaRPr lang="en-US" dirty="0"/>
          </a:p>
        </p:txBody>
      </p:sp>
    </p:spTree>
    <p:extLst>
      <p:ext uri="{BB962C8B-B14F-4D97-AF65-F5344CB8AC3E}">
        <p14:creationId xmlns:p14="http://schemas.microsoft.com/office/powerpoint/2010/main" val="1290418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88033" y="272550"/>
            <a:ext cx="10515600" cy="1325563"/>
          </a:xfrm>
        </p:spPr>
        <p:txBody>
          <a:bodyPr/>
          <a:lstStyle/>
          <a:p>
            <a:pPr algn="ctr"/>
            <a:r>
              <a:rPr lang="en-US" dirty="0"/>
              <a:t/>
            </a:r>
            <a:br>
              <a:rPr lang="en-US" dirty="0"/>
            </a:br>
            <a:endParaRPr lang="en-US" dirty="0"/>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493862" y="1051069"/>
            <a:ext cx="11204276" cy="4920231"/>
          </a:xfrm>
        </p:spPr>
        <p:txBody>
          <a:bodyPr vert="horz" lIns="91440" tIns="45720" rIns="91440" bIns="45720" rtlCol="0" anchor="t">
            <a:normAutofit/>
          </a:bodyPr>
          <a:lstStyle/>
          <a:p>
            <a:endParaRPr lang="en-US" dirty="0">
              <a:cs typeface="Calibri"/>
            </a:endParaRPr>
          </a:p>
          <a:p>
            <a:pPr lvl="1"/>
            <a:endParaRPr lang="en-US" dirty="0"/>
          </a:p>
          <a:p>
            <a:pPr marL="457200" lvl="1" indent="0">
              <a:buNone/>
            </a:pPr>
            <a:endParaRPr lang="en-US" dirty="0"/>
          </a:p>
        </p:txBody>
      </p:sp>
      <p:pic>
        <p:nvPicPr>
          <p:cNvPr id="3" name="Picture 4">
            <a:hlinkClick r:id="" action="ppaction://media"/>
            <a:extLst>
              <a:ext uri="{FF2B5EF4-FFF2-40B4-BE49-F238E27FC236}">
                <a16:creationId xmlns:a16="http://schemas.microsoft.com/office/drawing/2014/main" id="{BA121A71-0DEB-4EFC-8804-FB9BB08AAAE4}"/>
              </a:ext>
            </a:extLst>
          </p:cNvPr>
          <p:cNvPicPr>
            <a:picLocks noRot="1" noChangeAspect="1"/>
          </p:cNvPicPr>
          <p:nvPr>
            <a:videoFile r:link="rId1"/>
          </p:nvPr>
        </p:nvPicPr>
        <p:blipFill>
          <a:blip r:embed="rId4"/>
          <a:stretch>
            <a:fillRect/>
          </a:stretch>
        </p:blipFill>
        <p:spPr>
          <a:xfrm>
            <a:off x="10297" y="-19307"/>
            <a:ext cx="12222891" cy="6917209"/>
          </a:xfrm>
          <a:prstGeom prst="rect">
            <a:avLst/>
          </a:prstGeom>
        </p:spPr>
      </p:pic>
    </p:spTree>
    <p:extLst>
      <p:ext uri="{BB962C8B-B14F-4D97-AF65-F5344CB8AC3E}">
        <p14:creationId xmlns:p14="http://schemas.microsoft.com/office/powerpoint/2010/main" val="3304895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65671" y="13758"/>
            <a:ext cx="10515600" cy="1325563"/>
          </a:xfrm>
        </p:spPr>
        <p:txBody>
          <a:bodyPr/>
          <a:lstStyle/>
          <a:p>
            <a:pPr algn="ctr"/>
            <a:r>
              <a:rPr lang="en-US" dirty="0" err="1"/>
              <a:t>Unsyllabus</a:t>
            </a:r>
            <a:endParaRPr lang="en-US" dirty="0"/>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490621" y="1223758"/>
            <a:ext cx="11204276" cy="4920231"/>
          </a:xfrm>
        </p:spPr>
        <p:txBody>
          <a:bodyPr vert="horz" lIns="91440" tIns="45720" rIns="91440" bIns="45720" rtlCol="0" anchor="t">
            <a:normAutofit/>
          </a:bodyPr>
          <a:lstStyle/>
          <a:p>
            <a:r>
              <a:rPr lang="en-US" sz="3600"/>
              <a:t>Death to the </a:t>
            </a:r>
            <a:r>
              <a:rPr lang="en-US" sz="3600" dirty="0"/>
              <a:t>Syllabus! </a:t>
            </a:r>
          </a:p>
          <a:p>
            <a:pPr lvl="1"/>
            <a:r>
              <a:rPr lang="en-US" sz="3200"/>
              <a:t>Singham, 2007, reprinted in </a:t>
            </a:r>
            <a:r>
              <a:rPr lang="en-US" sz="3200" dirty="0">
                <a:hlinkClick r:id="rId3"/>
              </a:rPr>
              <a:t>https://tomprof.stanford.edu/posting/834</a:t>
            </a:r>
            <a:endParaRPr lang="en-US" sz="3200">
              <a:cs typeface="Calibri"/>
            </a:endParaRPr>
          </a:p>
          <a:p>
            <a:pPr lvl="1"/>
            <a:endParaRPr lang="en-US" sz="3200" dirty="0">
              <a:ea typeface="+mn-lt"/>
              <a:cs typeface="+mn-lt"/>
            </a:endParaRPr>
          </a:p>
          <a:p>
            <a:pPr lvl="1"/>
            <a:r>
              <a:rPr lang="en-US" sz="3200">
                <a:ea typeface="+mn-lt"/>
                <a:cs typeface="+mn-lt"/>
              </a:rPr>
              <a:t>"It is time to declare war on the traditional course syllabus. If there is one single artifact that pinpoints the degradation of liberal education, it is the rule-infested, punitive, controlling syllabus that is handed out to students on the first day of class."</a:t>
            </a:r>
            <a:endParaRPr lang="en-US" sz="3200">
              <a:cs typeface="Calibri" panose="020F0502020204030204"/>
            </a:endParaRPr>
          </a:p>
          <a:p>
            <a:pPr lvl="2"/>
            <a:endParaRPr lang="en-US" dirty="0"/>
          </a:p>
          <a:p>
            <a:endParaRPr lang="en-US" dirty="0">
              <a:cs typeface="Calibri"/>
            </a:endParaRPr>
          </a:p>
          <a:p>
            <a:pPr marL="457200" lvl="1" indent="0">
              <a:buNone/>
            </a:pPr>
            <a:endParaRPr lang="en-US" dirty="0"/>
          </a:p>
          <a:p>
            <a:pPr lvl="1"/>
            <a:endParaRPr lang="en-US" dirty="0"/>
          </a:p>
        </p:txBody>
      </p:sp>
    </p:spTree>
    <p:extLst>
      <p:ext uri="{BB962C8B-B14F-4D97-AF65-F5344CB8AC3E}">
        <p14:creationId xmlns:p14="http://schemas.microsoft.com/office/powerpoint/2010/main" val="1161737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65671" y="13758"/>
            <a:ext cx="10515600" cy="1325563"/>
          </a:xfrm>
        </p:spPr>
        <p:txBody>
          <a:bodyPr/>
          <a:lstStyle/>
          <a:p>
            <a:pPr algn="ctr"/>
            <a:r>
              <a:rPr lang="en-US" dirty="0" err="1"/>
              <a:t>Unsyllabus</a:t>
            </a:r>
            <a:endParaRPr lang="en-US" dirty="0"/>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664411" y="1439418"/>
            <a:ext cx="11204276" cy="5179023"/>
          </a:xfrm>
        </p:spPr>
        <p:txBody>
          <a:bodyPr vert="horz" lIns="91440" tIns="45720" rIns="91440" bIns="45720" rtlCol="0" anchor="t">
            <a:normAutofit/>
          </a:bodyPr>
          <a:lstStyle/>
          <a:p>
            <a:pPr marL="457200" indent="-457200"/>
            <a:r>
              <a:rPr lang="en-US" sz="3200"/>
              <a:t>Co-Create Syllabus with Students</a:t>
            </a:r>
            <a:endParaRPr lang="en-US" sz="3200">
              <a:cs typeface="Calibri" panose="020F0502020204030204"/>
            </a:endParaRPr>
          </a:p>
          <a:p>
            <a:pPr lvl="1"/>
            <a:r>
              <a:rPr lang="en-US" sz="2800"/>
              <a:t>Meet them halfway (Amy Nelson - </a:t>
            </a:r>
            <a:r>
              <a:rPr lang="en-US" sz="2800" dirty="0">
                <a:hlinkClick r:id="rId3"/>
              </a:rPr>
              <a:t>http://openpedagogy.org/course-level/collaborative-syllabus-design-students-at-the-center/</a:t>
            </a:r>
            <a:r>
              <a:rPr lang="en-US" sz="2800"/>
              <a:t>)</a:t>
            </a:r>
          </a:p>
          <a:p>
            <a:pPr lvl="1"/>
            <a:r>
              <a:rPr lang="en-US" sz="2800"/>
              <a:t>First day syllabus</a:t>
            </a:r>
            <a:r>
              <a:rPr lang="en-US" sz="2800">
                <a:cs typeface="Calibri"/>
              </a:rPr>
              <a:t> is "preliminary"- provides some learning objectives, requirements, and framework for evaluation</a:t>
            </a:r>
          </a:p>
          <a:p>
            <a:pPr lvl="1"/>
            <a:r>
              <a:rPr lang="en-US" sz="2800">
                <a:cs typeface="Calibri"/>
              </a:rPr>
              <a:t>Spent 15% of class time first four weeks finalizing</a:t>
            </a:r>
          </a:p>
          <a:p>
            <a:pPr lvl="1"/>
            <a:r>
              <a:rPr lang="en-US" sz="2800">
                <a:cs typeface="Calibri"/>
              </a:rPr>
              <a:t>A lot of time spent on expectations (students and instructor)</a:t>
            </a:r>
            <a:endParaRPr lang="en-US" sz="2800" dirty="0">
              <a:cs typeface="Calibri"/>
            </a:endParaRPr>
          </a:p>
          <a:p>
            <a:pPr lvl="1"/>
            <a:endParaRPr lang="en-US" dirty="0">
              <a:cs typeface="Calibri"/>
            </a:endParaRPr>
          </a:p>
          <a:p>
            <a:pPr lvl="1"/>
            <a:endParaRPr lang="en-US" dirty="0">
              <a:cs typeface="Calibri"/>
            </a:endParaRPr>
          </a:p>
          <a:p>
            <a:pPr lvl="1"/>
            <a:endParaRPr lang="en-US" dirty="0">
              <a:cs typeface="Calibri"/>
            </a:endParaRPr>
          </a:p>
          <a:p>
            <a:pPr marL="457200" lvl="1" indent="0">
              <a:buNone/>
            </a:pPr>
            <a:endParaRPr lang="en-US" dirty="0">
              <a:cs typeface="Calibri"/>
            </a:endParaRPr>
          </a:p>
          <a:p>
            <a:pPr lvl="1"/>
            <a:endParaRPr lang="en-US" dirty="0">
              <a:cs typeface="Calibri"/>
            </a:endParaRPr>
          </a:p>
        </p:txBody>
      </p:sp>
    </p:spTree>
    <p:extLst>
      <p:ext uri="{BB962C8B-B14F-4D97-AF65-F5344CB8AC3E}">
        <p14:creationId xmlns:p14="http://schemas.microsoft.com/office/powerpoint/2010/main" val="1714734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65671" y="13758"/>
            <a:ext cx="10515600" cy="1325563"/>
          </a:xfrm>
        </p:spPr>
        <p:txBody>
          <a:bodyPr/>
          <a:lstStyle/>
          <a:p>
            <a:pPr algn="ctr"/>
            <a:r>
              <a:rPr lang="en-US" dirty="0" err="1"/>
              <a:t>Unsyllabus</a:t>
            </a:r>
            <a:endParaRPr lang="en-US" dirty="0"/>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664411" y="1158681"/>
            <a:ext cx="11204276" cy="4920231"/>
          </a:xfrm>
        </p:spPr>
        <p:txBody>
          <a:bodyPr vert="horz" lIns="91440" tIns="45720" rIns="91440" bIns="45720" rtlCol="0" anchor="t">
            <a:normAutofit/>
          </a:bodyPr>
          <a:lstStyle/>
          <a:p>
            <a:pPr marL="457200" indent="-457200"/>
            <a:r>
              <a:rPr lang="en-US"/>
              <a:t>Co-Create Syllabus with Students</a:t>
            </a:r>
            <a:endParaRPr lang="en-US" dirty="0">
              <a:cs typeface="Calibri" panose="020F0502020204030204"/>
            </a:endParaRPr>
          </a:p>
          <a:p>
            <a:pPr lvl="1"/>
            <a:r>
              <a:rPr lang="en-US">
                <a:cs typeface="Calibri"/>
              </a:rPr>
              <a:t>Give them the keys </a:t>
            </a:r>
            <a:r>
              <a:rPr lang="en-US" dirty="0">
                <a:cs typeface="Calibri"/>
                <a:hlinkClick r:id="rId3"/>
              </a:rPr>
              <a:t>Kristin</a:t>
            </a:r>
            <a:r>
              <a:rPr lang="en-US" dirty="0">
                <a:hlinkClick r:id="rId3"/>
              </a:rPr>
              <a:t> Blinne (2021) “Ungrading Communication”</a:t>
            </a:r>
            <a:endParaRPr lang="en-US">
              <a:cs typeface="Calibri"/>
            </a:endParaRPr>
          </a:p>
          <a:p>
            <a:pPr lvl="1"/>
            <a:r>
              <a:rPr lang="en-US">
                <a:ea typeface="+mn-lt"/>
                <a:cs typeface="+mn-lt"/>
              </a:rPr>
              <a:t>Structure the syllabus as an interactive "course map" to allow students to customize the course according to who they are</a:t>
            </a:r>
          </a:p>
          <a:p>
            <a:pPr lvl="1"/>
            <a:r>
              <a:rPr lang="en-US">
                <a:ea typeface="+mn-lt"/>
                <a:cs typeface="+mn-lt"/>
              </a:rPr>
              <a:t>Establish group consensus about course content and policies</a:t>
            </a:r>
          </a:p>
          <a:p>
            <a:pPr lvl="1"/>
            <a:r>
              <a:rPr lang="en-US">
                <a:cs typeface="Calibri"/>
              </a:rPr>
              <a:t>No exams or quizzes - assessment</a:t>
            </a:r>
            <a:r>
              <a:rPr lang="en-US">
                <a:ea typeface="+mn-lt"/>
                <a:cs typeface="+mn-lt"/>
              </a:rPr>
              <a:t> criteria for each assignment are developed collaboratively with each student after work has been completed</a:t>
            </a:r>
            <a:endParaRPr lang="en-US" dirty="0">
              <a:ea typeface="+mn-lt"/>
              <a:cs typeface="+mn-lt"/>
            </a:endParaRPr>
          </a:p>
          <a:p>
            <a:pPr lvl="1"/>
            <a:r>
              <a:rPr lang="en-US">
                <a:ea typeface="+mn-lt"/>
                <a:cs typeface="+mn-lt"/>
              </a:rPr>
              <a:t>No deadlines for assignments – just a date at the end of the semester when they need to be finalized</a:t>
            </a:r>
          </a:p>
          <a:p>
            <a:pPr lvl="1"/>
            <a:r>
              <a:rPr lang="en-US">
                <a:ea typeface="+mn-lt"/>
                <a:cs typeface="+mn-lt"/>
              </a:rPr>
              <a:t>No grades during the semester – final grades established in end of semester meetings with students and based on student self-assessments and instructor feedback for each assignment</a:t>
            </a:r>
            <a:endParaRPr lang="en-US">
              <a:cs typeface="Calibri"/>
            </a:endParaRPr>
          </a:p>
          <a:p>
            <a:pPr lvl="1"/>
            <a:endParaRPr lang="en-US" dirty="0">
              <a:cs typeface="Calibri"/>
            </a:endParaRPr>
          </a:p>
          <a:p>
            <a:pPr marL="457200" lvl="1" indent="0">
              <a:buNone/>
            </a:pPr>
            <a:endParaRPr lang="en-US" dirty="0">
              <a:cs typeface="Calibri"/>
            </a:endParaRPr>
          </a:p>
          <a:p>
            <a:pPr lvl="1"/>
            <a:endParaRPr lang="en-US" dirty="0">
              <a:cs typeface="Calibri"/>
            </a:endParaRPr>
          </a:p>
        </p:txBody>
      </p:sp>
    </p:spTree>
    <p:extLst>
      <p:ext uri="{BB962C8B-B14F-4D97-AF65-F5344CB8AC3E}">
        <p14:creationId xmlns:p14="http://schemas.microsoft.com/office/powerpoint/2010/main" val="1672810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43496" y="126002"/>
            <a:ext cx="10515600" cy="1325563"/>
          </a:xfrm>
        </p:spPr>
        <p:txBody>
          <a:bodyPr/>
          <a:lstStyle/>
          <a:p>
            <a:pPr algn="ctr"/>
            <a:r>
              <a:rPr lang="en-US" dirty="0"/>
              <a:t>Rethinking the Syllabus</a:t>
            </a:r>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512313" y="1260080"/>
            <a:ext cx="10910171" cy="4920231"/>
          </a:xfrm>
        </p:spPr>
        <p:txBody>
          <a:bodyPr vert="horz" lIns="91440" tIns="45720" rIns="91440" bIns="45720" rtlCol="0" anchor="t">
            <a:normAutofit/>
          </a:bodyPr>
          <a:lstStyle/>
          <a:p>
            <a:r>
              <a:rPr lang="en-US" sz="3200" dirty="0"/>
              <a:t>Is there a format not discussed so far that you would like to share?</a:t>
            </a:r>
            <a:endParaRPr lang="en-US" sz="3200" dirty="0">
              <a:cs typeface="Calibri"/>
            </a:endParaRPr>
          </a:p>
          <a:p>
            <a:pPr marL="0" indent="0">
              <a:buNone/>
            </a:pPr>
            <a:endParaRPr lang="en-US" sz="3200" dirty="0">
              <a:cs typeface="Calibri"/>
            </a:endParaRPr>
          </a:p>
          <a:p>
            <a:r>
              <a:rPr lang="en-US" sz="3200" dirty="0"/>
              <a:t>What strategies do you use to make it more likely that students will read the syllabus?</a:t>
            </a:r>
            <a:endParaRPr lang="en-US" sz="3200" dirty="0">
              <a:cs typeface="Calibri"/>
            </a:endParaRPr>
          </a:p>
          <a:p>
            <a:pPr marL="0" indent="0">
              <a:lnSpc>
                <a:spcPct val="100000"/>
              </a:lnSpc>
              <a:buNone/>
            </a:pPr>
            <a:endParaRPr lang="en-US" sz="3200" dirty="0">
              <a:cs typeface="Calibri"/>
            </a:endParaRPr>
          </a:p>
          <a:p>
            <a:r>
              <a:rPr lang="en-US" sz="3200" dirty="0"/>
              <a:t>What role do your syllabi play in reflecting on and improving </a:t>
            </a:r>
            <a:r>
              <a:rPr lang="en-US" sz="3200"/>
              <a:t>your teaching?</a:t>
            </a:r>
            <a:endParaRPr lang="en-US" sz="3200">
              <a:cs typeface="Calibri"/>
            </a:endParaRPr>
          </a:p>
          <a:p>
            <a:endParaRPr lang="en-US" dirty="0"/>
          </a:p>
          <a:p>
            <a:pPr lvl="1"/>
            <a:endParaRPr lang="en-US" dirty="0"/>
          </a:p>
        </p:txBody>
      </p:sp>
    </p:spTree>
    <p:extLst>
      <p:ext uri="{BB962C8B-B14F-4D97-AF65-F5344CB8AC3E}">
        <p14:creationId xmlns:p14="http://schemas.microsoft.com/office/powerpoint/2010/main" val="71332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image of OTTER Institute LOgo: Online Teaching: Technology &amp; Educational resources, Course development &amp; delivery series, June 7-11, 2021" title="Closing slid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08000" y="2465741"/>
            <a:ext cx="6344357" cy="1564392"/>
          </a:xfrm>
        </p:spPr>
        <p:txBody>
          <a:bodyPr>
            <a:normAutofit fontScale="90000"/>
          </a:bodyPr>
          <a:lstStyle/>
          <a:p>
            <a:pPr algn="l"/>
            <a:r>
              <a:rPr lang="en-US" dirty="0">
                <a:solidFill>
                  <a:schemeClr val="bg1"/>
                </a:solidFill>
              </a:rPr>
              <a:t>For recordings and other resources, please visit:</a:t>
            </a:r>
          </a:p>
        </p:txBody>
      </p:sp>
      <p:sp>
        <p:nvSpPr>
          <p:cNvPr id="3" name="Subtitle 2"/>
          <p:cNvSpPr>
            <a:spLocks noGrp="1"/>
          </p:cNvSpPr>
          <p:nvPr>
            <p:ph type="subTitle" idx="1"/>
          </p:nvPr>
        </p:nvSpPr>
        <p:spPr>
          <a:xfrm>
            <a:off x="508000" y="4189061"/>
            <a:ext cx="5757334" cy="1094140"/>
          </a:xfrm>
        </p:spPr>
        <p:txBody>
          <a:bodyPr>
            <a:normAutofit fontScale="85000" lnSpcReduction="10000"/>
          </a:bodyPr>
          <a:lstStyle/>
          <a:p>
            <a:pPr algn="l"/>
            <a:r>
              <a:rPr lang="en-US" sz="5400" dirty="0">
                <a:solidFill>
                  <a:schemeClr val="bg1"/>
                </a:solidFill>
              </a:rPr>
              <a:t>www.suny.edu/OTTER</a:t>
            </a:r>
            <a:endParaRPr lang="en-US" dirty="0">
              <a:solidFill>
                <a:schemeClr val="bg1"/>
              </a:solidFill>
            </a:endParaRPr>
          </a:p>
        </p:txBody>
      </p:sp>
    </p:spTree>
    <p:extLst>
      <p:ext uri="{BB962C8B-B14F-4D97-AF65-F5344CB8AC3E}">
        <p14:creationId xmlns:p14="http://schemas.microsoft.com/office/powerpoint/2010/main" val="222215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204704"/>
            <a:ext cx="10515600" cy="1325563"/>
          </a:xfrm>
        </p:spPr>
        <p:txBody>
          <a:bodyPr/>
          <a:lstStyle/>
          <a:p>
            <a:pPr algn="ctr"/>
            <a:r>
              <a:rPr lang="en-US" dirty="0"/>
              <a:t>Rethinking the Syllabus</a:t>
            </a:r>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838200" y="1609965"/>
            <a:ext cx="10515600" cy="4351338"/>
          </a:xfrm>
        </p:spPr>
        <p:txBody>
          <a:bodyPr vert="horz" lIns="91440" tIns="45720" rIns="91440" bIns="45720" rtlCol="0" anchor="t">
            <a:normAutofit/>
          </a:bodyPr>
          <a:lstStyle/>
          <a:p>
            <a:pPr>
              <a:lnSpc>
                <a:spcPct val="150000"/>
              </a:lnSpc>
            </a:pPr>
            <a:r>
              <a:rPr lang="en-US" sz="3200" dirty="0"/>
              <a:t>Purpose of the syllabus</a:t>
            </a:r>
            <a:endParaRPr lang="en-US" sz="3200">
              <a:cs typeface="Calibri"/>
            </a:endParaRPr>
          </a:p>
          <a:p>
            <a:pPr>
              <a:lnSpc>
                <a:spcPct val="150000"/>
              </a:lnSpc>
            </a:pPr>
            <a:r>
              <a:rPr lang="en-US" sz="3200" dirty="0"/>
              <a:t>Essentials for all syllabi</a:t>
            </a:r>
            <a:endParaRPr lang="en-US" sz="3200">
              <a:cs typeface="Calibri"/>
            </a:endParaRPr>
          </a:p>
          <a:p>
            <a:pPr>
              <a:lnSpc>
                <a:spcPct val="150000"/>
              </a:lnSpc>
            </a:pPr>
            <a:r>
              <a:rPr lang="en-US" sz="3200" dirty="0"/>
              <a:t>Syllabus format options</a:t>
            </a:r>
            <a:endParaRPr lang="en-US" sz="3200" dirty="0">
              <a:cs typeface="Calibri"/>
            </a:endParaRPr>
          </a:p>
        </p:txBody>
      </p:sp>
      <p:pic>
        <p:nvPicPr>
          <p:cNvPr id="3" name="Picture 4">
            <a:extLst>
              <a:ext uri="{FF2B5EF4-FFF2-40B4-BE49-F238E27FC236}">
                <a16:creationId xmlns:a16="http://schemas.microsoft.com/office/drawing/2014/main" id="{C3CB034C-A21B-4AFE-8C71-F533BA5F2642}"/>
              </a:ext>
            </a:extLst>
          </p:cNvPr>
          <p:cNvPicPr>
            <a:picLocks noChangeAspect="1"/>
          </p:cNvPicPr>
          <p:nvPr/>
        </p:nvPicPr>
        <p:blipFill>
          <a:blip r:embed="rId4"/>
          <a:stretch>
            <a:fillRect/>
          </a:stretch>
        </p:blipFill>
        <p:spPr>
          <a:xfrm>
            <a:off x="6716295" y="1531969"/>
            <a:ext cx="4280568" cy="4382272"/>
          </a:xfrm>
          <a:prstGeom prst="rect">
            <a:avLst/>
          </a:prstGeom>
        </p:spPr>
      </p:pic>
      <p:sp>
        <p:nvSpPr>
          <p:cNvPr id="5" name="TextBox 4">
            <a:extLst>
              <a:ext uri="{FF2B5EF4-FFF2-40B4-BE49-F238E27FC236}">
                <a16:creationId xmlns:a16="http://schemas.microsoft.com/office/drawing/2014/main" id="{D301EFFC-BB83-4E2D-9E25-98F62A729BC5}"/>
              </a:ext>
            </a:extLst>
          </p:cNvPr>
          <p:cNvSpPr txBox="1"/>
          <p:nvPr/>
        </p:nvSpPr>
        <p:spPr>
          <a:xfrm>
            <a:off x="6716294" y="5874086"/>
            <a:ext cx="4267200" cy="47503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ea typeface="+mn-lt"/>
                <a:cs typeface="+mn-lt"/>
              </a:rPr>
              <a:t>"Stop whining and read the syllabus," </a:t>
            </a:r>
            <a:r>
              <a:rPr lang="en-US" sz="1200" dirty="0">
                <a:ea typeface="+mn-lt"/>
                <a:cs typeface="+mn-lt"/>
                <a:hlinkClick r:id="rId5"/>
              </a:rPr>
              <a:t>https://flic.kr/p/jqdDTu</a:t>
            </a:r>
            <a:r>
              <a:rPr lang="en-US" sz="1200" dirty="0">
                <a:ea typeface="+mn-lt"/>
                <a:cs typeface="+mn-lt"/>
              </a:rPr>
              <a:t>,</a:t>
            </a:r>
            <a:r>
              <a:rPr lang="en-US" sz="1200" dirty="0">
                <a:latin typeface="Calibri"/>
                <a:ea typeface="source sans pro"/>
                <a:cs typeface="+mn-lt"/>
              </a:rPr>
              <a:t> </a:t>
            </a:r>
            <a:endParaRPr lang="en-US"/>
          </a:p>
          <a:p>
            <a:pPr algn="ctr"/>
            <a:r>
              <a:rPr lang="en-US" sz="1200" dirty="0">
                <a:latin typeface="Calibri"/>
                <a:ea typeface="source sans pro"/>
                <a:cs typeface="+mn-lt"/>
              </a:rPr>
              <a:t>CC</a:t>
            </a:r>
            <a:r>
              <a:rPr lang="en-US" sz="1200" dirty="0">
                <a:latin typeface="Calibri"/>
                <a:ea typeface="source sans pro"/>
                <a:cs typeface="source sans pro"/>
              </a:rPr>
              <a:t> BY-NC-ND 2.0</a:t>
            </a:r>
            <a:endParaRPr lang="en-US" sz="1200">
              <a:latin typeface="Calibri"/>
              <a:cs typeface="Calibri"/>
            </a:endParaRPr>
          </a:p>
        </p:txBody>
      </p:sp>
    </p:spTree>
    <p:extLst>
      <p:ext uri="{BB962C8B-B14F-4D97-AF65-F5344CB8AC3E}">
        <p14:creationId xmlns:p14="http://schemas.microsoft.com/office/powerpoint/2010/main" val="2545819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t>Rethinking the Syllabus</a:t>
            </a:r>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8582" y="1276746"/>
            <a:ext cx="7884542" cy="4890524"/>
          </a:xfrm>
        </p:spPr>
      </p:pic>
    </p:spTree>
    <p:extLst>
      <p:ext uri="{BB962C8B-B14F-4D97-AF65-F5344CB8AC3E}">
        <p14:creationId xmlns:p14="http://schemas.microsoft.com/office/powerpoint/2010/main" val="2252666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22540" y="-195158"/>
            <a:ext cx="10515600" cy="1325563"/>
          </a:xfrm>
        </p:spPr>
        <p:txBody>
          <a:bodyPr/>
          <a:lstStyle/>
          <a:p>
            <a:pPr algn="ctr"/>
            <a:r>
              <a:rPr lang="en-US" dirty="0"/>
              <a:t>Purpose of the Syllabus</a:t>
            </a:r>
          </a:p>
        </p:txBody>
      </p:sp>
      <p:sp>
        <p:nvSpPr>
          <p:cNvPr id="2" name="Content Placeholder 1"/>
          <p:cNvSpPr>
            <a:spLocks noGrp="1"/>
          </p:cNvSpPr>
          <p:nvPr>
            <p:ph idx="1"/>
          </p:nvPr>
        </p:nvSpPr>
        <p:spPr>
          <a:xfrm>
            <a:off x="355119" y="935690"/>
            <a:ext cx="11583788" cy="5647271"/>
          </a:xfrm>
        </p:spPr>
        <p:txBody>
          <a:bodyPr>
            <a:normAutofit/>
          </a:bodyPr>
          <a:lstStyle/>
          <a:p>
            <a:pPr marL="0" indent="0">
              <a:buNone/>
            </a:pPr>
            <a:r>
              <a:rPr lang="en-US" dirty="0"/>
              <a:t>“A </a:t>
            </a:r>
            <a:r>
              <a:rPr lang="en-US" b="1" dirty="0"/>
              <a:t>syllabus</a:t>
            </a:r>
            <a:r>
              <a:rPr lang="en-US" dirty="0"/>
              <a:t> lets students know what the course is about, why the course is taught, where it is going, and what will be required for them to be successful in the course.” </a:t>
            </a:r>
            <a:r>
              <a:rPr lang="en-US" sz="1800" dirty="0"/>
              <a:t>(Altman &amp; </a:t>
            </a:r>
            <a:r>
              <a:rPr lang="en-US" sz="1800" dirty="0" err="1"/>
              <a:t>Cashin</a:t>
            </a:r>
            <a:r>
              <a:rPr lang="en-US" sz="1800" dirty="0"/>
              <a:t>, 2003, </a:t>
            </a:r>
            <a:r>
              <a:rPr lang="en-US" sz="1800" dirty="0">
                <a:hlinkClick r:id="rId2"/>
              </a:rPr>
              <a:t>https://eric.ed.gov/?id=ED395539</a:t>
            </a:r>
            <a:r>
              <a:rPr lang="en-US" sz="1800" dirty="0"/>
              <a:t>)</a:t>
            </a:r>
          </a:p>
          <a:p>
            <a:pPr marL="0" indent="0">
              <a:buNone/>
            </a:pPr>
            <a:endParaRPr lang="en-US" sz="900" dirty="0"/>
          </a:p>
          <a:p>
            <a:pPr marL="0" indent="0">
              <a:buNone/>
            </a:pPr>
            <a:r>
              <a:rPr lang="en-US" dirty="0"/>
              <a:t>A </a:t>
            </a:r>
            <a:r>
              <a:rPr lang="en-US" b="1" dirty="0"/>
              <a:t>primary purpose</a:t>
            </a:r>
            <a:r>
              <a:rPr lang="en-US" dirty="0"/>
              <a:t> of a </a:t>
            </a:r>
            <a:r>
              <a:rPr lang="en-US" b="1" dirty="0"/>
              <a:t>syllabus</a:t>
            </a:r>
            <a:r>
              <a:rPr lang="en-US" dirty="0"/>
              <a:t> is to communicate to your students what the </a:t>
            </a:r>
            <a:r>
              <a:rPr lang="en-US" b="1" dirty="0"/>
              <a:t>course</a:t>
            </a:r>
            <a:r>
              <a:rPr lang="en-US" dirty="0"/>
              <a:t> is about, why it is taught, where it is going, and what will be required of the students for them to complete the </a:t>
            </a:r>
            <a:r>
              <a:rPr lang="en-US" b="1" dirty="0"/>
              <a:t>course</a:t>
            </a:r>
            <a:r>
              <a:rPr lang="en-US" dirty="0"/>
              <a:t> with a passing grade. </a:t>
            </a:r>
            <a:r>
              <a:rPr lang="en-US" sz="1700" dirty="0"/>
              <a:t>(</a:t>
            </a:r>
            <a:r>
              <a:rPr lang="en-US" sz="1700" dirty="0">
                <a:hlinkClick r:id="rId3"/>
              </a:rPr>
              <a:t>https://sc.edu/about/offices_and_divisions/cte/teaching_resources/syllabus_templates/docs/cte_syllabus_best_practices.pdf</a:t>
            </a:r>
            <a:r>
              <a:rPr lang="en-US" sz="1700" dirty="0"/>
              <a:t>)</a:t>
            </a:r>
          </a:p>
          <a:p>
            <a:pPr marL="0" indent="0">
              <a:buNone/>
            </a:pPr>
            <a:endParaRPr lang="en-US" sz="1200" dirty="0"/>
          </a:p>
          <a:p>
            <a:pPr marL="0" indent="0">
              <a:buNone/>
            </a:pPr>
            <a:r>
              <a:rPr lang="en-US" dirty="0"/>
              <a:t>“When we think about what it is, a syllabus is most simply a document that expresses to the reader the intentions of the instructor regarding course content, learning goals, assessment approach, and expectations.  It outlines for the reader what is expected to transpire during the course and what should be learned.” </a:t>
            </a:r>
            <a:r>
              <a:rPr lang="en-US" sz="1700" dirty="0"/>
              <a:t>(</a:t>
            </a:r>
            <a:r>
              <a:rPr lang="en-US" sz="1700" dirty="0">
                <a:hlinkClick r:id="rId4"/>
              </a:rPr>
              <a:t>https://teaching.utk.edu/teaching-resources/fundamentals/purposes-of-a-syllabus/</a:t>
            </a:r>
            <a:r>
              <a:rPr lang="en-US" sz="1700" dirty="0"/>
              <a:t>)</a:t>
            </a:r>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576666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t>Purpose of the Syllabus</a:t>
            </a:r>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838200" y="1609965"/>
            <a:ext cx="10515600" cy="4351338"/>
          </a:xfrm>
        </p:spPr>
        <p:txBody>
          <a:bodyPr vert="horz" lIns="91440" tIns="45720" rIns="91440" bIns="45720" rtlCol="0" anchor="t">
            <a:normAutofit/>
          </a:bodyPr>
          <a:lstStyle/>
          <a:p>
            <a:r>
              <a:rPr lang="en-US" sz="3200" dirty="0"/>
              <a:t>The syllabus tells students who you are </a:t>
            </a:r>
          </a:p>
          <a:p>
            <a:pPr lvl="1"/>
            <a:r>
              <a:rPr lang="en-US" sz="2800" dirty="0"/>
              <a:t>Parker Palmer, </a:t>
            </a:r>
            <a:r>
              <a:rPr lang="en-US" sz="2800" i="1" dirty="0"/>
              <a:t>The Courage to Teach, </a:t>
            </a:r>
            <a:r>
              <a:rPr lang="en-US" sz="2800" dirty="0"/>
              <a:t>“Good Teaching is Not Just Technique” </a:t>
            </a:r>
            <a:r>
              <a:rPr lang="en-US" sz="2400" dirty="0">
                <a:hlinkClick r:id="rId3"/>
              </a:rPr>
              <a:t>https://vimeo.com/155180127</a:t>
            </a:r>
            <a:endParaRPr lang="en-US" sz="2400" dirty="0"/>
          </a:p>
          <a:p>
            <a:pPr lvl="1"/>
            <a:endParaRPr lang="en-US" dirty="0"/>
          </a:p>
        </p:txBody>
      </p:sp>
    </p:spTree>
    <p:extLst>
      <p:ext uri="{BB962C8B-B14F-4D97-AF65-F5344CB8AC3E}">
        <p14:creationId xmlns:p14="http://schemas.microsoft.com/office/powerpoint/2010/main" val="563702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t>Purpose of the Syllabus</a:t>
            </a:r>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838200" y="1609965"/>
            <a:ext cx="10515600" cy="4351338"/>
          </a:xfrm>
        </p:spPr>
        <p:txBody>
          <a:bodyPr vert="horz" lIns="91440" tIns="45720" rIns="91440" bIns="45720" rtlCol="0" anchor="t">
            <a:normAutofit/>
          </a:bodyPr>
          <a:lstStyle/>
          <a:p>
            <a:endParaRPr lang="en-US" sz="3200" dirty="0">
              <a:cs typeface="Calibri"/>
            </a:endParaRPr>
          </a:p>
        </p:txBody>
      </p:sp>
      <p:pic>
        <p:nvPicPr>
          <p:cNvPr id="3" name="Picture 4">
            <a:hlinkClick r:id="" action="ppaction://media"/>
            <a:extLst>
              <a:ext uri="{FF2B5EF4-FFF2-40B4-BE49-F238E27FC236}">
                <a16:creationId xmlns:a16="http://schemas.microsoft.com/office/drawing/2014/main" id="{1279D3C2-8862-4AA1-868E-D530ECBFDF5B}"/>
              </a:ext>
            </a:extLst>
          </p:cNvPr>
          <p:cNvPicPr>
            <a:picLocks noRot="1" noChangeAspect="1"/>
          </p:cNvPicPr>
          <p:nvPr>
            <a:videoFile r:link="rId1"/>
          </p:nvPr>
        </p:nvPicPr>
        <p:blipFill>
          <a:blip r:embed="rId4"/>
          <a:stretch>
            <a:fillRect/>
          </a:stretch>
        </p:blipFill>
        <p:spPr>
          <a:xfrm>
            <a:off x="-10296" y="-276739"/>
            <a:ext cx="12202296" cy="7174641"/>
          </a:xfrm>
          <a:prstGeom prst="rect">
            <a:avLst/>
          </a:prstGeom>
        </p:spPr>
      </p:pic>
    </p:spTree>
    <p:extLst>
      <p:ext uri="{BB962C8B-B14F-4D97-AF65-F5344CB8AC3E}">
        <p14:creationId xmlns:p14="http://schemas.microsoft.com/office/powerpoint/2010/main" val="2340501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t>Purpose of the Syllabus</a:t>
            </a:r>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838200" y="776078"/>
            <a:ext cx="10515600" cy="4351338"/>
          </a:xfrm>
        </p:spPr>
        <p:txBody>
          <a:bodyPr vert="horz" lIns="91440" tIns="45720" rIns="91440" bIns="45720" rtlCol="0" anchor="t">
            <a:normAutofit/>
          </a:bodyPr>
          <a:lstStyle/>
          <a:p>
            <a:pPr marL="0" indent="0">
              <a:lnSpc>
                <a:spcPct val="150000"/>
              </a:lnSpc>
              <a:buNone/>
            </a:pPr>
            <a:endParaRPr lang="en-US" sz="3600" dirty="0">
              <a:cs typeface="Calibri"/>
            </a:endParaRPr>
          </a:p>
          <a:p>
            <a:pPr>
              <a:lnSpc>
                <a:spcPct val="150000"/>
              </a:lnSpc>
            </a:pPr>
            <a:r>
              <a:rPr lang="en-US" sz="3600" dirty="0"/>
              <a:t>Syllabus should communicate</a:t>
            </a:r>
            <a:endParaRPr lang="en-US" sz="3600" dirty="0">
              <a:cs typeface="Calibri"/>
            </a:endParaRPr>
          </a:p>
          <a:p>
            <a:pPr lvl="1">
              <a:lnSpc>
                <a:spcPct val="150000"/>
              </a:lnSpc>
            </a:pPr>
            <a:r>
              <a:rPr lang="en-US" sz="3200" dirty="0"/>
              <a:t>Hospitality</a:t>
            </a:r>
            <a:endParaRPr lang="en-US" sz="3200">
              <a:cs typeface="Calibri"/>
            </a:endParaRPr>
          </a:p>
          <a:p>
            <a:pPr lvl="1">
              <a:lnSpc>
                <a:spcPct val="150000"/>
              </a:lnSpc>
            </a:pPr>
            <a:r>
              <a:rPr lang="en-US" sz="3200" dirty="0"/>
              <a:t>Safety</a:t>
            </a:r>
            <a:endParaRPr lang="en-US" sz="3200">
              <a:cs typeface="Calibri"/>
            </a:endParaRPr>
          </a:p>
          <a:p>
            <a:pPr lvl="1">
              <a:lnSpc>
                <a:spcPct val="150000"/>
              </a:lnSpc>
            </a:pPr>
            <a:r>
              <a:rPr lang="en-US" sz="3200" dirty="0"/>
              <a:t>Challenge</a:t>
            </a:r>
            <a:endParaRPr lang="en-US" sz="3200" dirty="0">
              <a:cs typeface="Calibri"/>
            </a:endParaRPr>
          </a:p>
        </p:txBody>
      </p:sp>
    </p:spTree>
    <p:extLst>
      <p:ext uri="{BB962C8B-B14F-4D97-AF65-F5344CB8AC3E}">
        <p14:creationId xmlns:p14="http://schemas.microsoft.com/office/powerpoint/2010/main" val="4117150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389592"/>
            <a:ext cx="10515600" cy="1325563"/>
          </a:xfrm>
        </p:spPr>
        <p:txBody>
          <a:bodyPr/>
          <a:lstStyle/>
          <a:p>
            <a:pPr algn="ctr"/>
            <a:r>
              <a:rPr lang="en-US" dirty="0"/>
              <a:t>Essentials for all Syllabi</a:t>
            </a:r>
          </a:p>
        </p:txBody>
      </p:sp>
      <p:sp>
        <p:nvSpPr>
          <p:cNvPr id="4" name="Footer Placeholder 3"/>
          <p:cNvSpPr>
            <a:spLocks noGrp="1"/>
          </p:cNvSpPr>
          <p:nvPr>
            <p:ph type="ftr" sz="quarter" idx="11"/>
          </p:nvPr>
        </p:nvSpPr>
        <p:spPr/>
        <p:txBody>
          <a:bodyPr/>
          <a:lstStyle/>
          <a:p>
            <a:pPr algn="r"/>
            <a:r>
              <a:rPr lang="en-US" dirty="0"/>
              <a:t>SUNY CPD Online Teaching: Technology &amp; Educational Resources  Institute 2021</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Content Placeholder 1"/>
          <p:cNvSpPr>
            <a:spLocks noGrp="1"/>
          </p:cNvSpPr>
          <p:nvPr>
            <p:ph idx="1"/>
          </p:nvPr>
        </p:nvSpPr>
        <p:spPr>
          <a:xfrm>
            <a:off x="678183" y="2373730"/>
            <a:ext cx="10836442" cy="4351338"/>
          </a:xfrm>
        </p:spPr>
        <p:txBody>
          <a:bodyPr vert="horz" lIns="91440" tIns="45720" rIns="91440" bIns="45720" rtlCol="0" anchor="t">
            <a:normAutofit/>
          </a:bodyPr>
          <a:lstStyle/>
          <a:p>
            <a:r>
              <a:rPr lang="en-US" sz="3600"/>
              <a:t>Equitable</a:t>
            </a:r>
            <a:endParaRPr lang="en-US" sz="3600">
              <a:cs typeface="Calibri"/>
            </a:endParaRPr>
          </a:p>
          <a:p>
            <a:pPr lvl="1"/>
            <a:r>
              <a:rPr lang="en-US" sz="3200">
                <a:cs typeface="Calibri"/>
              </a:rPr>
              <a:t>USC Center for Urban Educaton Equity Minded Syllabus Review Tool: </a:t>
            </a:r>
            <a:r>
              <a:rPr lang="en-US" sz="3200" dirty="0">
                <a:hlinkClick r:id="rId4"/>
              </a:rPr>
              <a:t>https://cue-equitytools.usc.edu/</a:t>
            </a:r>
            <a:endParaRPr lang="en-US" sz="3200" dirty="0">
              <a:cs typeface="Calibri"/>
            </a:endParaRPr>
          </a:p>
          <a:p>
            <a:pPr lvl="1"/>
            <a:endParaRPr lang="en-US" sz="2800" dirty="0">
              <a:cs typeface="Calibri"/>
            </a:endParaRPr>
          </a:p>
          <a:p>
            <a:endParaRPr lang="en-US" sz="3200" dirty="0">
              <a:cs typeface="Calibri"/>
            </a:endParaRPr>
          </a:p>
          <a:p>
            <a:endParaRPr lang="en-US" sz="3200" dirty="0">
              <a:cs typeface="Calibri"/>
            </a:endParaRPr>
          </a:p>
        </p:txBody>
      </p:sp>
    </p:spTree>
    <p:extLst>
      <p:ext uri="{BB962C8B-B14F-4D97-AF65-F5344CB8AC3E}">
        <p14:creationId xmlns:p14="http://schemas.microsoft.com/office/powerpoint/2010/main" val="1916431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1708</Words>
  <Application>Microsoft Office PowerPoint</Application>
  <PresentationFormat>Widescreen</PresentationFormat>
  <Paragraphs>158</Paragraphs>
  <Slides>27</Slides>
  <Notes>3</Notes>
  <HiddenSlides>0</HiddenSlides>
  <MMClips>2</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27</vt:i4>
      </vt:variant>
    </vt:vector>
  </HeadingPairs>
  <TitlesOfParts>
    <vt:vector size="34" baseType="lpstr">
      <vt:lpstr>Arial</vt:lpstr>
      <vt:lpstr>Calibri</vt:lpstr>
      <vt:lpstr>Calibri Light</vt:lpstr>
      <vt:lpstr>source sans pro</vt:lpstr>
      <vt:lpstr>Office Theme</vt:lpstr>
      <vt:lpstr>Custom Design</vt:lpstr>
      <vt:lpstr>1_Custom Design</vt:lpstr>
      <vt:lpstr>Rethinking the Syllabus</vt:lpstr>
      <vt:lpstr>Rethinking the Syllabus</vt:lpstr>
      <vt:lpstr>Rethinking the Syllabus</vt:lpstr>
      <vt:lpstr>Rethinking the Syllabus</vt:lpstr>
      <vt:lpstr>Purpose of the Syllabus</vt:lpstr>
      <vt:lpstr>Purpose of the Syllabus</vt:lpstr>
      <vt:lpstr>Purpose of the Syllabus</vt:lpstr>
      <vt:lpstr>Purpose of the Syllabus</vt:lpstr>
      <vt:lpstr>Essentials for all Syllabi</vt:lpstr>
      <vt:lpstr>PowerPoint Presentation</vt:lpstr>
      <vt:lpstr>Essentials for all Syllabi</vt:lpstr>
      <vt:lpstr>PowerPoint Presentation</vt:lpstr>
      <vt:lpstr>Essentials for all Syllabi</vt:lpstr>
      <vt:lpstr>Essentials for all Syllabi</vt:lpstr>
      <vt:lpstr>Syllabus Format Options</vt:lpstr>
      <vt:lpstr>Traditional Syllabus</vt:lpstr>
      <vt:lpstr>PowerPoint Presentation</vt:lpstr>
      <vt:lpstr>LMS Embedded Syllabus</vt:lpstr>
      <vt:lpstr>PowerPoint Presentation</vt:lpstr>
      <vt:lpstr>Liquid Syllabus </vt:lpstr>
      <vt:lpstr>Course Map </vt:lpstr>
      <vt:lpstr> </vt:lpstr>
      <vt:lpstr>Unsyllabus</vt:lpstr>
      <vt:lpstr>Unsyllabus</vt:lpstr>
      <vt:lpstr>Unsyllabus</vt:lpstr>
      <vt:lpstr>Rethinking the Syllabus</vt:lpstr>
      <vt:lpstr>For recordings and other resources, please visit:</vt:lpstr>
    </vt:vector>
  </TitlesOfParts>
  <Company>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Heron, Jamie</dc:creator>
  <cp:lastModifiedBy>Price, Chris</cp:lastModifiedBy>
  <cp:revision>332</cp:revision>
  <dcterms:created xsi:type="dcterms:W3CDTF">2021-05-18T20:02:57Z</dcterms:created>
  <dcterms:modified xsi:type="dcterms:W3CDTF">2021-06-04T16:59:30Z</dcterms:modified>
</cp:coreProperties>
</file>