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9"/>
  </p:notesMasterIdLst>
  <p:handoutMasterIdLst>
    <p:handoutMasterId r:id="rId10"/>
  </p:handoutMasterIdLst>
  <p:sldIdLst>
    <p:sldId id="291" r:id="rId2"/>
    <p:sldId id="325" r:id="rId3"/>
    <p:sldId id="309" r:id="rId4"/>
    <p:sldId id="327" r:id="rId5"/>
    <p:sldId id="315" r:id="rId6"/>
    <p:sldId id="326" r:id="rId7"/>
    <p:sldId id="328" r:id="rId8"/>
  </p:sldIdLst>
  <p:sldSz cx="12192000" cy="6858000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828383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5934"/>
  </p:normalViewPr>
  <p:slideViewPr>
    <p:cSldViewPr snapToGrid="0" snapToObjects="1">
      <p:cViewPr varScale="1">
        <p:scale>
          <a:sx n="65" d="100"/>
          <a:sy n="65" d="100"/>
        </p:scale>
        <p:origin x="624" y="78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37AA3-78E4-4EEF-B5A2-9DDAB826E8E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FB360-F721-403A-BA19-8FF7C3EE3CCF}">
      <dgm:prSet phldrT="[Text]" custT="1"/>
      <dgm:spPr/>
      <dgm:t>
        <a:bodyPr/>
        <a:lstStyle/>
        <a:p>
          <a:r>
            <a:rPr lang="en-US" sz="1600" dirty="0" smtClean="0"/>
            <a:t>Online delivery</a:t>
          </a:r>
          <a:endParaRPr lang="en-US" sz="1600" dirty="0"/>
        </a:p>
      </dgm:t>
    </dgm:pt>
    <dgm:pt modelId="{100B9E31-73D5-4D7F-B878-98320293D032}" type="parTrans" cxnId="{54B8DE8A-231C-44AE-B804-84EDDFBFEFB5}">
      <dgm:prSet/>
      <dgm:spPr/>
      <dgm:t>
        <a:bodyPr/>
        <a:lstStyle/>
        <a:p>
          <a:endParaRPr lang="en-US" dirty="0"/>
        </a:p>
      </dgm:t>
    </dgm:pt>
    <dgm:pt modelId="{C0B7AA5A-48EA-40EE-8AA9-66CB41593BDE}" type="sibTrans" cxnId="{54B8DE8A-231C-44AE-B804-84EDDFBFEFB5}">
      <dgm:prSet/>
      <dgm:spPr/>
      <dgm:t>
        <a:bodyPr/>
        <a:lstStyle/>
        <a:p>
          <a:endParaRPr lang="en-US"/>
        </a:p>
      </dgm:t>
    </dgm:pt>
    <dgm:pt modelId="{A00E6163-4FF7-474A-8572-3B64407BEB66}">
      <dgm:prSet phldrT="[Text]"/>
      <dgm:spPr/>
      <dgm:t>
        <a:bodyPr/>
        <a:lstStyle/>
        <a:p>
          <a:r>
            <a:rPr lang="en-US" dirty="0" smtClean="0"/>
            <a:t>Easy Registration</a:t>
          </a:r>
          <a:endParaRPr lang="en-US" dirty="0"/>
        </a:p>
      </dgm:t>
    </dgm:pt>
    <dgm:pt modelId="{6BDA3BDA-69C8-4A18-A21E-061A260A0C96}" type="parTrans" cxnId="{5916F287-F85D-4A9C-8E8E-D6508C754B73}">
      <dgm:prSet/>
      <dgm:spPr/>
      <dgm:t>
        <a:bodyPr/>
        <a:lstStyle/>
        <a:p>
          <a:endParaRPr lang="en-US" dirty="0"/>
        </a:p>
      </dgm:t>
    </dgm:pt>
    <dgm:pt modelId="{94614C7D-EB09-4FD5-AFAC-9B4550DC5E15}" type="sibTrans" cxnId="{5916F287-F85D-4A9C-8E8E-D6508C754B73}">
      <dgm:prSet/>
      <dgm:spPr/>
      <dgm:t>
        <a:bodyPr/>
        <a:lstStyle/>
        <a:p>
          <a:endParaRPr lang="en-US"/>
        </a:p>
      </dgm:t>
    </dgm:pt>
    <dgm:pt modelId="{65922C32-77C3-469E-B250-536235F3055B}">
      <dgm:prSet phldrT="[Text]"/>
      <dgm:spPr/>
      <dgm:t>
        <a:bodyPr/>
        <a:lstStyle/>
        <a:p>
          <a:r>
            <a:rPr lang="en-US" dirty="0" smtClean="0"/>
            <a:t>Certificates, CEUs or Badges</a:t>
          </a:r>
          <a:endParaRPr lang="en-US" dirty="0"/>
        </a:p>
      </dgm:t>
    </dgm:pt>
    <dgm:pt modelId="{38D38C09-78BB-4DBE-9071-2185EB46EC0F}" type="parTrans" cxnId="{3A26CF26-88FF-4981-A016-2002642B117B}">
      <dgm:prSet/>
      <dgm:spPr/>
      <dgm:t>
        <a:bodyPr/>
        <a:lstStyle/>
        <a:p>
          <a:endParaRPr lang="en-US" dirty="0"/>
        </a:p>
      </dgm:t>
    </dgm:pt>
    <dgm:pt modelId="{5230AA14-5B2D-425C-A867-6776AB42BE19}" type="sibTrans" cxnId="{3A26CF26-88FF-4981-A016-2002642B117B}">
      <dgm:prSet/>
      <dgm:spPr/>
      <dgm:t>
        <a:bodyPr/>
        <a:lstStyle/>
        <a:p>
          <a:endParaRPr lang="en-US"/>
        </a:p>
      </dgm:t>
    </dgm:pt>
    <dgm:pt modelId="{83025084-1D38-4342-9F31-D4664B771010}">
      <dgm:prSet phldrT="[Text]"/>
      <dgm:spPr/>
      <dgm:t>
        <a:bodyPr/>
        <a:lstStyle/>
        <a:p>
          <a:r>
            <a:rPr lang="en-US" dirty="0" smtClean="0"/>
            <a:t>Student information</a:t>
          </a:r>
          <a:br>
            <a:rPr lang="en-US" dirty="0" smtClean="0"/>
          </a:br>
          <a:r>
            <a:rPr lang="en-US" dirty="0" smtClean="0"/>
            <a:t>(basic)</a:t>
          </a:r>
          <a:endParaRPr lang="en-US" dirty="0"/>
        </a:p>
      </dgm:t>
    </dgm:pt>
    <dgm:pt modelId="{2F9545F0-7A62-4C4E-98BD-31799D66A6FE}" type="parTrans" cxnId="{BBF6B0DE-BE1A-4C95-801A-CF3D31CF6AD4}">
      <dgm:prSet/>
      <dgm:spPr/>
      <dgm:t>
        <a:bodyPr/>
        <a:lstStyle/>
        <a:p>
          <a:endParaRPr lang="en-US" dirty="0"/>
        </a:p>
      </dgm:t>
    </dgm:pt>
    <dgm:pt modelId="{08ED484B-17EF-4D76-AA32-FF8E0ACC3D42}" type="sibTrans" cxnId="{BBF6B0DE-BE1A-4C95-801A-CF3D31CF6AD4}">
      <dgm:prSet/>
      <dgm:spPr/>
      <dgm:t>
        <a:bodyPr/>
        <a:lstStyle/>
        <a:p>
          <a:endParaRPr lang="en-US"/>
        </a:p>
      </dgm:t>
    </dgm:pt>
    <dgm:pt modelId="{2B1FE4CA-D117-4C3F-80BA-F4EC528B18B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500" dirty="0" smtClean="0"/>
            <a:t>Continuing and  Professional Education (non-credit)</a:t>
          </a:r>
          <a:endParaRPr lang="en-US" sz="1500" dirty="0"/>
        </a:p>
      </dgm:t>
    </dgm:pt>
    <dgm:pt modelId="{DBC98C8C-B6CA-4D22-9E99-89698F56C3EF}" type="parTrans" cxnId="{EC5C3ED1-BC22-465F-B2F7-7C183ADD7199}">
      <dgm:prSet/>
      <dgm:spPr/>
      <dgm:t>
        <a:bodyPr/>
        <a:lstStyle/>
        <a:p>
          <a:endParaRPr lang="en-US" dirty="0"/>
        </a:p>
      </dgm:t>
    </dgm:pt>
    <dgm:pt modelId="{E2BE389B-CD3C-4A0E-8C9C-E4F6B9FA87A4}" type="sibTrans" cxnId="{EC5C3ED1-BC22-465F-B2F7-7C183ADD7199}">
      <dgm:prSet/>
      <dgm:spPr/>
      <dgm:t>
        <a:bodyPr/>
        <a:lstStyle/>
        <a:p>
          <a:endParaRPr lang="en-US"/>
        </a:p>
      </dgm:t>
    </dgm:pt>
    <dgm:pt modelId="{5A7D571F-8AD0-4173-9D36-3DE97CA1AB5C}">
      <dgm:prSet phldrT="[Text]"/>
      <dgm:spPr/>
      <dgm:t>
        <a:bodyPr/>
        <a:lstStyle/>
        <a:p>
          <a:r>
            <a:rPr lang="en-US" dirty="0" smtClean="0"/>
            <a:t>UBx</a:t>
          </a:r>
          <a:endParaRPr lang="en-US" dirty="0"/>
        </a:p>
      </dgm:t>
    </dgm:pt>
    <dgm:pt modelId="{7AF519B4-DFA4-4587-AF83-32A0D110FEA4}" type="sibTrans" cxnId="{B38E2426-BBDB-46DF-AA1A-45B1AC636D1A}">
      <dgm:prSet/>
      <dgm:spPr/>
      <dgm:t>
        <a:bodyPr/>
        <a:lstStyle/>
        <a:p>
          <a:endParaRPr lang="en-US"/>
        </a:p>
      </dgm:t>
    </dgm:pt>
    <dgm:pt modelId="{766D06EC-C404-4B32-A797-22CA9E170619}" type="parTrans" cxnId="{B38E2426-BBDB-46DF-AA1A-45B1AC636D1A}">
      <dgm:prSet/>
      <dgm:spPr/>
      <dgm:t>
        <a:bodyPr/>
        <a:lstStyle/>
        <a:p>
          <a:endParaRPr lang="en-US"/>
        </a:p>
      </dgm:t>
    </dgm:pt>
    <dgm:pt modelId="{319A3C79-4AFE-40D1-8C44-05EBAF31BF2F}" type="pres">
      <dgm:prSet presAssocID="{DF937AA3-78E4-4EEF-B5A2-9DDAB826E8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EFFA1-C74E-4CED-8C5E-A8D66D256648}" type="pres">
      <dgm:prSet presAssocID="{5A7D571F-8AD0-4173-9D36-3DE97CA1AB5C}" presName="centerShape" presStyleLbl="node0" presStyleIdx="0" presStyleCnt="1" custScaleX="116196" custScaleY="108617"/>
      <dgm:spPr/>
      <dgm:t>
        <a:bodyPr/>
        <a:lstStyle/>
        <a:p>
          <a:endParaRPr lang="en-US"/>
        </a:p>
      </dgm:t>
    </dgm:pt>
    <dgm:pt modelId="{3E77874B-F05F-4184-BD61-D25DF4625ACD}" type="pres">
      <dgm:prSet presAssocID="{DBC98C8C-B6CA-4D22-9E99-89698F56C3E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FD20739-FE75-44D3-BA4A-F5615BF0A44D}" type="pres">
      <dgm:prSet presAssocID="{DBC98C8C-B6CA-4D22-9E99-89698F56C3E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0306024-86C9-49B5-8FA9-D7925A1363A2}" type="pres">
      <dgm:prSet presAssocID="{2B1FE4CA-D117-4C3F-80BA-F4EC528B18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B3970-B379-4A95-B5F2-FD65BE116F58}" type="pres">
      <dgm:prSet presAssocID="{100B9E31-73D5-4D7F-B878-98320293D03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D07AFD0-69F6-4D26-9A34-5C1BAD83703A}" type="pres">
      <dgm:prSet presAssocID="{100B9E31-73D5-4D7F-B878-98320293D03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ED5C79F-3A3C-4B53-ACD7-652839D44BBC}" type="pres">
      <dgm:prSet presAssocID="{ED1FB360-F721-403A-BA19-8FF7C3EE3C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30BB5-6F46-4998-AC5C-6E6AB5108727}" type="pres">
      <dgm:prSet presAssocID="{6BDA3BDA-69C8-4A18-A21E-061A260A0C9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EBC5562-3B08-4BAE-AFD3-8A917D9A7362}" type="pres">
      <dgm:prSet presAssocID="{6BDA3BDA-69C8-4A18-A21E-061A260A0C9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A1742A9-9310-4FD0-A3B6-377FC4847707}" type="pres">
      <dgm:prSet presAssocID="{A00E6163-4FF7-474A-8572-3B64407BEB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CDD45-C749-4312-AC42-A3BBD7ED2B9B}" type="pres">
      <dgm:prSet presAssocID="{38D38C09-78BB-4DBE-9071-2185EB46EC0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D8970A6-4A25-4DCE-8CE7-923E54437416}" type="pres">
      <dgm:prSet presAssocID="{38D38C09-78BB-4DBE-9071-2185EB46EC0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07B161F-5563-4B29-8D47-F14A78D70907}" type="pres">
      <dgm:prSet presAssocID="{65922C32-77C3-469E-B250-536235F305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AAE1-4A2A-4AA9-A41C-212866E595EB}" type="pres">
      <dgm:prSet presAssocID="{2F9545F0-7A62-4C4E-98BD-31799D66A6F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2F47471-F9BA-4A91-819C-55F061E71B82}" type="pres">
      <dgm:prSet presAssocID="{2F9545F0-7A62-4C4E-98BD-31799D66A6F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A23D817-9438-4747-B2F2-509625D72C04}" type="pres">
      <dgm:prSet presAssocID="{83025084-1D38-4342-9F31-D4664B771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6F287-F85D-4A9C-8E8E-D6508C754B73}" srcId="{5A7D571F-8AD0-4173-9D36-3DE97CA1AB5C}" destId="{A00E6163-4FF7-474A-8572-3B64407BEB66}" srcOrd="2" destOrd="0" parTransId="{6BDA3BDA-69C8-4A18-A21E-061A260A0C96}" sibTransId="{94614C7D-EB09-4FD5-AFAC-9B4550DC5E15}"/>
    <dgm:cxn modelId="{D3A8E8E0-54A7-4483-94E8-AA974C243489}" type="presOf" srcId="{38D38C09-78BB-4DBE-9071-2185EB46EC0F}" destId="{469CDD45-C749-4312-AC42-A3BBD7ED2B9B}" srcOrd="0" destOrd="0" presId="urn:microsoft.com/office/officeart/2005/8/layout/radial5"/>
    <dgm:cxn modelId="{BC66406A-C98C-4141-AB4A-95E6CEBD4F16}" type="presOf" srcId="{65922C32-77C3-469E-B250-536235F3055B}" destId="{607B161F-5563-4B29-8D47-F14A78D70907}" srcOrd="0" destOrd="0" presId="urn:microsoft.com/office/officeart/2005/8/layout/radial5"/>
    <dgm:cxn modelId="{EC5C3ED1-BC22-465F-B2F7-7C183ADD7199}" srcId="{5A7D571F-8AD0-4173-9D36-3DE97CA1AB5C}" destId="{2B1FE4CA-D117-4C3F-80BA-F4EC528B18B4}" srcOrd="0" destOrd="0" parTransId="{DBC98C8C-B6CA-4D22-9E99-89698F56C3EF}" sibTransId="{E2BE389B-CD3C-4A0E-8C9C-E4F6B9FA87A4}"/>
    <dgm:cxn modelId="{AAE0BBB9-0952-423D-A7C2-2D35741931EA}" type="presOf" srcId="{100B9E31-73D5-4D7F-B878-98320293D032}" destId="{4E6B3970-B379-4A95-B5F2-FD65BE116F58}" srcOrd="0" destOrd="0" presId="urn:microsoft.com/office/officeart/2005/8/layout/radial5"/>
    <dgm:cxn modelId="{89C24708-B38C-44F0-A2F1-BA39E8E5A0F6}" type="presOf" srcId="{DF937AA3-78E4-4EEF-B5A2-9DDAB826E8EC}" destId="{319A3C79-4AFE-40D1-8C44-05EBAF31BF2F}" srcOrd="0" destOrd="0" presId="urn:microsoft.com/office/officeart/2005/8/layout/radial5"/>
    <dgm:cxn modelId="{580250CA-5A03-46EB-BB37-0DE727D8017A}" type="presOf" srcId="{100B9E31-73D5-4D7F-B878-98320293D032}" destId="{DD07AFD0-69F6-4D26-9A34-5C1BAD83703A}" srcOrd="1" destOrd="0" presId="urn:microsoft.com/office/officeart/2005/8/layout/radial5"/>
    <dgm:cxn modelId="{F0565E32-F2F7-46B3-AB06-D76E99414D2C}" type="presOf" srcId="{38D38C09-78BB-4DBE-9071-2185EB46EC0F}" destId="{6D8970A6-4A25-4DCE-8CE7-923E54437416}" srcOrd="1" destOrd="0" presId="urn:microsoft.com/office/officeart/2005/8/layout/radial5"/>
    <dgm:cxn modelId="{94EBD3C1-95FE-4FA1-9299-D552DA182879}" type="presOf" srcId="{ED1FB360-F721-403A-BA19-8FF7C3EE3CCF}" destId="{CED5C79F-3A3C-4B53-ACD7-652839D44BBC}" srcOrd="0" destOrd="0" presId="urn:microsoft.com/office/officeart/2005/8/layout/radial5"/>
    <dgm:cxn modelId="{58029B27-D7B9-4108-9046-F2B5FE60D9CB}" type="presOf" srcId="{6BDA3BDA-69C8-4A18-A21E-061A260A0C96}" destId="{7E130BB5-6F46-4998-AC5C-6E6AB5108727}" srcOrd="0" destOrd="0" presId="urn:microsoft.com/office/officeart/2005/8/layout/radial5"/>
    <dgm:cxn modelId="{B38E2426-BBDB-46DF-AA1A-45B1AC636D1A}" srcId="{DF937AA3-78E4-4EEF-B5A2-9DDAB826E8EC}" destId="{5A7D571F-8AD0-4173-9D36-3DE97CA1AB5C}" srcOrd="0" destOrd="0" parTransId="{766D06EC-C404-4B32-A797-22CA9E170619}" sibTransId="{7AF519B4-DFA4-4587-AF83-32A0D110FEA4}"/>
    <dgm:cxn modelId="{90EA8379-843C-4291-83DB-35B86BF107B2}" type="presOf" srcId="{6BDA3BDA-69C8-4A18-A21E-061A260A0C96}" destId="{BEBC5562-3B08-4BAE-AFD3-8A917D9A7362}" srcOrd="1" destOrd="0" presId="urn:microsoft.com/office/officeart/2005/8/layout/radial5"/>
    <dgm:cxn modelId="{C8A57829-5182-4589-A1C3-C3C0BAB47280}" type="presOf" srcId="{DBC98C8C-B6CA-4D22-9E99-89698F56C3EF}" destId="{7FD20739-FE75-44D3-BA4A-F5615BF0A44D}" srcOrd="1" destOrd="0" presId="urn:microsoft.com/office/officeart/2005/8/layout/radial5"/>
    <dgm:cxn modelId="{285D7DEB-7FBA-404C-BF9B-A47CAA1C7E89}" type="presOf" srcId="{2B1FE4CA-D117-4C3F-80BA-F4EC528B18B4}" destId="{A0306024-86C9-49B5-8FA9-D7925A1363A2}" srcOrd="0" destOrd="0" presId="urn:microsoft.com/office/officeart/2005/8/layout/radial5"/>
    <dgm:cxn modelId="{A5E3F58C-E7AE-4167-94F4-0F48BBADC8D1}" type="presOf" srcId="{DBC98C8C-B6CA-4D22-9E99-89698F56C3EF}" destId="{3E77874B-F05F-4184-BD61-D25DF4625ACD}" srcOrd="0" destOrd="0" presId="urn:microsoft.com/office/officeart/2005/8/layout/radial5"/>
    <dgm:cxn modelId="{54B8DE8A-231C-44AE-B804-84EDDFBFEFB5}" srcId="{5A7D571F-8AD0-4173-9D36-3DE97CA1AB5C}" destId="{ED1FB360-F721-403A-BA19-8FF7C3EE3CCF}" srcOrd="1" destOrd="0" parTransId="{100B9E31-73D5-4D7F-B878-98320293D032}" sibTransId="{C0B7AA5A-48EA-40EE-8AA9-66CB41593BDE}"/>
    <dgm:cxn modelId="{62BE4ACE-67C9-4876-8CA6-888693A56F88}" type="presOf" srcId="{2F9545F0-7A62-4C4E-98BD-31799D66A6FE}" destId="{92F47471-F9BA-4A91-819C-55F061E71B82}" srcOrd="1" destOrd="0" presId="urn:microsoft.com/office/officeart/2005/8/layout/radial5"/>
    <dgm:cxn modelId="{92E88FDE-E75C-45C8-814B-77E5D79DAB65}" type="presOf" srcId="{83025084-1D38-4342-9F31-D4664B771010}" destId="{3A23D817-9438-4747-B2F2-509625D72C04}" srcOrd="0" destOrd="0" presId="urn:microsoft.com/office/officeart/2005/8/layout/radial5"/>
    <dgm:cxn modelId="{7313D5DA-B07A-4CC2-B7E1-5FE5C0EABE11}" type="presOf" srcId="{2F9545F0-7A62-4C4E-98BD-31799D66A6FE}" destId="{63D0AAE1-4A2A-4AA9-A41C-212866E595EB}" srcOrd="0" destOrd="0" presId="urn:microsoft.com/office/officeart/2005/8/layout/radial5"/>
    <dgm:cxn modelId="{BBF6B0DE-BE1A-4C95-801A-CF3D31CF6AD4}" srcId="{5A7D571F-8AD0-4173-9D36-3DE97CA1AB5C}" destId="{83025084-1D38-4342-9F31-D4664B771010}" srcOrd="4" destOrd="0" parTransId="{2F9545F0-7A62-4C4E-98BD-31799D66A6FE}" sibTransId="{08ED484B-17EF-4D76-AA32-FF8E0ACC3D42}"/>
    <dgm:cxn modelId="{3A26CF26-88FF-4981-A016-2002642B117B}" srcId="{5A7D571F-8AD0-4173-9D36-3DE97CA1AB5C}" destId="{65922C32-77C3-469E-B250-536235F3055B}" srcOrd="3" destOrd="0" parTransId="{38D38C09-78BB-4DBE-9071-2185EB46EC0F}" sibTransId="{5230AA14-5B2D-425C-A867-6776AB42BE19}"/>
    <dgm:cxn modelId="{2E3E6029-CEB2-48B7-95D6-3A3633512A7D}" type="presOf" srcId="{5A7D571F-8AD0-4173-9D36-3DE97CA1AB5C}" destId="{80FEFFA1-C74E-4CED-8C5E-A8D66D256648}" srcOrd="0" destOrd="0" presId="urn:microsoft.com/office/officeart/2005/8/layout/radial5"/>
    <dgm:cxn modelId="{81C3C004-B52D-46E3-B28F-88D78141DB1E}" type="presOf" srcId="{A00E6163-4FF7-474A-8572-3B64407BEB66}" destId="{AA1742A9-9310-4FD0-A3B6-377FC4847707}" srcOrd="0" destOrd="0" presId="urn:microsoft.com/office/officeart/2005/8/layout/radial5"/>
    <dgm:cxn modelId="{E66B3C47-27F3-41D7-879F-68D8BA2EAE5B}" type="presParOf" srcId="{319A3C79-4AFE-40D1-8C44-05EBAF31BF2F}" destId="{80FEFFA1-C74E-4CED-8C5E-A8D66D256648}" srcOrd="0" destOrd="0" presId="urn:microsoft.com/office/officeart/2005/8/layout/radial5"/>
    <dgm:cxn modelId="{5392E342-EAD2-4BCF-9357-8FCB00CB1088}" type="presParOf" srcId="{319A3C79-4AFE-40D1-8C44-05EBAF31BF2F}" destId="{3E77874B-F05F-4184-BD61-D25DF4625ACD}" srcOrd="1" destOrd="0" presId="urn:microsoft.com/office/officeart/2005/8/layout/radial5"/>
    <dgm:cxn modelId="{F9042DA9-9850-4F6C-A81C-3A82913BE394}" type="presParOf" srcId="{3E77874B-F05F-4184-BD61-D25DF4625ACD}" destId="{7FD20739-FE75-44D3-BA4A-F5615BF0A44D}" srcOrd="0" destOrd="0" presId="urn:microsoft.com/office/officeart/2005/8/layout/radial5"/>
    <dgm:cxn modelId="{DC358097-7107-40C5-9B14-1981CDC52D5D}" type="presParOf" srcId="{319A3C79-4AFE-40D1-8C44-05EBAF31BF2F}" destId="{A0306024-86C9-49B5-8FA9-D7925A1363A2}" srcOrd="2" destOrd="0" presId="urn:microsoft.com/office/officeart/2005/8/layout/radial5"/>
    <dgm:cxn modelId="{EAC8D621-38B7-4BEA-A0D6-65F733FEFBEA}" type="presParOf" srcId="{319A3C79-4AFE-40D1-8C44-05EBAF31BF2F}" destId="{4E6B3970-B379-4A95-B5F2-FD65BE116F58}" srcOrd="3" destOrd="0" presId="urn:microsoft.com/office/officeart/2005/8/layout/radial5"/>
    <dgm:cxn modelId="{73C95529-0066-4573-B6E9-10F99D76BF6D}" type="presParOf" srcId="{4E6B3970-B379-4A95-B5F2-FD65BE116F58}" destId="{DD07AFD0-69F6-4D26-9A34-5C1BAD83703A}" srcOrd="0" destOrd="0" presId="urn:microsoft.com/office/officeart/2005/8/layout/radial5"/>
    <dgm:cxn modelId="{1B113237-47E9-4BCA-8011-DCE73B56A37B}" type="presParOf" srcId="{319A3C79-4AFE-40D1-8C44-05EBAF31BF2F}" destId="{CED5C79F-3A3C-4B53-ACD7-652839D44BBC}" srcOrd="4" destOrd="0" presId="urn:microsoft.com/office/officeart/2005/8/layout/radial5"/>
    <dgm:cxn modelId="{66DC93DA-3C4D-49A6-AEED-E540E15F5373}" type="presParOf" srcId="{319A3C79-4AFE-40D1-8C44-05EBAF31BF2F}" destId="{7E130BB5-6F46-4998-AC5C-6E6AB5108727}" srcOrd="5" destOrd="0" presId="urn:microsoft.com/office/officeart/2005/8/layout/radial5"/>
    <dgm:cxn modelId="{58FAD1B6-3504-41DC-B7B4-0BD7B9E73437}" type="presParOf" srcId="{7E130BB5-6F46-4998-AC5C-6E6AB5108727}" destId="{BEBC5562-3B08-4BAE-AFD3-8A917D9A7362}" srcOrd="0" destOrd="0" presId="urn:microsoft.com/office/officeart/2005/8/layout/radial5"/>
    <dgm:cxn modelId="{43BD9397-FA42-4542-98A7-9C67EA9F89CE}" type="presParOf" srcId="{319A3C79-4AFE-40D1-8C44-05EBAF31BF2F}" destId="{AA1742A9-9310-4FD0-A3B6-377FC4847707}" srcOrd="6" destOrd="0" presId="urn:microsoft.com/office/officeart/2005/8/layout/radial5"/>
    <dgm:cxn modelId="{746F30A9-F231-4DC5-A14C-86E0E10E7D9A}" type="presParOf" srcId="{319A3C79-4AFE-40D1-8C44-05EBAF31BF2F}" destId="{469CDD45-C749-4312-AC42-A3BBD7ED2B9B}" srcOrd="7" destOrd="0" presId="urn:microsoft.com/office/officeart/2005/8/layout/radial5"/>
    <dgm:cxn modelId="{C6F38014-EE83-4AD2-BAFB-85DD7FBB3F06}" type="presParOf" srcId="{469CDD45-C749-4312-AC42-A3BBD7ED2B9B}" destId="{6D8970A6-4A25-4DCE-8CE7-923E54437416}" srcOrd="0" destOrd="0" presId="urn:microsoft.com/office/officeart/2005/8/layout/radial5"/>
    <dgm:cxn modelId="{94CEAC96-1681-45F9-BD6A-32D227A75CB9}" type="presParOf" srcId="{319A3C79-4AFE-40D1-8C44-05EBAF31BF2F}" destId="{607B161F-5563-4B29-8D47-F14A78D70907}" srcOrd="8" destOrd="0" presId="urn:microsoft.com/office/officeart/2005/8/layout/radial5"/>
    <dgm:cxn modelId="{F873E99A-77C9-49F5-B973-CD38738EC526}" type="presParOf" srcId="{319A3C79-4AFE-40D1-8C44-05EBAF31BF2F}" destId="{63D0AAE1-4A2A-4AA9-A41C-212866E595EB}" srcOrd="9" destOrd="0" presId="urn:microsoft.com/office/officeart/2005/8/layout/radial5"/>
    <dgm:cxn modelId="{7EB74F2C-C912-4363-A0BB-DE8274AA1E8A}" type="presParOf" srcId="{63D0AAE1-4A2A-4AA9-A41C-212866E595EB}" destId="{92F47471-F9BA-4A91-819C-55F061E71B82}" srcOrd="0" destOrd="0" presId="urn:microsoft.com/office/officeart/2005/8/layout/radial5"/>
    <dgm:cxn modelId="{EB877514-5424-426E-A3AC-A13EC7CAF8F2}" type="presParOf" srcId="{319A3C79-4AFE-40D1-8C44-05EBAF31BF2F}" destId="{3A23D817-9438-4747-B2F2-509625D72C0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37AA3-78E4-4EEF-B5A2-9DDAB826E8E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FB360-F721-403A-BA19-8FF7C3EE3CCF}">
      <dgm:prSet phldrT="[Text]" custT="1"/>
      <dgm:spPr/>
      <dgm:t>
        <a:bodyPr/>
        <a:lstStyle/>
        <a:p>
          <a:r>
            <a:rPr lang="en-US" sz="1600" dirty="0" smtClean="0"/>
            <a:t>Online delivery</a:t>
          </a:r>
          <a:endParaRPr lang="en-US" sz="1600" dirty="0"/>
        </a:p>
      </dgm:t>
    </dgm:pt>
    <dgm:pt modelId="{100B9E31-73D5-4D7F-B878-98320293D032}" type="parTrans" cxnId="{54B8DE8A-231C-44AE-B804-84EDDFBFEFB5}">
      <dgm:prSet/>
      <dgm:spPr/>
      <dgm:t>
        <a:bodyPr/>
        <a:lstStyle/>
        <a:p>
          <a:endParaRPr lang="en-US" dirty="0"/>
        </a:p>
      </dgm:t>
    </dgm:pt>
    <dgm:pt modelId="{C0B7AA5A-48EA-40EE-8AA9-66CB41593BDE}" type="sibTrans" cxnId="{54B8DE8A-231C-44AE-B804-84EDDFBFEFB5}">
      <dgm:prSet/>
      <dgm:spPr/>
      <dgm:t>
        <a:bodyPr/>
        <a:lstStyle/>
        <a:p>
          <a:endParaRPr lang="en-US"/>
        </a:p>
      </dgm:t>
    </dgm:pt>
    <dgm:pt modelId="{A00E6163-4FF7-474A-8572-3B64407BEB66}">
      <dgm:prSet phldrT="[Text]"/>
      <dgm:spPr/>
      <dgm:t>
        <a:bodyPr/>
        <a:lstStyle/>
        <a:p>
          <a:r>
            <a:rPr lang="en-US" dirty="0" smtClean="0"/>
            <a:t>Easy Registration</a:t>
          </a:r>
          <a:endParaRPr lang="en-US" dirty="0"/>
        </a:p>
      </dgm:t>
    </dgm:pt>
    <dgm:pt modelId="{6BDA3BDA-69C8-4A18-A21E-061A260A0C96}" type="parTrans" cxnId="{5916F287-F85D-4A9C-8E8E-D6508C754B73}">
      <dgm:prSet/>
      <dgm:spPr/>
      <dgm:t>
        <a:bodyPr/>
        <a:lstStyle/>
        <a:p>
          <a:endParaRPr lang="en-US" dirty="0"/>
        </a:p>
      </dgm:t>
    </dgm:pt>
    <dgm:pt modelId="{94614C7D-EB09-4FD5-AFAC-9B4550DC5E15}" type="sibTrans" cxnId="{5916F287-F85D-4A9C-8E8E-D6508C754B73}">
      <dgm:prSet/>
      <dgm:spPr/>
      <dgm:t>
        <a:bodyPr/>
        <a:lstStyle/>
        <a:p>
          <a:endParaRPr lang="en-US"/>
        </a:p>
      </dgm:t>
    </dgm:pt>
    <dgm:pt modelId="{65922C32-77C3-469E-B250-536235F3055B}">
      <dgm:prSet phldrT="[Text]"/>
      <dgm:spPr/>
      <dgm:t>
        <a:bodyPr/>
        <a:lstStyle/>
        <a:p>
          <a:r>
            <a:rPr lang="en-US" dirty="0" smtClean="0"/>
            <a:t>Certificates, CEUs or Badges</a:t>
          </a:r>
          <a:endParaRPr lang="en-US" dirty="0"/>
        </a:p>
      </dgm:t>
    </dgm:pt>
    <dgm:pt modelId="{38D38C09-78BB-4DBE-9071-2185EB46EC0F}" type="parTrans" cxnId="{3A26CF26-88FF-4981-A016-2002642B117B}">
      <dgm:prSet/>
      <dgm:spPr/>
      <dgm:t>
        <a:bodyPr/>
        <a:lstStyle/>
        <a:p>
          <a:endParaRPr lang="en-US" dirty="0"/>
        </a:p>
      </dgm:t>
    </dgm:pt>
    <dgm:pt modelId="{5230AA14-5B2D-425C-A867-6776AB42BE19}" type="sibTrans" cxnId="{3A26CF26-88FF-4981-A016-2002642B117B}">
      <dgm:prSet/>
      <dgm:spPr/>
      <dgm:t>
        <a:bodyPr/>
        <a:lstStyle/>
        <a:p>
          <a:endParaRPr lang="en-US"/>
        </a:p>
      </dgm:t>
    </dgm:pt>
    <dgm:pt modelId="{83025084-1D38-4342-9F31-D4664B771010}">
      <dgm:prSet phldrT="[Text]"/>
      <dgm:spPr/>
      <dgm:t>
        <a:bodyPr/>
        <a:lstStyle/>
        <a:p>
          <a:r>
            <a:rPr lang="en-US" dirty="0" smtClean="0"/>
            <a:t>Student information</a:t>
          </a:r>
          <a:br>
            <a:rPr lang="en-US" dirty="0" smtClean="0"/>
          </a:br>
          <a:r>
            <a:rPr lang="en-US" dirty="0" smtClean="0"/>
            <a:t>(basic)</a:t>
          </a:r>
          <a:endParaRPr lang="en-US" dirty="0"/>
        </a:p>
      </dgm:t>
    </dgm:pt>
    <dgm:pt modelId="{2F9545F0-7A62-4C4E-98BD-31799D66A6FE}" type="parTrans" cxnId="{BBF6B0DE-BE1A-4C95-801A-CF3D31CF6AD4}">
      <dgm:prSet/>
      <dgm:spPr/>
      <dgm:t>
        <a:bodyPr/>
        <a:lstStyle/>
        <a:p>
          <a:endParaRPr lang="en-US" dirty="0"/>
        </a:p>
      </dgm:t>
    </dgm:pt>
    <dgm:pt modelId="{08ED484B-17EF-4D76-AA32-FF8E0ACC3D42}" type="sibTrans" cxnId="{BBF6B0DE-BE1A-4C95-801A-CF3D31CF6AD4}">
      <dgm:prSet/>
      <dgm:spPr/>
      <dgm:t>
        <a:bodyPr/>
        <a:lstStyle/>
        <a:p>
          <a:endParaRPr lang="en-US"/>
        </a:p>
      </dgm:t>
    </dgm:pt>
    <dgm:pt modelId="{2B1FE4CA-D117-4C3F-80BA-F4EC528B18B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500" dirty="0" smtClean="0"/>
            <a:t>Continuing and  Professional Education (non-credit)</a:t>
          </a:r>
          <a:endParaRPr lang="en-US" sz="1500" dirty="0"/>
        </a:p>
      </dgm:t>
    </dgm:pt>
    <dgm:pt modelId="{DBC98C8C-B6CA-4D22-9E99-89698F56C3EF}" type="parTrans" cxnId="{EC5C3ED1-BC22-465F-B2F7-7C183ADD7199}">
      <dgm:prSet/>
      <dgm:spPr/>
      <dgm:t>
        <a:bodyPr/>
        <a:lstStyle/>
        <a:p>
          <a:endParaRPr lang="en-US" dirty="0"/>
        </a:p>
      </dgm:t>
    </dgm:pt>
    <dgm:pt modelId="{E2BE389B-CD3C-4A0E-8C9C-E4F6B9FA87A4}" type="sibTrans" cxnId="{EC5C3ED1-BC22-465F-B2F7-7C183ADD7199}">
      <dgm:prSet/>
      <dgm:spPr/>
      <dgm:t>
        <a:bodyPr/>
        <a:lstStyle/>
        <a:p>
          <a:endParaRPr lang="en-US"/>
        </a:p>
      </dgm:t>
    </dgm:pt>
    <dgm:pt modelId="{5A7D571F-8AD0-4173-9D36-3DE97CA1AB5C}">
      <dgm:prSet phldrT="[Text]"/>
      <dgm:spPr/>
      <dgm:t>
        <a:bodyPr/>
        <a:lstStyle/>
        <a:p>
          <a:r>
            <a:rPr lang="en-US" dirty="0" smtClean="0"/>
            <a:t>UBx</a:t>
          </a:r>
          <a:endParaRPr lang="en-US" dirty="0"/>
        </a:p>
      </dgm:t>
    </dgm:pt>
    <dgm:pt modelId="{7AF519B4-DFA4-4587-AF83-32A0D110FEA4}" type="sibTrans" cxnId="{B38E2426-BBDB-46DF-AA1A-45B1AC636D1A}">
      <dgm:prSet/>
      <dgm:spPr/>
      <dgm:t>
        <a:bodyPr/>
        <a:lstStyle/>
        <a:p>
          <a:endParaRPr lang="en-US"/>
        </a:p>
      </dgm:t>
    </dgm:pt>
    <dgm:pt modelId="{766D06EC-C404-4B32-A797-22CA9E170619}" type="parTrans" cxnId="{B38E2426-BBDB-46DF-AA1A-45B1AC636D1A}">
      <dgm:prSet/>
      <dgm:spPr/>
      <dgm:t>
        <a:bodyPr/>
        <a:lstStyle/>
        <a:p>
          <a:endParaRPr lang="en-US"/>
        </a:p>
      </dgm:t>
    </dgm:pt>
    <dgm:pt modelId="{319A3C79-4AFE-40D1-8C44-05EBAF31BF2F}" type="pres">
      <dgm:prSet presAssocID="{DF937AA3-78E4-4EEF-B5A2-9DDAB826E8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EFFA1-C74E-4CED-8C5E-A8D66D256648}" type="pres">
      <dgm:prSet presAssocID="{5A7D571F-8AD0-4173-9D36-3DE97CA1AB5C}" presName="centerShape" presStyleLbl="node0" presStyleIdx="0" presStyleCnt="1" custScaleX="116196" custScaleY="108617"/>
      <dgm:spPr/>
      <dgm:t>
        <a:bodyPr/>
        <a:lstStyle/>
        <a:p>
          <a:endParaRPr lang="en-US"/>
        </a:p>
      </dgm:t>
    </dgm:pt>
    <dgm:pt modelId="{3E77874B-F05F-4184-BD61-D25DF4625ACD}" type="pres">
      <dgm:prSet presAssocID="{DBC98C8C-B6CA-4D22-9E99-89698F56C3E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FD20739-FE75-44D3-BA4A-F5615BF0A44D}" type="pres">
      <dgm:prSet presAssocID="{DBC98C8C-B6CA-4D22-9E99-89698F56C3E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0306024-86C9-49B5-8FA9-D7925A1363A2}" type="pres">
      <dgm:prSet presAssocID="{2B1FE4CA-D117-4C3F-80BA-F4EC528B18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B3970-B379-4A95-B5F2-FD65BE116F58}" type="pres">
      <dgm:prSet presAssocID="{100B9E31-73D5-4D7F-B878-98320293D03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D07AFD0-69F6-4D26-9A34-5C1BAD83703A}" type="pres">
      <dgm:prSet presAssocID="{100B9E31-73D5-4D7F-B878-98320293D03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ED5C79F-3A3C-4B53-ACD7-652839D44BBC}" type="pres">
      <dgm:prSet presAssocID="{ED1FB360-F721-403A-BA19-8FF7C3EE3C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30BB5-6F46-4998-AC5C-6E6AB5108727}" type="pres">
      <dgm:prSet presAssocID="{6BDA3BDA-69C8-4A18-A21E-061A260A0C9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EBC5562-3B08-4BAE-AFD3-8A917D9A7362}" type="pres">
      <dgm:prSet presAssocID="{6BDA3BDA-69C8-4A18-A21E-061A260A0C9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A1742A9-9310-4FD0-A3B6-377FC4847707}" type="pres">
      <dgm:prSet presAssocID="{A00E6163-4FF7-474A-8572-3B64407BEB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CDD45-C749-4312-AC42-A3BBD7ED2B9B}" type="pres">
      <dgm:prSet presAssocID="{38D38C09-78BB-4DBE-9071-2185EB46EC0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D8970A6-4A25-4DCE-8CE7-923E54437416}" type="pres">
      <dgm:prSet presAssocID="{38D38C09-78BB-4DBE-9071-2185EB46EC0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07B161F-5563-4B29-8D47-F14A78D70907}" type="pres">
      <dgm:prSet presAssocID="{65922C32-77C3-469E-B250-536235F305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AAE1-4A2A-4AA9-A41C-212866E595EB}" type="pres">
      <dgm:prSet presAssocID="{2F9545F0-7A62-4C4E-98BD-31799D66A6F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2F47471-F9BA-4A91-819C-55F061E71B82}" type="pres">
      <dgm:prSet presAssocID="{2F9545F0-7A62-4C4E-98BD-31799D66A6F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A23D817-9438-4747-B2F2-509625D72C04}" type="pres">
      <dgm:prSet presAssocID="{83025084-1D38-4342-9F31-D4664B771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6F287-F85D-4A9C-8E8E-D6508C754B73}" srcId="{5A7D571F-8AD0-4173-9D36-3DE97CA1AB5C}" destId="{A00E6163-4FF7-474A-8572-3B64407BEB66}" srcOrd="2" destOrd="0" parTransId="{6BDA3BDA-69C8-4A18-A21E-061A260A0C96}" sibTransId="{94614C7D-EB09-4FD5-AFAC-9B4550DC5E15}"/>
    <dgm:cxn modelId="{D3A8E8E0-54A7-4483-94E8-AA974C243489}" type="presOf" srcId="{38D38C09-78BB-4DBE-9071-2185EB46EC0F}" destId="{469CDD45-C749-4312-AC42-A3BBD7ED2B9B}" srcOrd="0" destOrd="0" presId="urn:microsoft.com/office/officeart/2005/8/layout/radial5"/>
    <dgm:cxn modelId="{BC66406A-C98C-4141-AB4A-95E6CEBD4F16}" type="presOf" srcId="{65922C32-77C3-469E-B250-536235F3055B}" destId="{607B161F-5563-4B29-8D47-F14A78D70907}" srcOrd="0" destOrd="0" presId="urn:microsoft.com/office/officeart/2005/8/layout/radial5"/>
    <dgm:cxn modelId="{EC5C3ED1-BC22-465F-B2F7-7C183ADD7199}" srcId="{5A7D571F-8AD0-4173-9D36-3DE97CA1AB5C}" destId="{2B1FE4CA-D117-4C3F-80BA-F4EC528B18B4}" srcOrd="0" destOrd="0" parTransId="{DBC98C8C-B6CA-4D22-9E99-89698F56C3EF}" sibTransId="{E2BE389B-CD3C-4A0E-8C9C-E4F6B9FA87A4}"/>
    <dgm:cxn modelId="{AAE0BBB9-0952-423D-A7C2-2D35741931EA}" type="presOf" srcId="{100B9E31-73D5-4D7F-B878-98320293D032}" destId="{4E6B3970-B379-4A95-B5F2-FD65BE116F58}" srcOrd="0" destOrd="0" presId="urn:microsoft.com/office/officeart/2005/8/layout/radial5"/>
    <dgm:cxn modelId="{89C24708-B38C-44F0-A2F1-BA39E8E5A0F6}" type="presOf" srcId="{DF937AA3-78E4-4EEF-B5A2-9DDAB826E8EC}" destId="{319A3C79-4AFE-40D1-8C44-05EBAF31BF2F}" srcOrd="0" destOrd="0" presId="urn:microsoft.com/office/officeart/2005/8/layout/radial5"/>
    <dgm:cxn modelId="{580250CA-5A03-46EB-BB37-0DE727D8017A}" type="presOf" srcId="{100B9E31-73D5-4D7F-B878-98320293D032}" destId="{DD07AFD0-69F6-4D26-9A34-5C1BAD83703A}" srcOrd="1" destOrd="0" presId="urn:microsoft.com/office/officeart/2005/8/layout/radial5"/>
    <dgm:cxn modelId="{F0565E32-F2F7-46B3-AB06-D76E99414D2C}" type="presOf" srcId="{38D38C09-78BB-4DBE-9071-2185EB46EC0F}" destId="{6D8970A6-4A25-4DCE-8CE7-923E54437416}" srcOrd="1" destOrd="0" presId="urn:microsoft.com/office/officeart/2005/8/layout/radial5"/>
    <dgm:cxn modelId="{94EBD3C1-95FE-4FA1-9299-D552DA182879}" type="presOf" srcId="{ED1FB360-F721-403A-BA19-8FF7C3EE3CCF}" destId="{CED5C79F-3A3C-4B53-ACD7-652839D44BBC}" srcOrd="0" destOrd="0" presId="urn:microsoft.com/office/officeart/2005/8/layout/radial5"/>
    <dgm:cxn modelId="{58029B27-D7B9-4108-9046-F2B5FE60D9CB}" type="presOf" srcId="{6BDA3BDA-69C8-4A18-A21E-061A260A0C96}" destId="{7E130BB5-6F46-4998-AC5C-6E6AB5108727}" srcOrd="0" destOrd="0" presId="urn:microsoft.com/office/officeart/2005/8/layout/radial5"/>
    <dgm:cxn modelId="{B38E2426-BBDB-46DF-AA1A-45B1AC636D1A}" srcId="{DF937AA3-78E4-4EEF-B5A2-9DDAB826E8EC}" destId="{5A7D571F-8AD0-4173-9D36-3DE97CA1AB5C}" srcOrd="0" destOrd="0" parTransId="{766D06EC-C404-4B32-A797-22CA9E170619}" sibTransId="{7AF519B4-DFA4-4587-AF83-32A0D110FEA4}"/>
    <dgm:cxn modelId="{90EA8379-843C-4291-83DB-35B86BF107B2}" type="presOf" srcId="{6BDA3BDA-69C8-4A18-A21E-061A260A0C96}" destId="{BEBC5562-3B08-4BAE-AFD3-8A917D9A7362}" srcOrd="1" destOrd="0" presId="urn:microsoft.com/office/officeart/2005/8/layout/radial5"/>
    <dgm:cxn modelId="{C8A57829-5182-4589-A1C3-C3C0BAB47280}" type="presOf" srcId="{DBC98C8C-B6CA-4D22-9E99-89698F56C3EF}" destId="{7FD20739-FE75-44D3-BA4A-F5615BF0A44D}" srcOrd="1" destOrd="0" presId="urn:microsoft.com/office/officeart/2005/8/layout/radial5"/>
    <dgm:cxn modelId="{285D7DEB-7FBA-404C-BF9B-A47CAA1C7E89}" type="presOf" srcId="{2B1FE4CA-D117-4C3F-80BA-F4EC528B18B4}" destId="{A0306024-86C9-49B5-8FA9-D7925A1363A2}" srcOrd="0" destOrd="0" presId="urn:microsoft.com/office/officeart/2005/8/layout/radial5"/>
    <dgm:cxn modelId="{A5E3F58C-E7AE-4167-94F4-0F48BBADC8D1}" type="presOf" srcId="{DBC98C8C-B6CA-4D22-9E99-89698F56C3EF}" destId="{3E77874B-F05F-4184-BD61-D25DF4625ACD}" srcOrd="0" destOrd="0" presId="urn:microsoft.com/office/officeart/2005/8/layout/radial5"/>
    <dgm:cxn modelId="{54B8DE8A-231C-44AE-B804-84EDDFBFEFB5}" srcId="{5A7D571F-8AD0-4173-9D36-3DE97CA1AB5C}" destId="{ED1FB360-F721-403A-BA19-8FF7C3EE3CCF}" srcOrd="1" destOrd="0" parTransId="{100B9E31-73D5-4D7F-B878-98320293D032}" sibTransId="{C0B7AA5A-48EA-40EE-8AA9-66CB41593BDE}"/>
    <dgm:cxn modelId="{62BE4ACE-67C9-4876-8CA6-888693A56F88}" type="presOf" srcId="{2F9545F0-7A62-4C4E-98BD-31799D66A6FE}" destId="{92F47471-F9BA-4A91-819C-55F061E71B82}" srcOrd="1" destOrd="0" presId="urn:microsoft.com/office/officeart/2005/8/layout/radial5"/>
    <dgm:cxn modelId="{92E88FDE-E75C-45C8-814B-77E5D79DAB65}" type="presOf" srcId="{83025084-1D38-4342-9F31-D4664B771010}" destId="{3A23D817-9438-4747-B2F2-509625D72C04}" srcOrd="0" destOrd="0" presId="urn:microsoft.com/office/officeart/2005/8/layout/radial5"/>
    <dgm:cxn modelId="{7313D5DA-B07A-4CC2-B7E1-5FE5C0EABE11}" type="presOf" srcId="{2F9545F0-7A62-4C4E-98BD-31799D66A6FE}" destId="{63D0AAE1-4A2A-4AA9-A41C-212866E595EB}" srcOrd="0" destOrd="0" presId="urn:microsoft.com/office/officeart/2005/8/layout/radial5"/>
    <dgm:cxn modelId="{BBF6B0DE-BE1A-4C95-801A-CF3D31CF6AD4}" srcId="{5A7D571F-8AD0-4173-9D36-3DE97CA1AB5C}" destId="{83025084-1D38-4342-9F31-D4664B771010}" srcOrd="4" destOrd="0" parTransId="{2F9545F0-7A62-4C4E-98BD-31799D66A6FE}" sibTransId="{08ED484B-17EF-4D76-AA32-FF8E0ACC3D42}"/>
    <dgm:cxn modelId="{3A26CF26-88FF-4981-A016-2002642B117B}" srcId="{5A7D571F-8AD0-4173-9D36-3DE97CA1AB5C}" destId="{65922C32-77C3-469E-B250-536235F3055B}" srcOrd="3" destOrd="0" parTransId="{38D38C09-78BB-4DBE-9071-2185EB46EC0F}" sibTransId="{5230AA14-5B2D-425C-A867-6776AB42BE19}"/>
    <dgm:cxn modelId="{2E3E6029-CEB2-48B7-95D6-3A3633512A7D}" type="presOf" srcId="{5A7D571F-8AD0-4173-9D36-3DE97CA1AB5C}" destId="{80FEFFA1-C74E-4CED-8C5E-A8D66D256648}" srcOrd="0" destOrd="0" presId="urn:microsoft.com/office/officeart/2005/8/layout/radial5"/>
    <dgm:cxn modelId="{81C3C004-B52D-46E3-B28F-88D78141DB1E}" type="presOf" srcId="{A00E6163-4FF7-474A-8572-3B64407BEB66}" destId="{AA1742A9-9310-4FD0-A3B6-377FC4847707}" srcOrd="0" destOrd="0" presId="urn:microsoft.com/office/officeart/2005/8/layout/radial5"/>
    <dgm:cxn modelId="{E66B3C47-27F3-41D7-879F-68D8BA2EAE5B}" type="presParOf" srcId="{319A3C79-4AFE-40D1-8C44-05EBAF31BF2F}" destId="{80FEFFA1-C74E-4CED-8C5E-A8D66D256648}" srcOrd="0" destOrd="0" presId="urn:microsoft.com/office/officeart/2005/8/layout/radial5"/>
    <dgm:cxn modelId="{5392E342-EAD2-4BCF-9357-8FCB00CB1088}" type="presParOf" srcId="{319A3C79-4AFE-40D1-8C44-05EBAF31BF2F}" destId="{3E77874B-F05F-4184-BD61-D25DF4625ACD}" srcOrd="1" destOrd="0" presId="urn:microsoft.com/office/officeart/2005/8/layout/radial5"/>
    <dgm:cxn modelId="{F9042DA9-9850-4F6C-A81C-3A82913BE394}" type="presParOf" srcId="{3E77874B-F05F-4184-BD61-D25DF4625ACD}" destId="{7FD20739-FE75-44D3-BA4A-F5615BF0A44D}" srcOrd="0" destOrd="0" presId="urn:microsoft.com/office/officeart/2005/8/layout/radial5"/>
    <dgm:cxn modelId="{DC358097-7107-40C5-9B14-1981CDC52D5D}" type="presParOf" srcId="{319A3C79-4AFE-40D1-8C44-05EBAF31BF2F}" destId="{A0306024-86C9-49B5-8FA9-D7925A1363A2}" srcOrd="2" destOrd="0" presId="urn:microsoft.com/office/officeart/2005/8/layout/radial5"/>
    <dgm:cxn modelId="{EAC8D621-38B7-4BEA-A0D6-65F733FEFBEA}" type="presParOf" srcId="{319A3C79-4AFE-40D1-8C44-05EBAF31BF2F}" destId="{4E6B3970-B379-4A95-B5F2-FD65BE116F58}" srcOrd="3" destOrd="0" presId="urn:microsoft.com/office/officeart/2005/8/layout/radial5"/>
    <dgm:cxn modelId="{73C95529-0066-4573-B6E9-10F99D76BF6D}" type="presParOf" srcId="{4E6B3970-B379-4A95-B5F2-FD65BE116F58}" destId="{DD07AFD0-69F6-4D26-9A34-5C1BAD83703A}" srcOrd="0" destOrd="0" presId="urn:microsoft.com/office/officeart/2005/8/layout/radial5"/>
    <dgm:cxn modelId="{1B113237-47E9-4BCA-8011-DCE73B56A37B}" type="presParOf" srcId="{319A3C79-4AFE-40D1-8C44-05EBAF31BF2F}" destId="{CED5C79F-3A3C-4B53-ACD7-652839D44BBC}" srcOrd="4" destOrd="0" presId="urn:microsoft.com/office/officeart/2005/8/layout/radial5"/>
    <dgm:cxn modelId="{66DC93DA-3C4D-49A6-AEED-E540E15F5373}" type="presParOf" srcId="{319A3C79-4AFE-40D1-8C44-05EBAF31BF2F}" destId="{7E130BB5-6F46-4998-AC5C-6E6AB5108727}" srcOrd="5" destOrd="0" presId="urn:microsoft.com/office/officeart/2005/8/layout/radial5"/>
    <dgm:cxn modelId="{58FAD1B6-3504-41DC-B7B4-0BD7B9E73437}" type="presParOf" srcId="{7E130BB5-6F46-4998-AC5C-6E6AB5108727}" destId="{BEBC5562-3B08-4BAE-AFD3-8A917D9A7362}" srcOrd="0" destOrd="0" presId="urn:microsoft.com/office/officeart/2005/8/layout/radial5"/>
    <dgm:cxn modelId="{43BD9397-FA42-4542-98A7-9C67EA9F89CE}" type="presParOf" srcId="{319A3C79-4AFE-40D1-8C44-05EBAF31BF2F}" destId="{AA1742A9-9310-4FD0-A3B6-377FC4847707}" srcOrd="6" destOrd="0" presId="urn:microsoft.com/office/officeart/2005/8/layout/radial5"/>
    <dgm:cxn modelId="{746F30A9-F231-4DC5-A14C-86E0E10E7D9A}" type="presParOf" srcId="{319A3C79-4AFE-40D1-8C44-05EBAF31BF2F}" destId="{469CDD45-C749-4312-AC42-A3BBD7ED2B9B}" srcOrd="7" destOrd="0" presId="urn:microsoft.com/office/officeart/2005/8/layout/radial5"/>
    <dgm:cxn modelId="{C6F38014-EE83-4AD2-BAFB-85DD7FBB3F06}" type="presParOf" srcId="{469CDD45-C749-4312-AC42-A3BBD7ED2B9B}" destId="{6D8970A6-4A25-4DCE-8CE7-923E54437416}" srcOrd="0" destOrd="0" presId="urn:microsoft.com/office/officeart/2005/8/layout/radial5"/>
    <dgm:cxn modelId="{94CEAC96-1681-45F9-BD6A-32D227A75CB9}" type="presParOf" srcId="{319A3C79-4AFE-40D1-8C44-05EBAF31BF2F}" destId="{607B161F-5563-4B29-8D47-F14A78D70907}" srcOrd="8" destOrd="0" presId="urn:microsoft.com/office/officeart/2005/8/layout/radial5"/>
    <dgm:cxn modelId="{F873E99A-77C9-49F5-B973-CD38738EC526}" type="presParOf" srcId="{319A3C79-4AFE-40D1-8C44-05EBAF31BF2F}" destId="{63D0AAE1-4A2A-4AA9-A41C-212866E595EB}" srcOrd="9" destOrd="0" presId="urn:microsoft.com/office/officeart/2005/8/layout/radial5"/>
    <dgm:cxn modelId="{7EB74F2C-C912-4363-A0BB-DE8274AA1E8A}" type="presParOf" srcId="{63D0AAE1-4A2A-4AA9-A41C-212866E595EB}" destId="{92F47471-F9BA-4A91-819C-55F061E71B82}" srcOrd="0" destOrd="0" presId="urn:microsoft.com/office/officeart/2005/8/layout/radial5"/>
    <dgm:cxn modelId="{EB877514-5424-426E-A3AC-A13EC7CAF8F2}" type="presParOf" srcId="{319A3C79-4AFE-40D1-8C44-05EBAF31BF2F}" destId="{3A23D817-9438-4747-B2F2-509625D72C0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81A6A-2ABB-4CC9-8BC1-F8778716687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37742-0FA7-4A36-ABE0-411080465E34}">
      <dgm:prSet phldrT="[Text]"/>
      <dgm:spPr/>
      <dgm:t>
        <a:bodyPr/>
        <a:lstStyle/>
        <a:p>
          <a:r>
            <a:rPr lang="en-US" dirty="0" smtClean="0"/>
            <a:t>Designed ArcGIS course</a:t>
          </a:r>
          <a:endParaRPr lang="en-US" dirty="0"/>
        </a:p>
      </dgm:t>
    </dgm:pt>
    <dgm:pt modelId="{632D0CFA-CFD9-4B3A-A13D-F2DF0F8AB90B}" type="parTrans" cxnId="{80D17E65-CFE7-47FF-8F48-53CCADF06637}">
      <dgm:prSet/>
      <dgm:spPr/>
      <dgm:t>
        <a:bodyPr/>
        <a:lstStyle/>
        <a:p>
          <a:endParaRPr lang="en-US"/>
        </a:p>
      </dgm:t>
    </dgm:pt>
    <dgm:pt modelId="{E2B6582D-D9AB-43EB-9169-6DF242135D92}" type="sibTrans" cxnId="{80D17E65-CFE7-47FF-8F48-53CCADF06637}">
      <dgm:prSet/>
      <dgm:spPr/>
      <dgm:t>
        <a:bodyPr/>
        <a:lstStyle/>
        <a:p>
          <a:endParaRPr lang="en-US"/>
        </a:p>
      </dgm:t>
    </dgm:pt>
    <dgm:pt modelId="{964CB132-55DC-4BA9-BC9E-0044ADBAF53A}">
      <dgm:prSet phldrT="[Text]"/>
      <dgm:spPr/>
      <dgm:t>
        <a:bodyPr/>
        <a:lstStyle/>
        <a:p>
          <a:r>
            <a:rPr lang="en-US" b="1" dirty="0" smtClean="0"/>
            <a:t>Rolls out next month</a:t>
          </a:r>
          <a:endParaRPr lang="en-US" b="1" dirty="0"/>
        </a:p>
      </dgm:t>
    </dgm:pt>
    <dgm:pt modelId="{E1787465-317B-4DCA-A997-3DB0B7036603}" type="parTrans" cxnId="{61526997-6FE0-437B-AF0C-5307166F6292}">
      <dgm:prSet/>
      <dgm:spPr/>
      <dgm:t>
        <a:bodyPr/>
        <a:lstStyle/>
        <a:p>
          <a:endParaRPr lang="en-US"/>
        </a:p>
      </dgm:t>
    </dgm:pt>
    <dgm:pt modelId="{56E2C97A-011C-4CD8-8FBF-8DBE23923DF6}" type="sibTrans" cxnId="{61526997-6FE0-437B-AF0C-5307166F6292}">
      <dgm:prSet/>
      <dgm:spPr/>
      <dgm:t>
        <a:bodyPr/>
        <a:lstStyle/>
        <a:p>
          <a:endParaRPr lang="en-US"/>
        </a:p>
      </dgm:t>
    </dgm:pt>
    <dgm:pt modelId="{12BEACDC-96A2-4181-B1D9-EE9FD682E0D1}">
      <dgm:prSet phldrT="[Text]"/>
      <dgm:spPr/>
      <dgm:t>
        <a:bodyPr/>
        <a:lstStyle/>
        <a:p>
          <a:r>
            <a:rPr lang="en-US" b="1" dirty="0" smtClean="0"/>
            <a:t>Online learning, filming, software</a:t>
          </a:r>
          <a:endParaRPr lang="en-US" b="1" dirty="0"/>
        </a:p>
      </dgm:t>
    </dgm:pt>
    <dgm:pt modelId="{0218538B-8505-4974-BDFC-CA5F4AC461A7}" type="parTrans" cxnId="{B8411590-AB4C-4971-B30E-0413505805B0}">
      <dgm:prSet/>
      <dgm:spPr/>
      <dgm:t>
        <a:bodyPr/>
        <a:lstStyle/>
        <a:p>
          <a:endParaRPr lang="en-US"/>
        </a:p>
      </dgm:t>
    </dgm:pt>
    <dgm:pt modelId="{1A6827FE-7E85-4980-9369-FEB9E7842072}" type="sibTrans" cxnId="{B8411590-AB4C-4971-B30E-0413505805B0}">
      <dgm:prSet/>
      <dgm:spPr/>
      <dgm:t>
        <a:bodyPr/>
        <a:lstStyle/>
        <a:p>
          <a:endParaRPr lang="en-US"/>
        </a:p>
      </dgm:t>
    </dgm:pt>
    <dgm:pt modelId="{57BFCB06-2F8A-435D-9723-8BABC8AE2EB1}">
      <dgm:prSet phldrT="[Text]"/>
      <dgm:spPr/>
      <dgm:t>
        <a:bodyPr/>
        <a:lstStyle/>
        <a:p>
          <a:r>
            <a:rPr lang="en-US" dirty="0" smtClean="0"/>
            <a:t>7 courses in development</a:t>
          </a:r>
          <a:endParaRPr lang="en-US" dirty="0"/>
        </a:p>
      </dgm:t>
    </dgm:pt>
    <dgm:pt modelId="{B6B533D0-1B02-4FFC-B0EC-774F8B341B42}" type="parTrans" cxnId="{8438ABF6-032C-44D3-BBCA-5F7A6D8AC086}">
      <dgm:prSet/>
      <dgm:spPr/>
      <dgm:t>
        <a:bodyPr/>
        <a:lstStyle/>
        <a:p>
          <a:endParaRPr lang="en-US"/>
        </a:p>
      </dgm:t>
    </dgm:pt>
    <dgm:pt modelId="{06A63148-FBF3-4983-BEDC-7820E011D68F}" type="sibTrans" cxnId="{8438ABF6-032C-44D3-BBCA-5F7A6D8AC086}">
      <dgm:prSet/>
      <dgm:spPr/>
      <dgm:t>
        <a:bodyPr/>
        <a:lstStyle/>
        <a:p>
          <a:endParaRPr lang="en-US"/>
        </a:p>
      </dgm:t>
    </dgm:pt>
    <dgm:pt modelId="{EB71163A-0328-4A60-8316-8A62E8C3DAAD}">
      <dgm:prSet phldrT="[Text]"/>
      <dgm:spPr/>
      <dgm:t>
        <a:bodyPr/>
        <a:lstStyle/>
        <a:p>
          <a:r>
            <a:rPr lang="en-US" b="1" dirty="0" smtClean="0"/>
            <a:t>At various stages of development</a:t>
          </a:r>
          <a:endParaRPr lang="en-US" b="1" dirty="0"/>
        </a:p>
      </dgm:t>
    </dgm:pt>
    <dgm:pt modelId="{6D7E986A-47C3-45DA-80E9-27D015CF0C7E}" type="parTrans" cxnId="{8A874F0F-26D7-4A24-93B1-42124E6D9249}">
      <dgm:prSet/>
      <dgm:spPr/>
      <dgm:t>
        <a:bodyPr/>
        <a:lstStyle/>
        <a:p>
          <a:endParaRPr lang="en-US"/>
        </a:p>
      </dgm:t>
    </dgm:pt>
    <dgm:pt modelId="{65AC206E-6FA5-4B0E-A6E1-0605E8BE3914}" type="sibTrans" cxnId="{8A874F0F-26D7-4A24-93B1-42124E6D9249}">
      <dgm:prSet/>
      <dgm:spPr/>
      <dgm:t>
        <a:bodyPr/>
        <a:lstStyle/>
        <a:p>
          <a:endParaRPr lang="en-US"/>
        </a:p>
      </dgm:t>
    </dgm:pt>
    <dgm:pt modelId="{DCA6B34E-945E-4ED1-AA2B-A6B85616C034}">
      <dgm:prSet phldrT="[Text]"/>
      <dgm:spPr/>
      <dgm:t>
        <a:bodyPr/>
        <a:lstStyle/>
        <a:p>
          <a:r>
            <a:rPr lang="en-US" b="1" dirty="0" smtClean="0"/>
            <a:t>Robot Safety, Faculty development, Jupyter programming, Writing College Essays</a:t>
          </a:r>
          <a:endParaRPr lang="en-US" b="1" dirty="0"/>
        </a:p>
      </dgm:t>
    </dgm:pt>
    <dgm:pt modelId="{8CD9806D-308B-4C8C-A78D-FA802F72F37E}" type="parTrans" cxnId="{17E94867-966A-4B1C-BCE3-04A698DB7A53}">
      <dgm:prSet/>
      <dgm:spPr/>
      <dgm:t>
        <a:bodyPr/>
        <a:lstStyle/>
        <a:p>
          <a:endParaRPr lang="en-US"/>
        </a:p>
      </dgm:t>
    </dgm:pt>
    <dgm:pt modelId="{B9270718-B71A-4B48-87F5-C2EC339967B1}" type="sibTrans" cxnId="{17E94867-966A-4B1C-BCE3-04A698DB7A53}">
      <dgm:prSet/>
      <dgm:spPr/>
      <dgm:t>
        <a:bodyPr/>
        <a:lstStyle/>
        <a:p>
          <a:endParaRPr lang="en-US"/>
        </a:p>
      </dgm:t>
    </dgm:pt>
    <dgm:pt modelId="{CE6662EC-9E5E-4450-9B79-64CEBB51EE6B}">
      <dgm:prSet phldrT="[Text]"/>
      <dgm:spPr/>
      <dgm:t>
        <a:bodyPr/>
        <a:lstStyle/>
        <a:p>
          <a:endParaRPr lang="en-US" b="1" dirty="0"/>
        </a:p>
      </dgm:t>
    </dgm:pt>
    <dgm:pt modelId="{48F4F73E-DE66-4577-A818-429B2B8180F1}" type="parTrans" cxnId="{648F50A1-9341-4F00-A7BA-58C9C341358A}">
      <dgm:prSet/>
      <dgm:spPr/>
      <dgm:t>
        <a:bodyPr/>
        <a:lstStyle/>
        <a:p>
          <a:endParaRPr lang="en-US"/>
        </a:p>
      </dgm:t>
    </dgm:pt>
    <dgm:pt modelId="{8567ADE1-2065-4542-A7CB-3C610A4202C2}" type="sibTrans" cxnId="{648F50A1-9341-4F00-A7BA-58C9C341358A}">
      <dgm:prSet/>
      <dgm:spPr/>
      <dgm:t>
        <a:bodyPr/>
        <a:lstStyle/>
        <a:p>
          <a:endParaRPr lang="en-US"/>
        </a:p>
      </dgm:t>
    </dgm:pt>
    <dgm:pt modelId="{A8CAD7A5-1917-4B11-A221-D77FE6917B80}">
      <dgm:prSet phldrT="[Text]"/>
      <dgm:spPr/>
      <dgm:t>
        <a:bodyPr/>
        <a:lstStyle/>
        <a:p>
          <a:endParaRPr lang="en-US" b="1" dirty="0"/>
        </a:p>
      </dgm:t>
    </dgm:pt>
    <dgm:pt modelId="{0913C68C-ACDE-48D7-8075-4E5C6DDD7E7E}" type="parTrans" cxnId="{FA3FE560-89D4-400E-A3B3-024C0A86CE3F}">
      <dgm:prSet/>
      <dgm:spPr/>
      <dgm:t>
        <a:bodyPr/>
        <a:lstStyle/>
        <a:p>
          <a:endParaRPr lang="en-US"/>
        </a:p>
      </dgm:t>
    </dgm:pt>
    <dgm:pt modelId="{45095EC5-549F-4459-A0EB-7FFE1023BB27}" type="sibTrans" cxnId="{FA3FE560-89D4-400E-A3B3-024C0A86CE3F}">
      <dgm:prSet/>
      <dgm:spPr/>
      <dgm:t>
        <a:bodyPr/>
        <a:lstStyle/>
        <a:p>
          <a:endParaRPr lang="en-US"/>
        </a:p>
      </dgm:t>
    </dgm:pt>
    <dgm:pt modelId="{AD57926E-1D80-45AB-84CD-5FFBD42243A5}">
      <dgm:prSet phldrT="[Text]"/>
      <dgm:spPr/>
      <dgm:t>
        <a:bodyPr/>
        <a:lstStyle/>
        <a:p>
          <a:r>
            <a:rPr lang="en-US" dirty="0" smtClean="0"/>
            <a:t>Empowering Post-truth </a:t>
          </a:r>
          <a:endParaRPr lang="en-US" dirty="0"/>
        </a:p>
      </dgm:t>
    </dgm:pt>
    <dgm:pt modelId="{1A2993B2-40B8-48B8-AE35-12CA101C5966}" type="parTrans" cxnId="{CAF4C309-6EC3-4C9B-8C06-23D91B08E2DB}">
      <dgm:prSet/>
      <dgm:spPr/>
      <dgm:t>
        <a:bodyPr/>
        <a:lstStyle/>
        <a:p>
          <a:endParaRPr lang="en-US"/>
        </a:p>
      </dgm:t>
    </dgm:pt>
    <dgm:pt modelId="{E513220E-E214-49C7-BDBE-FF7BC2AE3ADA}" type="sibTrans" cxnId="{CAF4C309-6EC3-4C9B-8C06-23D91B08E2DB}">
      <dgm:prSet/>
      <dgm:spPr/>
      <dgm:t>
        <a:bodyPr/>
        <a:lstStyle/>
        <a:p>
          <a:endParaRPr lang="en-US"/>
        </a:p>
      </dgm:t>
    </dgm:pt>
    <dgm:pt modelId="{9F7599C6-436D-4DFD-92B1-758F9ACF390F}">
      <dgm:prSet phldrT="[Text]"/>
      <dgm:spPr/>
      <dgm:t>
        <a:bodyPr/>
        <a:lstStyle/>
        <a:p>
          <a:r>
            <a:rPr lang="en-US" b="1" dirty="0" smtClean="0"/>
            <a:t>Maybe shouldn't have tackled this first, but faculty were enthusiastic</a:t>
          </a:r>
          <a:endParaRPr lang="en-US" b="1" dirty="0"/>
        </a:p>
      </dgm:t>
    </dgm:pt>
    <dgm:pt modelId="{F454DB3D-C9D6-4013-B21D-219948D712CC}" type="parTrans" cxnId="{25DEEA1C-8ADE-4BC7-81B5-56B1550A7EC5}">
      <dgm:prSet/>
      <dgm:spPr/>
      <dgm:t>
        <a:bodyPr/>
        <a:lstStyle/>
        <a:p>
          <a:endParaRPr lang="en-US"/>
        </a:p>
      </dgm:t>
    </dgm:pt>
    <dgm:pt modelId="{E8BAB489-2706-4C6D-94C6-B7F9816DEA06}" type="sibTrans" cxnId="{25DEEA1C-8ADE-4BC7-81B5-56B1550A7EC5}">
      <dgm:prSet/>
      <dgm:spPr/>
      <dgm:t>
        <a:bodyPr/>
        <a:lstStyle/>
        <a:p>
          <a:endParaRPr lang="en-US"/>
        </a:p>
      </dgm:t>
    </dgm:pt>
    <dgm:pt modelId="{00C4224A-C127-4787-B047-BFA2B4D47FF0}">
      <dgm:prSet phldrT="[Text]"/>
      <dgm:spPr/>
      <dgm:t>
        <a:bodyPr/>
        <a:lstStyle/>
        <a:p>
          <a:endParaRPr lang="en-US" b="1" dirty="0"/>
        </a:p>
      </dgm:t>
    </dgm:pt>
    <dgm:pt modelId="{42E72AE6-0DB9-4583-8CB0-FF46717751C7}" type="parTrans" cxnId="{231DC5F8-4E0C-4645-A9A4-64F7CEFD1590}">
      <dgm:prSet/>
      <dgm:spPr/>
      <dgm:t>
        <a:bodyPr/>
        <a:lstStyle/>
        <a:p>
          <a:endParaRPr lang="en-US"/>
        </a:p>
      </dgm:t>
    </dgm:pt>
    <dgm:pt modelId="{A20A390B-A170-441E-BD05-FCCB64024998}" type="sibTrans" cxnId="{231DC5F8-4E0C-4645-A9A4-64F7CEFD1590}">
      <dgm:prSet/>
      <dgm:spPr/>
      <dgm:t>
        <a:bodyPr/>
        <a:lstStyle/>
        <a:p>
          <a:endParaRPr lang="en-US"/>
        </a:p>
      </dgm:t>
    </dgm:pt>
    <dgm:pt modelId="{8A4E1776-0DE8-4E24-8B31-3463222023ED}">
      <dgm:prSet/>
      <dgm:spPr/>
      <dgm:t>
        <a:bodyPr/>
        <a:lstStyle/>
        <a:p>
          <a:r>
            <a:rPr lang="en-US" b="1" dirty="0" smtClean="0"/>
            <a:t>Collaboration between UB, Empire State and </a:t>
          </a:r>
          <a:r>
            <a:rPr lang="en-US" b="1" dirty="0" smtClean="0"/>
            <a:t>Albany</a:t>
          </a:r>
          <a:r>
            <a:rPr lang="en-US" b="1" dirty="0" smtClean="0"/>
            <a:t/>
          </a:r>
          <a:br>
            <a:rPr lang="en-US" b="1" dirty="0" smtClean="0"/>
          </a:br>
          <a:endParaRPr lang="en-US" b="1" dirty="0"/>
        </a:p>
      </dgm:t>
    </dgm:pt>
    <dgm:pt modelId="{2F5E2BE4-AED2-44E7-AC74-608230F3050F}" type="parTrans" cxnId="{5A017612-A751-4809-9E5B-B9F9411E6CD7}">
      <dgm:prSet/>
      <dgm:spPr/>
      <dgm:t>
        <a:bodyPr/>
        <a:lstStyle/>
        <a:p>
          <a:endParaRPr lang="en-US"/>
        </a:p>
      </dgm:t>
    </dgm:pt>
    <dgm:pt modelId="{1EC1AE98-C637-42D0-86A2-26A7FE790A7C}" type="sibTrans" cxnId="{5A017612-A751-4809-9E5B-B9F9411E6CD7}">
      <dgm:prSet/>
      <dgm:spPr/>
      <dgm:t>
        <a:bodyPr/>
        <a:lstStyle/>
        <a:p>
          <a:endParaRPr lang="en-US"/>
        </a:p>
      </dgm:t>
    </dgm:pt>
    <dgm:pt modelId="{7F962DEE-6E26-4B48-AF7E-DA1474E25B56}">
      <dgm:prSet/>
      <dgm:spPr/>
      <dgm:t>
        <a:bodyPr/>
        <a:lstStyle/>
        <a:p>
          <a:r>
            <a:rPr lang="en-US" b="1" dirty="0" smtClean="0"/>
            <a:t>Some bumps in the road</a:t>
          </a:r>
          <a:endParaRPr lang="en-US" b="1" dirty="0"/>
        </a:p>
      </dgm:t>
    </dgm:pt>
    <dgm:pt modelId="{330D6A4B-8D5D-4F49-91EB-4B044D20324A}" type="parTrans" cxnId="{3EAAB351-FE5F-4058-A260-F1FF64C2C6DF}">
      <dgm:prSet/>
      <dgm:spPr/>
      <dgm:t>
        <a:bodyPr/>
        <a:lstStyle/>
        <a:p>
          <a:endParaRPr lang="en-US"/>
        </a:p>
      </dgm:t>
    </dgm:pt>
    <dgm:pt modelId="{5FF90F40-F1F3-4ABD-B629-A3D6B2D9FFFC}" type="sibTrans" cxnId="{3EAAB351-FE5F-4058-A260-F1FF64C2C6DF}">
      <dgm:prSet/>
      <dgm:spPr/>
      <dgm:t>
        <a:bodyPr/>
        <a:lstStyle/>
        <a:p>
          <a:endParaRPr lang="en-US"/>
        </a:p>
      </dgm:t>
    </dgm:pt>
    <dgm:pt modelId="{99040061-923E-43C2-9EF2-E39753F692DB}">
      <dgm:prSet/>
      <dgm:spPr/>
      <dgm:t>
        <a:bodyPr/>
        <a:lstStyle/>
        <a:p>
          <a:endParaRPr lang="en-US" b="1" dirty="0"/>
        </a:p>
      </dgm:t>
    </dgm:pt>
    <dgm:pt modelId="{AE710B74-72C6-46B2-B357-3A78F3405BB7}" type="parTrans" cxnId="{8D9C055C-BA29-4B62-985F-28E52B9BBC93}">
      <dgm:prSet/>
      <dgm:spPr/>
      <dgm:t>
        <a:bodyPr/>
        <a:lstStyle/>
        <a:p>
          <a:endParaRPr lang="en-US"/>
        </a:p>
      </dgm:t>
    </dgm:pt>
    <dgm:pt modelId="{20032A1F-0CE1-4657-B412-BE98AD8632E5}" type="sibTrans" cxnId="{8D9C055C-BA29-4B62-985F-28E52B9BBC93}">
      <dgm:prSet/>
      <dgm:spPr/>
      <dgm:t>
        <a:bodyPr/>
        <a:lstStyle/>
        <a:p>
          <a:endParaRPr lang="en-US"/>
        </a:p>
      </dgm:t>
    </dgm:pt>
    <dgm:pt modelId="{35338850-946E-4B64-8FBF-15D7825CA160}">
      <dgm:prSet phldrT="[Text]"/>
      <dgm:spPr/>
      <dgm:t>
        <a:bodyPr/>
        <a:lstStyle/>
        <a:p>
          <a:endParaRPr lang="en-US" b="1" dirty="0"/>
        </a:p>
      </dgm:t>
    </dgm:pt>
    <dgm:pt modelId="{52D9113B-B885-4A55-9B82-0A4EFC763B63}" type="parTrans" cxnId="{180D3407-848D-4C74-BBE1-CE4E0F09DD2A}">
      <dgm:prSet/>
      <dgm:spPr/>
      <dgm:t>
        <a:bodyPr/>
        <a:lstStyle/>
        <a:p>
          <a:endParaRPr lang="en-US"/>
        </a:p>
      </dgm:t>
    </dgm:pt>
    <dgm:pt modelId="{E5045D37-7E21-432C-89DD-2946F47A2790}" type="sibTrans" cxnId="{180D3407-848D-4C74-BBE1-CE4E0F09DD2A}">
      <dgm:prSet/>
      <dgm:spPr/>
      <dgm:t>
        <a:bodyPr/>
        <a:lstStyle/>
        <a:p>
          <a:endParaRPr lang="en-US"/>
        </a:p>
      </dgm:t>
    </dgm:pt>
    <dgm:pt modelId="{23B102DC-9632-44EF-AC50-F01D92A512F8}" type="pres">
      <dgm:prSet presAssocID="{93981A6A-2ABB-4CC9-8BC1-F877871668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A110FB-C9E8-4002-929C-E2804EEB60E9}" type="pres">
      <dgm:prSet presAssocID="{A5A37742-0FA7-4A36-ABE0-411080465E34}" presName="linNode" presStyleCnt="0"/>
      <dgm:spPr/>
    </dgm:pt>
    <dgm:pt modelId="{B7EB67AC-B9E2-4ECB-8F24-5F479EDDCD50}" type="pres">
      <dgm:prSet presAssocID="{A5A37742-0FA7-4A36-ABE0-411080465E3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8B8A-02A3-4359-A1F0-A5F5A52E8E78}" type="pres">
      <dgm:prSet presAssocID="{A5A37742-0FA7-4A36-ABE0-411080465E3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DBA8E-2372-45A3-89F8-BA6D849BBAD3}" type="pres">
      <dgm:prSet presAssocID="{E2B6582D-D9AB-43EB-9169-6DF242135D92}" presName="spacing" presStyleCnt="0"/>
      <dgm:spPr/>
    </dgm:pt>
    <dgm:pt modelId="{387F8920-0B29-4216-B1F0-1A3E387B2421}" type="pres">
      <dgm:prSet presAssocID="{57BFCB06-2F8A-435D-9723-8BABC8AE2EB1}" presName="linNode" presStyleCnt="0"/>
      <dgm:spPr/>
    </dgm:pt>
    <dgm:pt modelId="{D45C421E-342B-4F28-96E9-91F0E67090EC}" type="pres">
      <dgm:prSet presAssocID="{57BFCB06-2F8A-435D-9723-8BABC8AE2EB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3F61C-4491-4AFA-A93E-22E8B46D50D6}" type="pres">
      <dgm:prSet presAssocID="{57BFCB06-2F8A-435D-9723-8BABC8AE2EB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86512-AA37-46D5-B2DC-870F0E9CA2EE}" type="pres">
      <dgm:prSet presAssocID="{06A63148-FBF3-4983-BEDC-7820E011D68F}" presName="spacing" presStyleCnt="0"/>
      <dgm:spPr/>
    </dgm:pt>
    <dgm:pt modelId="{735E8763-EE0A-4D92-BD24-7705201A9B67}" type="pres">
      <dgm:prSet presAssocID="{AD57926E-1D80-45AB-84CD-5FFBD42243A5}" presName="linNode" presStyleCnt="0"/>
      <dgm:spPr/>
    </dgm:pt>
    <dgm:pt modelId="{173AD659-CED2-4362-AA5C-507E4F7EB1BE}" type="pres">
      <dgm:prSet presAssocID="{AD57926E-1D80-45AB-84CD-5FFBD42243A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CF0B1-FAD9-482E-9F87-ACF9664FBE36}" type="pres">
      <dgm:prSet presAssocID="{AD57926E-1D80-45AB-84CD-5FFBD42243A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4CCDE-3840-41F2-9042-7B9E1042369C}" type="presOf" srcId="{7F962DEE-6E26-4B48-AF7E-DA1474E25B56}" destId="{8D4CF0B1-FAD9-482E-9F87-ACF9664FBE36}" srcOrd="0" destOrd="2" presId="urn:microsoft.com/office/officeart/2005/8/layout/vList6"/>
    <dgm:cxn modelId="{13A36504-0456-4594-87A5-FAFCDE2C8D3A}" type="presOf" srcId="{93981A6A-2ABB-4CC9-8BC1-F87787166878}" destId="{23B102DC-9632-44EF-AC50-F01D92A512F8}" srcOrd="0" destOrd="0" presId="urn:microsoft.com/office/officeart/2005/8/layout/vList6"/>
    <dgm:cxn modelId="{F4975B72-D480-45B8-A26A-73B7D262E8FE}" type="presOf" srcId="{57BFCB06-2F8A-435D-9723-8BABC8AE2EB1}" destId="{D45C421E-342B-4F28-96E9-91F0E67090EC}" srcOrd="0" destOrd="0" presId="urn:microsoft.com/office/officeart/2005/8/layout/vList6"/>
    <dgm:cxn modelId="{80D17E65-CFE7-47FF-8F48-53CCADF06637}" srcId="{93981A6A-2ABB-4CC9-8BC1-F87787166878}" destId="{A5A37742-0FA7-4A36-ABE0-411080465E34}" srcOrd="0" destOrd="0" parTransId="{632D0CFA-CFD9-4B3A-A13D-F2DF0F8AB90B}" sibTransId="{E2B6582D-D9AB-43EB-9169-6DF242135D92}"/>
    <dgm:cxn modelId="{8D9C055C-BA29-4B62-985F-28E52B9BBC93}" srcId="{AD57926E-1D80-45AB-84CD-5FFBD42243A5}" destId="{99040061-923E-43C2-9EF2-E39753F692DB}" srcOrd="0" destOrd="0" parTransId="{AE710B74-72C6-46B2-B357-3A78F3405BB7}" sibTransId="{20032A1F-0CE1-4657-B412-BE98AD8632E5}"/>
    <dgm:cxn modelId="{B8411590-AB4C-4971-B30E-0413505805B0}" srcId="{A5A37742-0FA7-4A36-ABE0-411080465E34}" destId="{12BEACDC-96A2-4181-B1D9-EE9FD682E0D1}" srcOrd="2" destOrd="0" parTransId="{0218538B-8505-4974-BDFC-CA5F4AC461A7}" sibTransId="{1A6827FE-7E85-4980-9369-FEB9E7842072}"/>
    <dgm:cxn modelId="{DB400FCA-A2DB-4FDE-A699-2C06CD084A35}" type="presOf" srcId="{8A4E1776-0DE8-4E24-8B31-3463222023ED}" destId="{8D4CF0B1-FAD9-482E-9F87-ACF9664FBE36}" srcOrd="0" destOrd="1" presId="urn:microsoft.com/office/officeart/2005/8/layout/vList6"/>
    <dgm:cxn modelId="{61526997-6FE0-437B-AF0C-5307166F6292}" srcId="{A5A37742-0FA7-4A36-ABE0-411080465E34}" destId="{964CB132-55DC-4BA9-BC9E-0044ADBAF53A}" srcOrd="0" destOrd="0" parTransId="{E1787465-317B-4DCA-A997-3DB0B7036603}" sibTransId="{56E2C97A-011C-4CD8-8FBF-8DBE23923DF6}"/>
    <dgm:cxn modelId="{FE0E4CCB-0CA9-4F6A-8539-1F6483FD2A06}" type="presOf" srcId="{964CB132-55DC-4BA9-BC9E-0044ADBAF53A}" destId="{1CAD8B8A-02A3-4359-A1F0-A5F5A52E8E78}" srcOrd="0" destOrd="0" presId="urn:microsoft.com/office/officeart/2005/8/layout/vList6"/>
    <dgm:cxn modelId="{880EB720-894F-4DA0-BA68-DCFFACB92AF8}" type="presOf" srcId="{12BEACDC-96A2-4181-B1D9-EE9FD682E0D1}" destId="{1CAD8B8A-02A3-4359-A1F0-A5F5A52E8E78}" srcOrd="0" destOrd="2" presId="urn:microsoft.com/office/officeart/2005/8/layout/vList6"/>
    <dgm:cxn modelId="{A1B455BE-9A2D-4C74-8422-2FF32EF34A5F}" type="presOf" srcId="{A5A37742-0FA7-4A36-ABE0-411080465E34}" destId="{B7EB67AC-B9E2-4ECB-8F24-5F479EDDCD50}" srcOrd="0" destOrd="0" presId="urn:microsoft.com/office/officeart/2005/8/layout/vList6"/>
    <dgm:cxn modelId="{66600063-7687-4A15-860C-38CE40CFDE88}" type="presOf" srcId="{AD57926E-1D80-45AB-84CD-5FFBD42243A5}" destId="{173AD659-CED2-4362-AA5C-507E4F7EB1BE}" srcOrd="0" destOrd="0" presId="urn:microsoft.com/office/officeart/2005/8/layout/vList6"/>
    <dgm:cxn modelId="{F892E5EB-1310-422A-A9DA-98131D6B8D37}" type="presOf" srcId="{00C4224A-C127-4787-B047-BFA2B4D47FF0}" destId="{1CAD8B8A-02A3-4359-A1F0-A5F5A52E8E78}" srcOrd="0" destOrd="3" presId="urn:microsoft.com/office/officeart/2005/8/layout/vList6"/>
    <dgm:cxn modelId="{CAF4C309-6EC3-4C9B-8C06-23D91B08E2DB}" srcId="{93981A6A-2ABB-4CC9-8BC1-F87787166878}" destId="{AD57926E-1D80-45AB-84CD-5FFBD42243A5}" srcOrd="2" destOrd="0" parTransId="{1A2993B2-40B8-48B8-AE35-12CA101C5966}" sibTransId="{E513220E-E214-49C7-BDBE-FF7BC2AE3ADA}"/>
    <dgm:cxn modelId="{5A017612-A751-4809-9E5B-B9F9411E6CD7}" srcId="{AD57926E-1D80-45AB-84CD-5FFBD42243A5}" destId="{8A4E1776-0DE8-4E24-8B31-3463222023ED}" srcOrd="1" destOrd="0" parTransId="{2F5E2BE4-AED2-44E7-AC74-608230F3050F}" sibTransId="{1EC1AE98-C637-42D0-86A2-26A7FE790A7C}"/>
    <dgm:cxn modelId="{E29AE1ED-21AE-49BE-B9AD-444D5003717B}" type="presOf" srcId="{DCA6B34E-945E-4ED1-AA2B-A6B85616C034}" destId="{C903F61C-4491-4AFA-A93E-22E8B46D50D6}" srcOrd="0" destOrd="3" presId="urn:microsoft.com/office/officeart/2005/8/layout/vList6"/>
    <dgm:cxn modelId="{E0734A21-AE52-4797-BFFB-ABEC88079787}" type="presOf" srcId="{EB71163A-0328-4A60-8316-8A62E8C3DAAD}" destId="{C903F61C-4491-4AFA-A93E-22E8B46D50D6}" srcOrd="0" destOrd="1" presId="urn:microsoft.com/office/officeart/2005/8/layout/vList6"/>
    <dgm:cxn modelId="{8438ABF6-032C-44D3-BBCA-5F7A6D8AC086}" srcId="{93981A6A-2ABB-4CC9-8BC1-F87787166878}" destId="{57BFCB06-2F8A-435D-9723-8BABC8AE2EB1}" srcOrd="1" destOrd="0" parTransId="{B6B533D0-1B02-4FFC-B0EC-774F8B341B42}" sibTransId="{06A63148-FBF3-4983-BEDC-7820E011D68F}"/>
    <dgm:cxn modelId="{583EBBF6-3520-4411-B12D-0703FCD8744C}" type="presOf" srcId="{35338850-946E-4B64-8FBF-15D7825CA160}" destId="{C903F61C-4491-4AFA-A93E-22E8B46D50D6}" srcOrd="0" destOrd="0" presId="urn:microsoft.com/office/officeart/2005/8/layout/vList6"/>
    <dgm:cxn modelId="{17E94867-966A-4B1C-BCE3-04A698DB7A53}" srcId="{57BFCB06-2F8A-435D-9723-8BABC8AE2EB1}" destId="{DCA6B34E-945E-4ED1-AA2B-A6B85616C034}" srcOrd="3" destOrd="0" parTransId="{8CD9806D-308B-4C8C-A78D-FA802F72F37E}" sibTransId="{B9270718-B71A-4B48-87F5-C2EC339967B1}"/>
    <dgm:cxn modelId="{180D3407-848D-4C74-BBE1-CE4E0F09DD2A}" srcId="{57BFCB06-2F8A-435D-9723-8BABC8AE2EB1}" destId="{35338850-946E-4B64-8FBF-15D7825CA160}" srcOrd="0" destOrd="0" parTransId="{52D9113B-B885-4A55-9B82-0A4EFC763B63}" sibTransId="{E5045D37-7E21-432C-89DD-2946F47A2790}"/>
    <dgm:cxn modelId="{25DEEA1C-8ADE-4BC7-81B5-56B1550A7EC5}" srcId="{A5A37742-0FA7-4A36-ABE0-411080465E34}" destId="{9F7599C6-436D-4DFD-92B1-758F9ACF390F}" srcOrd="4" destOrd="0" parTransId="{F454DB3D-C9D6-4013-B21D-219948D712CC}" sibTransId="{E8BAB489-2706-4C6D-94C6-B7F9816DEA06}"/>
    <dgm:cxn modelId="{604EB518-ADCE-40A8-9B15-6C260635C88A}" type="presOf" srcId="{99040061-923E-43C2-9EF2-E39753F692DB}" destId="{8D4CF0B1-FAD9-482E-9F87-ACF9664FBE36}" srcOrd="0" destOrd="0" presId="urn:microsoft.com/office/officeart/2005/8/layout/vList6"/>
    <dgm:cxn modelId="{8A874F0F-26D7-4A24-93B1-42124E6D9249}" srcId="{57BFCB06-2F8A-435D-9723-8BABC8AE2EB1}" destId="{EB71163A-0328-4A60-8316-8A62E8C3DAAD}" srcOrd="1" destOrd="0" parTransId="{6D7E986A-47C3-45DA-80E9-27D015CF0C7E}" sibTransId="{65AC206E-6FA5-4B0E-A6E1-0605E8BE3914}"/>
    <dgm:cxn modelId="{FE4F8C00-2516-4BB7-9E0C-22AC65639AAA}" type="presOf" srcId="{9F7599C6-436D-4DFD-92B1-758F9ACF390F}" destId="{1CAD8B8A-02A3-4359-A1F0-A5F5A52E8E78}" srcOrd="0" destOrd="4" presId="urn:microsoft.com/office/officeart/2005/8/layout/vList6"/>
    <dgm:cxn modelId="{13B90EF4-17A8-4D0E-BF9C-459F42DE7875}" type="presOf" srcId="{A8CAD7A5-1917-4B11-A221-D77FE6917B80}" destId="{1CAD8B8A-02A3-4359-A1F0-A5F5A52E8E78}" srcOrd="0" destOrd="1" presId="urn:microsoft.com/office/officeart/2005/8/layout/vList6"/>
    <dgm:cxn modelId="{648F50A1-9341-4F00-A7BA-58C9C341358A}" srcId="{57BFCB06-2F8A-435D-9723-8BABC8AE2EB1}" destId="{CE6662EC-9E5E-4450-9B79-64CEBB51EE6B}" srcOrd="2" destOrd="0" parTransId="{48F4F73E-DE66-4577-A818-429B2B8180F1}" sibTransId="{8567ADE1-2065-4542-A7CB-3C610A4202C2}"/>
    <dgm:cxn modelId="{231DC5F8-4E0C-4645-A9A4-64F7CEFD1590}" srcId="{A5A37742-0FA7-4A36-ABE0-411080465E34}" destId="{00C4224A-C127-4787-B047-BFA2B4D47FF0}" srcOrd="3" destOrd="0" parTransId="{42E72AE6-0DB9-4583-8CB0-FF46717751C7}" sibTransId="{A20A390B-A170-441E-BD05-FCCB64024998}"/>
    <dgm:cxn modelId="{22461E57-7C35-471D-B3F5-2B24CCFF113A}" type="presOf" srcId="{CE6662EC-9E5E-4450-9B79-64CEBB51EE6B}" destId="{C903F61C-4491-4AFA-A93E-22E8B46D50D6}" srcOrd="0" destOrd="2" presId="urn:microsoft.com/office/officeart/2005/8/layout/vList6"/>
    <dgm:cxn modelId="{3EAAB351-FE5F-4058-A260-F1FF64C2C6DF}" srcId="{AD57926E-1D80-45AB-84CD-5FFBD42243A5}" destId="{7F962DEE-6E26-4B48-AF7E-DA1474E25B56}" srcOrd="2" destOrd="0" parTransId="{330D6A4B-8D5D-4F49-91EB-4B044D20324A}" sibTransId="{5FF90F40-F1F3-4ABD-B629-A3D6B2D9FFFC}"/>
    <dgm:cxn modelId="{FA3FE560-89D4-400E-A3B3-024C0A86CE3F}" srcId="{A5A37742-0FA7-4A36-ABE0-411080465E34}" destId="{A8CAD7A5-1917-4B11-A221-D77FE6917B80}" srcOrd="1" destOrd="0" parTransId="{0913C68C-ACDE-48D7-8075-4E5C6DDD7E7E}" sibTransId="{45095EC5-549F-4459-A0EB-7FFE1023BB27}"/>
    <dgm:cxn modelId="{D5D834B9-20DB-4C76-935D-451867929FD5}" type="presParOf" srcId="{23B102DC-9632-44EF-AC50-F01D92A512F8}" destId="{A0A110FB-C9E8-4002-929C-E2804EEB60E9}" srcOrd="0" destOrd="0" presId="urn:microsoft.com/office/officeart/2005/8/layout/vList6"/>
    <dgm:cxn modelId="{70A85415-CCD4-4E87-870D-31428436F13C}" type="presParOf" srcId="{A0A110FB-C9E8-4002-929C-E2804EEB60E9}" destId="{B7EB67AC-B9E2-4ECB-8F24-5F479EDDCD50}" srcOrd="0" destOrd="0" presId="urn:microsoft.com/office/officeart/2005/8/layout/vList6"/>
    <dgm:cxn modelId="{ABF37F80-7945-40C7-A07D-253BE452B317}" type="presParOf" srcId="{A0A110FB-C9E8-4002-929C-E2804EEB60E9}" destId="{1CAD8B8A-02A3-4359-A1F0-A5F5A52E8E78}" srcOrd="1" destOrd="0" presId="urn:microsoft.com/office/officeart/2005/8/layout/vList6"/>
    <dgm:cxn modelId="{B6BB1A4C-85BE-48EE-BDCA-D8AFF2BCB76A}" type="presParOf" srcId="{23B102DC-9632-44EF-AC50-F01D92A512F8}" destId="{3B9DBA8E-2372-45A3-89F8-BA6D849BBAD3}" srcOrd="1" destOrd="0" presId="urn:microsoft.com/office/officeart/2005/8/layout/vList6"/>
    <dgm:cxn modelId="{81D15FBE-FEA9-4C79-A84C-DDF821F9BB9C}" type="presParOf" srcId="{23B102DC-9632-44EF-AC50-F01D92A512F8}" destId="{387F8920-0B29-4216-B1F0-1A3E387B2421}" srcOrd="2" destOrd="0" presId="urn:microsoft.com/office/officeart/2005/8/layout/vList6"/>
    <dgm:cxn modelId="{162C1311-03D2-4D9E-90D1-5E6DEF05DD9C}" type="presParOf" srcId="{387F8920-0B29-4216-B1F0-1A3E387B2421}" destId="{D45C421E-342B-4F28-96E9-91F0E67090EC}" srcOrd="0" destOrd="0" presId="urn:microsoft.com/office/officeart/2005/8/layout/vList6"/>
    <dgm:cxn modelId="{A6E8A3E4-B74D-4DC3-BDC6-0A09FA4F5BFE}" type="presParOf" srcId="{387F8920-0B29-4216-B1F0-1A3E387B2421}" destId="{C903F61C-4491-4AFA-A93E-22E8B46D50D6}" srcOrd="1" destOrd="0" presId="urn:microsoft.com/office/officeart/2005/8/layout/vList6"/>
    <dgm:cxn modelId="{966D3006-E39D-4CCD-9DB6-7ADE73EB8EEA}" type="presParOf" srcId="{23B102DC-9632-44EF-AC50-F01D92A512F8}" destId="{B3486512-AA37-46D5-B2DC-870F0E9CA2EE}" srcOrd="3" destOrd="0" presId="urn:microsoft.com/office/officeart/2005/8/layout/vList6"/>
    <dgm:cxn modelId="{6C36F296-9F7F-47F9-AFAA-6074880E24C1}" type="presParOf" srcId="{23B102DC-9632-44EF-AC50-F01D92A512F8}" destId="{735E8763-EE0A-4D92-BD24-7705201A9B67}" srcOrd="4" destOrd="0" presId="urn:microsoft.com/office/officeart/2005/8/layout/vList6"/>
    <dgm:cxn modelId="{B7B85DC8-4931-4BD8-98B2-8BD001836FAB}" type="presParOf" srcId="{735E8763-EE0A-4D92-BD24-7705201A9B67}" destId="{173AD659-CED2-4362-AA5C-507E4F7EB1BE}" srcOrd="0" destOrd="0" presId="urn:microsoft.com/office/officeart/2005/8/layout/vList6"/>
    <dgm:cxn modelId="{0E913294-5F74-4AEF-A9AE-41679D1B840E}" type="presParOf" srcId="{735E8763-EE0A-4D92-BD24-7705201A9B67}" destId="{8D4CF0B1-FAD9-482E-9F87-ACF9664FBE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EFFA1-C74E-4CED-8C5E-A8D66D256648}">
      <dsp:nvSpPr>
        <dsp:cNvPr id="0" name=""/>
        <dsp:cNvSpPr/>
      </dsp:nvSpPr>
      <dsp:spPr>
        <a:xfrm>
          <a:off x="2321854" y="1990162"/>
          <a:ext cx="1703302" cy="1592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UBx</a:t>
          </a:r>
          <a:endParaRPr lang="en-US" sz="4400" kern="1200" dirty="0"/>
        </a:p>
      </dsp:txBody>
      <dsp:txXfrm>
        <a:off x="2571297" y="2223335"/>
        <a:ext cx="1204416" cy="1125856"/>
      </dsp:txXfrm>
    </dsp:sp>
    <dsp:sp modelId="{3E77874B-F05F-4184-BD61-D25DF4625ACD}">
      <dsp:nvSpPr>
        <dsp:cNvPr id="0" name=""/>
        <dsp:cNvSpPr/>
      </dsp:nvSpPr>
      <dsp:spPr>
        <a:xfrm rot="16200000">
          <a:off x="3035166" y="1487775"/>
          <a:ext cx="276678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076668" y="1628957"/>
        <a:ext cx="193675" cy="299041"/>
      </dsp:txXfrm>
    </dsp:sp>
    <dsp:sp modelId="{A0306024-86C9-49B5-8FA9-D7925A1363A2}">
      <dsp:nvSpPr>
        <dsp:cNvPr id="0" name=""/>
        <dsp:cNvSpPr/>
      </dsp:nvSpPr>
      <dsp:spPr>
        <a:xfrm>
          <a:off x="2440562" y="2241"/>
          <a:ext cx="1465887" cy="146588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and  Professional Education (non-credit)</a:t>
          </a:r>
          <a:endParaRPr lang="en-US" sz="1500" kern="1200" dirty="0"/>
        </a:p>
      </dsp:txBody>
      <dsp:txXfrm>
        <a:off x="2655236" y="216915"/>
        <a:ext cx="1036539" cy="1036539"/>
      </dsp:txXfrm>
    </dsp:sp>
    <dsp:sp modelId="{4E6B3970-B379-4A95-B5F2-FD65BE116F58}">
      <dsp:nvSpPr>
        <dsp:cNvPr id="0" name=""/>
        <dsp:cNvSpPr/>
      </dsp:nvSpPr>
      <dsp:spPr>
        <a:xfrm rot="20520000">
          <a:off x="4070640" y="2204900"/>
          <a:ext cx="25031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72478" y="2316183"/>
        <a:ext cx="175222" cy="299041"/>
      </dsp:txXfrm>
    </dsp:sp>
    <dsp:sp modelId="{CED5C79F-3A3C-4B53-ACD7-652839D44BBC}">
      <dsp:nvSpPr>
        <dsp:cNvPr id="0" name=""/>
        <dsp:cNvSpPr/>
      </dsp:nvSpPr>
      <dsp:spPr>
        <a:xfrm>
          <a:off x="4391254" y="1419502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Online delivery</a:t>
          </a:r>
          <a:endParaRPr lang="en-US" sz="1600" kern="1200" dirty="0"/>
        </a:p>
      </dsp:txBody>
      <dsp:txXfrm>
        <a:off x="4605928" y="1634176"/>
        <a:ext cx="1036539" cy="1036539"/>
      </dsp:txXfrm>
    </dsp:sp>
    <dsp:sp modelId="{7E130BB5-6F46-4998-AC5C-6E6AB5108727}">
      <dsp:nvSpPr>
        <dsp:cNvPr id="0" name=""/>
        <dsp:cNvSpPr/>
      </dsp:nvSpPr>
      <dsp:spPr>
        <a:xfrm rot="3240000">
          <a:off x="3662109" y="3393431"/>
          <a:ext cx="26716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78629" y="3460690"/>
        <a:ext cx="187017" cy="299041"/>
      </dsp:txXfrm>
    </dsp:sp>
    <dsp:sp modelId="{AA1742A9-9310-4FD0-A3B6-377FC4847707}">
      <dsp:nvSpPr>
        <dsp:cNvPr id="0" name=""/>
        <dsp:cNvSpPr/>
      </dsp:nvSpPr>
      <dsp:spPr>
        <a:xfrm>
          <a:off x="3646156" y="3712678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Easy Registration</a:t>
          </a:r>
          <a:endParaRPr lang="en-US" sz="1600" kern="1200" dirty="0"/>
        </a:p>
      </dsp:txBody>
      <dsp:txXfrm>
        <a:off x="3860830" y="3927352"/>
        <a:ext cx="1036539" cy="1036539"/>
      </dsp:txXfrm>
    </dsp:sp>
    <dsp:sp modelId="{469CDD45-C749-4312-AC42-A3BBD7ED2B9B}">
      <dsp:nvSpPr>
        <dsp:cNvPr id="0" name=""/>
        <dsp:cNvSpPr/>
      </dsp:nvSpPr>
      <dsp:spPr>
        <a:xfrm rot="7560000">
          <a:off x="2417734" y="3393431"/>
          <a:ext cx="26716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481364" y="3460690"/>
        <a:ext cx="187017" cy="299041"/>
      </dsp:txXfrm>
    </dsp:sp>
    <dsp:sp modelId="{607B161F-5563-4B29-8D47-F14A78D70907}">
      <dsp:nvSpPr>
        <dsp:cNvPr id="0" name=""/>
        <dsp:cNvSpPr/>
      </dsp:nvSpPr>
      <dsp:spPr>
        <a:xfrm>
          <a:off x="1234968" y="3712678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Certificates, CEUs or Badges</a:t>
          </a:r>
          <a:endParaRPr lang="en-US" sz="1600" kern="1200" dirty="0"/>
        </a:p>
      </dsp:txBody>
      <dsp:txXfrm>
        <a:off x="1449642" y="3927352"/>
        <a:ext cx="1036539" cy="1036539"/>
      </dsp:txXfrm>
    </dsp:sp>
    <dsp:sp modelId="{63D0AAE1-4A2A-4AA9-A41C-212866E595EB}">
      <dsp:nvSpPr>
        <dsp:cNvPr id="0" name=""/>
        <dsp:cNvSpPr/>
      </dsp:nvSpPr>
      <dsp:spPr>
        <a:xfrm rot="11880000">
          <a:off x="2026054" y="2204900"/>
          <a:ext cx="25031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099311" y="2316183"/>
        <a:ext cx="175222" cy="299041"/>
      </dsp:txXfrm>
    </dsp:sp>
    <dsp:sp modelId="{3A23D817-9438-4747-B2F2-509625D72C04}">
      <dsp:nvSpPr>
        <dsp:cNvPr id="0" name=""/>
        <dsp:cNvSpPr/>
      </dsp:nvSpPr>
      <dsp:spPr>
        <a:xfrm>
          <a:off x="489870" y="1419502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information</a:t>
          </a:r>
          <a:br>
            <a:rPr lang="en-US" sz="1600" kern="1200" dirty="0" smtClean="0"/>
          </a:br>
          <a:r>
            <a:rPr lang="en-US" sz="1600" kern="1200" dirty="0" smtClean="0"/>
            <a:t>(basic)</a:t>
          </a:r>
          <a:endParaRPr lang="en-US" sz="1600" kern="1200" dirty="0"/>
        </a:p>
      </dsp:txBody>
      <dsp:txXfrm>
        <a:off x="704544" y="1634176"/>
        <a:ext cx="1036539" cy="103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EFFA1-C74E-4CED-8C5E-A8D66D256648}">
      <dsp:nvSpPr>
        <dsp:cNvPr id="0" name=""/>
        <dsp:cNvSpPr/>
      </dsp:nvSpPr>
      <dsp:spPr>
        <a:xfrm>
          <a:off x="2321854" y="1990162"/>
          <a:ext cx="1703302" cy="1592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UBx</a:t>
          </a:r>
          <a:endParaRPr lang="en-US" sz="4400" kern="1200" dirty="0"/>
        </a:p>
      </dsp:txBody>
      <dsp:txXfrm>
        <a:off x="2571297" y="2223335"/>
        <a:ext cx="1204416" cy="1125856"/>
      </dsp:txXfrm>
    </dsp:sp>
    <dsp:sp modelId="{3E77874B-F05F-4184-BD61-D25DF4625ACD}">
      <dsp:nvSpPr>
        <dsp:cNvPr id="0" name=""/>
        <dsp:cNvSpPr/>
      </dsp:nvSpPr>
      <dsp:spPr>
        <a:xfrm rot="16200000">
          <a:off x="3035166" y="1487775"/>
          <a:ext cx="276678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076668" y="1628957"/>
        <a:ext cx="193675" cy="299041"/>
      </dsp:txXfrm>
    </dsp:sp>
    <dsp:sp modelId="{A0306024-86C9-49B5-8FA9-D7925A1363A2}">
      <dsp:nvSpPr>
        <dsp:cNvPr id="0" name=""/>
        <dsp:cNvSpPr/>
      </dsp:nvSpPr>
      <dsp:spPr>
        <a:xfrm>
          <a:off x="2440562" y="2241"/>
          <a:ext cx="1465887" cy="146588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and  Professional Education (non-credit)</a:t>
          </a:r>
          <a:endParaRPr lang="en-US" sz="1500" kern="1200" dirty="0"/>
        </a:p>
      </dsp:txBody>
      <dsp:txXfrm>
        <a:off x="2655236" y="216915"/>
        <a:ext cx="1036539" cy="1036539"/>
      </dsp:txXfrm>
    </dsp:sp>
    <dsp:sp modelId="{4E6B3970-B379-4A95-B5F2-FD65BE116F58}">
      <dsp:nvSpPr>
        <dsp:cNvPr id="0" name=""/>
        <dsp:cNvSpPr/>
      </dsp:nvSpPr>
      <dsp:spPr>
        <a:xfrm rot="20520000">
          <a:off x="4070640" y="2204900"/>
          <a:ext cx="25031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72478" y="2316183"/>
        <a:ext cx="175222" cy="299041"/>
      </dsp:txXfrm>
    </dsp:sp>
    <dsp:sp modelId="{CED5C79F-3A3C-4B53-ACD7-652839D44BBC}">
      <dsp:nvSpPr>
        <dsp:cNvPr id="0" name=""/>
        <dsp:cNvSpPr/>
      </dsp:nvSpPr>
      <dsp:spPr>
        <a:xfrm>
          <a:off x="4391254" y="1419502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Online delivery</a:t>
          </a:r>
          <a:endParaRPr lang="en-US" sz="1600" kern="1200" dirty="0"/>
        </a:p>
      </dsp:txBody>
      <dsp:txXfrm>
        <a:off x="4605928" y="1634176"/>
        <a:ext cx="1036539" cy="1036539"/>
      </dsp:txXfrm>
    </dsp:sp>
    <dsp:sp modelId="{7E130BB5-6F46-4998-AC5C-6E6AB5108727}">
      <dsp:nvSpPr>
        <dsp:cNvPr id="0" name=""/>
        <dsp:cNvSpPr/>
      </dsp:nvSpPr>
      <dsp:spPr>
        <a:xfrm rot="3240000">
          <a:off x="3662109" y="3393431"/>
          <a:ext cx="26716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78629" y="3460690"/>
        <a:ext cx="187017" cy="299041"/>
      </dsp:txXfrm>
    </dsp:sp>
    <dsp:sp modelId="{AA1742A9-9310-4FD0-A3B6-377FC4847707}">
      <dsp:nvSpPr>
        <dsp:cNvPr id="0" name=""/>
        <dsp:cNvSpPr/>
      </dsp:nvSpPr>
      <dsp:spPr>
        <a:xfrm>
          <a:off x="3646156" y="3712678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Easy Registration</a:t>
          </a:r>
          <a:endParaRPr lang="en-US" sz="1600" kern="1200" dirty="0"/>
        </a:p>
      </dsp:txBody>
      <dsp:txXfrm>
        <a:off x="3860830" y="3927352"/>
        <a:ext cx="1036539" cy="1036539"/>
      </dsp:txXfrm>
    </dsp:sp>
    <dsp:sp modelId="{469CDD45-C749-4312-AC42-A3BBD7ED2B9B}">
      <dsp:nvSpPr>
        <dsp:cNvPr id="0" name=""/>
        <dsp:cNvSpPr/>
      </dsp:nvSpPr>
      <dsp:spPr>
        <a:xfrm rot="7560000">
          <a:off x="2417734" y="3393431"/>
          <a:ext cx="26716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481364" y="3460690"/>
        <a:ext cx="187017" cy="299041"/>
      </dsp:txXfrm>
    </dsp:sp>
    <dsp:sp modelId="{607B161F-5563-4B29-8D47-F14A78D70907}">
      <dsp:nvSpPr>
        <dsp:cNvPr id="0" name=""/>
        <dsp:cNvSpPr/>
      </dsp:nvSpPr>
      <dsp:spPr>
        <a:xfrm>
          <a:off x="1234968" y="3712678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Certificates, CEUs or Badges</a:t>
          </a:r>
          <a:endParaRPr lang="en-US" sz="1600" kern="1200" dirty="0"/>
        </a:p>
      </dsp:txBody>
      <dsp:txXfrm>
        <a:off x="1449642" y="3927352"/>
        <a:ext cx="1036539" cy="1036539"/>
      </dsp:txXfrm>
    </dsp:sp>
    <dsp:sp modelId="{63D0AAE1-4A2A-4AA9-A41C-212866E595EB}">
      <dsp:nvSpPr>
        <dsp:cNvPr id="0" name=""/>
        <dsp:cNvSpPr/>
      </dsp:nvSpPr>
      <dsp:spPr>
        <a:xfrm rot="11880000">
          <a:off x="2026054" y="2204900"/>
          <a:ext cx="250317" cy="498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099311" y="2316183"/>
        <a:ext cx="175222" cy="299041"/>
      </dsp:txXfrm>
    </dsp:sp>
    <dsp:sp modelId="{3A23D817-9438-4747-B2F2-509625D72C04}">
      <dsp:nvSpPr>
        <dsp:cNvPr id="0" name=""/>
        <dsp:cNvSpPr/>
      </dsp:nvSpPr>
      <dsp:spPr>
        <a:xfrm>
          <a:off x="489870" y="1419502"/>
          <a:ext cx="1465887" cy="1465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information</a:t>
          </a:r>
          <a:br>
            <a:rPr lang="en-US" sz="1600" kern="1200" dirty="0" smtClean="0"/>
          </a:br>
          <a:r>
            <a:rPr lang="en-US" sz="1600" kern="1200" dirty="0" smtClean="0"/>
            <a:t>(basic)</a:t>
          </a:r>
          <a:endParaRPr lang="en-US" sz="1600" kern="1200" dirty="0"/>
        </a:p>
      </dsp:txBody>
      <dsp:txXfrm>
        <a:off x="704544" y="1634176"/>
        <a:ext cx="1036539" cy="1036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D8B8A-02A3-4359-A1F0-A5F5A52E8E78}">
      <dsp:nvSpPr>
        <dsp:cNvPr id="0" name=""/>
        <dsp:cNvSpPr/>
      </dsp:nvSpPr>
      <dsp:spPr>
        <a:xfrm>
          <a:off x="3569109" y="0"/>
          <a:ext cx="5353665" cy="1792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Rolls out next month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Online learning, filming, software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Maybe shouldn't have tackled this first, but faculty were enthusiastic</a:t>
          </a:r>
          <a:endParaRPr lang="en-US" sz="1500" b="1" kern="1200" dirty="0"/>
        </a:p>
      </dsp:txBody>
      <dsp:txXfrm>
        <a:off x="3569109" y="224106"/>
        <a:ext cx="4681346" cy="1344638"/>
      </dsp:txXfrm>
    </dsp:sp>
    <dsp:sp modelId="{B7EB67AC-B9E2-4ECB-8F24-5F479EDDCD50}">
      <dsp:nvSpPr>
        <dsp:cNvPr id="0" name=""/>
        <dsp:cNvSpPr/>
      </dsp:nvSpPr>
      <dsp:spPr>
        <a:xfrm>
          <a:off x="0" y="0"/>
          <a:ext cx="3569110" cy="17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Designed ArcGIS course</a:t>
          </a:r>
          <a:endParaRPr lang="en-US" sz="4000" kern="1200" dirty="0"/>
        </a:p>
      </dsp:txBody>
      <dsp:txXfrm>
        <a:off x="87520" y="87520"/>
        <a:ext cx="3394070" cy="1617810"/>
      </dsp:txXfrm>
    </dsp:sp>
    <dsp:sp modelId="{C903F61C-4491-4AFA-A93E-22E8B46D50D6}">
      <dsp:nvSpPr>
        <dsp:cNvPr id="0" name=""/>
        <dsp:cNvSpPr/>
      </dsp:nvSpPr>
      <dsp:spPr>
        <a:xfrm>
          <a:off x="3569109" y="1972136"/>
          <a:ext cx="5353665" cy="1792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At various stages of development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Robot Safety, Faculty development, Jupyter programming, Writing College Essays</a:t>
          </a:r>
          <a:endParaRPr lang="en-US" sz="1500" b="1" kern="1200" dirty="0"/>
        </a:p>
      </dsp:txBody>
      <dsp:txXfrm>
        <a:off x="3569109" y="2196242"/>
        <a:ext cx="4681346" cy="1344638"/>
      </dsp:txXfrm>
    </dsp:sp>
    <dsp:sp modelId="{D45C421E-342B-4F28-96E9-91F0E67090EC}">
      <dsp:nvSpPr>
        <dsp:cNvPr id="0" name=""/>
        <dsp:cNvSpPr/>
      </dsp:nvSpPr>
      <dsp:spPr>
        <a:xfrm>
          <a:off x="0" y="1972136"/>
          <a:ext cx="3569110" cy="17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7 courses in development</a:t>
          </a:r>
          <a:endParaRPr lang="en-US" sz="4000" kern="1200" dirty="0"/>
        </a:p>
      </dsp:txBody>
      <dsp:txXfrm>
        <a:off x="87520" y="2059656"/>
        <a:ext cx="3394070" cy="1617810"/>
      </dsp:txXfrm>
    </dsp:sp>
    <dsp:sp modelId="{8D4CF0B1-FAD9-482E-9F87-ACF9664FBE36}">
      <dsp:nvSpPr>
        <dsp:cNvPr id="0" name=""/>
        <dsp:cNvSpPr/>
      </dsp:nvSpPr>
      <dsp:spPr>
        <a:xfrm>
          <a:off x="3569109" y="3944272"/>
          <a:ext cx="5353665" cy="1792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Collaboration between UB, Empire State and </a:t>
          </a:r>
          <a:r>
            <a:rPr lang="en-US" sz="1500" b="1" kern="1200" dirty="0" smtClean="0"/>
            <a:t>Albany</a:t>
          </a:r>
          <a:r>
            <a:rPr lang="en-US" sz="1500" b="1" kern="1200" dirty="0" smtClean="0"/>
            <a:t/>
          </a:r>
          <a:br>
            <a:rPr lang="en-US" sz="1500" b="1" kern="1200" dirty="0" smtClean="0"/>
          </a:b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Some bumps in the road</a:t>
          </a:r>
          <a:endParaRPr lang="en-US" sz="1500" b="1" kern="1200" dirty="0"/>
        </a:p>
      </dsp:txBody>
      <dsp:txXfrm>
        <a:off x="3569109" y="4168378"/>
        <a:ext cx="4681346" cy="1344638"/>
      </dsp:txXfrm>
    </dsp:sp>
    <dsp:sp modelId="{173AD659-CED2-4362-AA5C-507E4F7EB1BE}">
      <dsp:nvSpPr>
        <dsp:cNvPr id="0" name=""/>
        <dsp:cNvSpPr/>
      </dsp:nvSpPr>
      <dsp:spPr>
        <a:xfrm>
          <a:off x="0" y="3944272"/>
          <a:ext cx="3569110" cy="17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Empowering Post-truth </a:t>
          </a:r>
          <a:endParaRPr lang="en-US" sz="4000" kern="1200" dirty="0"/>
        </a:p>
      </dsp:txBody>
      <dsp:txXfrm>
        <a:off x="87520" y="4031792"/>
        <a:ext cx="3394070" cy="1617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5/30/2019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5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1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1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1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046265"/>
            <a:ext cx="4650699" cy="34491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94685" y="5240140"/>
            <a:ext cx="2282152" cy="127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9420396" y="5361772"/>
            <a:ext cx="238219" cy="1009415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11196033" y="5361772"/>
            <a:ext cx="238219" cy="1009415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4120" y="5446194"/>
            <a:ext cx="178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Caption</a:t>
            </a:r>
            <a:r>
              <a:rPr lang="en-US" sz="16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digniss and in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aliquet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 </a:t>
            </a:r>
            <a:b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4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0000"/>
              <a:buFont typeface="Arial" charset="0"/>
              <a:buChar char="•"/>
              <a:tabLst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defRPr sz="20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 sz="20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4"/>
            <a:ext cx="4002532" cy="1451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Sed a erat ut magna vulputate feugiat. 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5350062" y="3641124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286971" y="6472867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8944043" y="6472866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596004" y="4178828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6004" y="4677443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6004" y="5180989"/>
            <a:ext cx="239585" cy="2395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35589" y="4075404"/>
            <a:ext cx="4002532" cy="36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4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psum dolor sit amet, consectetur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35589" y="4599709"/>
            <a:ext cx="4002532" cy="36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4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psum dolor sit amet, consectetur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35589" y="5078341"/>
            <a:ext cx="4002532" cy="36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4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psum dolor sit amet, consectetur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4"/>
            <a:ext cx="4002532" cy="1451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Sed a erat ut magna vulputate feugiat. 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3234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971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028176" y="63749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D13592C-6805-7942-9058-BB770E9D0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3" r:id="rId8"/>
    <p:sldLayoutId id="2147483906" r:id="rId9"/>
    <p:sldLayoutId id="214748390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buffalo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udio-learning.buffalo.edu/course/course-v1:UBx+GIS101+sp2019" TargetMode="External"/><Relationship Id="rId4" Type="http://schemas.openxmlformats.org/officeDocument/2006/relationships/hyperlink" Target="https://learning.buffalo.edu/courses/course-v1:UBx+GIS101+sp2019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College of Arts and Sciences</a:t>
            </a:r>
          </a:p>
          <a:p>
            <a:r>
              <a:rPr lang="en-US" dirty="0" smtClean="0"/>
              <a:t>May 2019</a:t>
            </a:r>
          </a:p>
          <a:p>
            <a:r>
              <a:rPr lang="en-US" dirty="0" smtClean="0"/>
              <a:t>CIT Conference 2019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8368" y="824753"/>
            <a:ext cx="6638544" cy="3052303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UBx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cap="none" dirty="0" smtClean="0"/>
              <a:t>Continuing and Professional Education 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6524609"/>
              </p:ext>
            </p:extLst>
          </p:nvPr>
        </p:nvGraphicFramePr>
        <p:xfrm>
          <a:off x="-107574" y="1290918"/>
          <a:ext cx="6347012" cy="518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68" y="962758"/>
            <a:ext cx="1214508" cy="716084"/>
          </a:xfrm>
        </p:spPr>
        <p:txBody>
          <a:bodyPr/>
          <a:lstStyle/>
          <a:p>
            <a:r>
              <a:rPr lang="en-US" dirty="0" smtClean="0"/>
              <a:t>UBx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873" y="1092902"/>
            <a:ext cx="1695687" cy="457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199" y="1407459"/>
            <a:ext cx="5316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are we trying to do</a:t>
            </a:r>
            <a:r>
              <a:rPr lang="en-US" sz="2400" b="1" dirty="0" smtClean="0"/>
              <a:t>?</a:t>
            </a: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Use a </a:t>
            </a:r>
            <a:r>
              <a:rPr lang="en-US" sz="2400" dirty="0" smtClean="0">
                <a:latin typeface="Georgia" panose="02040502050405020303" pitchFamily="18" charset="0"/>
              </a:rPr>
              <a:t>LMS</a:t>
            </a:r>
            <a:r>
              <a:rPr lang="en-US" sz="2400" dirty="0" smtClean="0">
                <a:latin typeface="Georgia" panose="02040502050405020303" pitchFamily="18" charset="0"/>
              </a:rPr>
              <a:t> for online learning where departments are able to generate and keep most of the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Integrate it with an online payment portal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Point-Click-Pay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Ease of use for our target audience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PCE</a:t>
            </a:r>
            <a:r>
              <a:rPr lang="en-US" sz="2400" dirty="0" smtClean="0">
                <a:latin typeface="Georgia" panose="02040502050405020303" pitchFamily="18" charset="0"/>
              </a:rPr>
              <a:t> (non-credit)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Participants (use this term instead of students)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7" y="1788507"/>
            <a:ext cx="11147404" cy="4743016"/>
          </a:xfrm>
        </p:spPr>
        <p:txBody>
          <a:bodyPr/>
          <a:lstStyle/>
          <a:p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EdX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is 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an online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initiative created by 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Harvard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and MIT </a:t>
            </a:r>
            <a:endParaRPr lang="en-US" sz="2400" b="1" i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39" lvl="1" indent="-285750"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nstitutions under a membership called the xConsortium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(buy-in $2 million) 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EdX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offers interactive online courses and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MOOCs</a:t>
            </a: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Offers many benefits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b="1" i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Open edX 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is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the 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open source platform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4538" indent="-287338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freely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available to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community</a:t>
            </a:r>
          </a:p>
          <a:p>
            <a:endParaRPr lang="en-US" sz="2400" b="1" i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We have implemented it and rebranded it</a:t>
            </a:r>
            <a:endParaRPr lang="en-US" sz="2400" b="1" i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4538" indent="-287338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CAS-CE hosts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their own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instance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of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UBx and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we are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currently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developing classes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4538" indent="-287338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Another UBx goal is to encourage partnerships both internally and externally to offer a wide variety of courses delivered in manageable formats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7" y="962758"/>
            <a:ext cx="10515600" cy="716084"/>
          </a:xfrm>
        </p:spPr>
        <p:txBody>
          <a:bodyPr/>
          <a:lstStyle/>
          <a:p>
            <a:pPr algn="ctr"/>
            <a:r>
              <a:rPr lang="en-US" dirty="0" smtClean="0"/>
              <a:t>What is 			    (</a:t>
            </a:r>
            <a:r>
              <a:rPr lang="en-US" dirty="0"/>
              <a:t>O</a:t>
            </a:r>
            <a:r>
              <a:rPr lang="en-US" dirty="0" smtClean="0"/>
              <a:t>pen edX)</a:t>
            </a:r>
            <a:endParaRPr lang="en-US" dirty="0"/>
          </a:p>
        </p:txBody>
      </p:sp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63" y="3251201"/>
            <a:ext cx="2227542" cy="4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85" y="4664056"/>
            <a:ext cx="1695687" cy="457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322" y="1078175"/>
            <a:ext cx="2227473" cy="6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6524609"/>
              </p:ext>
            </p:extLst>
          </p:nvPr>
        </p:nvGraphicFramePr>
        <p:xfrm>
          <a:off x="-107574" y="1290918"/>
          <a:ext cx="6347012" cy="518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60141" y="1228165"/>
            <a:ext cx="5952565" cy="544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UBx is the online </a:t>
            </a:r>
            <a:r>
              <a:rPr lang="en-US" b="1" dirty="0"/>
              <a:t>learning platform </a:t>
            </a:r>
            <a:r>
              <a:rPr lang="en-US" b="1" dirty="0" smtClean="0"/>
              <a:t>used for </a:t>
            </a:r>
            <a:r>
              <a:rPr lang="en-US" b="1" dirty="0"/>
              <a:t>C</a:t>
            </a:r>
            <a:r>
              <a:rPr lang="en-US" b="1" dirty="0" smtClean="0"/>
              <a:t>ontinuing and Professional </a:t>
            </a:r>
            <a:r>
              <a:rPr lang="en-US" b="1" dirty="0"/>
              <a:t>E</a:t>
            </a:r>
            <a:r>
              <a:rPr lang="en-US" b="1" dirty="0" smtClean="0"/>
              <a:t>ducation (</a:t>
            </a:r>
            <a:r>
              <a:rPr lang="en-US" b="1" dirty="0" smtClean="0"/>
              <a:t>CPE</a:t>
            </a:r>
            <a:r>
              <a:rPr lang="en-US" b="1" dirty="0" smtClean="0"/>
              <a:t>) opportunities (non-credit) within the College of Arts and Sciences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The mission is to </a:t>
            </a:r>
            <a:r>
              <a:rPr lang="en-US" b="1" dirty="0"/>
              <a:t>offer </a:t>
            </a:r>
            <a:r>
              <a:rPr lang="en-US" b="1" dirty="0" smtClean="0"/>
              <a:t>quality</a:t>
            </a:r>
            <a:r>
              <a:rPr lang="en-US" b="1" dirty="0"/>
              <a:t>, online, educational content </a:t>
            </a:r>
            <a:r>
              <a:rPr lang="en-US" b="1" dirty="0" smtClean="0"/>
              <a:t>targeting professionals and </a:t>
            </a:r>
            <a:br>
              <a:rPr lang="en-US" b="1" dirty="0" smtClean="0"/>
            </a:br>
            <a:r>
              <a:rPr lang="en-US" b="1" dirty="0" smtClean="0"/>
              <a:t>non-traditional learner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Online delivery for continuing and professional education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Revenue generating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Potential recruitment into credit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Opportunity for all faculty and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Can be a testing ground for future credit courses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68" y="962758"/>
            <a:ext cx="1214508" cy="716084"/>
          </a:xfrm>
        </p:spPr>
        <p:txBody>
          <a:bodyPr/>
          <a:lstStyle/>
          <a:p>
            <a:r>
              <a:rPr lang="en-US" dirty="0" smtClean="0"/>
              <a:t>UBx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873" y="1092902"/>
            <a:ext cx="169568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7" y="1616225"/>
            <a:ext cx="10421261" cy="50445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Online courses</a:t>
            </a: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learning.buffalo.edu		(create an account, enroll, pay and access course)</a:t>
            </a: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UBx@buffalo.edu 		(email)</a:t>
            </a: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Used for initial registration and enrollment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Connect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a Checkout system - Point-click-pay</a:t>
            </a: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Continuing and Professional Education 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CPE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) -  Not even non-matriculated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Partnering already with SEAS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TCIE,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UAlbany/Empire State College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39" lvl="1" indent="-285750"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n development – operations with CEI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UB Law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Others include: UB Dental, Social Work, Library, Pharmacy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Challenges that we are solving</a:t>
            </a: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CE Fee Approval process – this will affect every CE unit at UB</a:t>
            </a: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Policies and Procedures – building every step</a:t>
            </a:r>
          </a:p>
          <a:p>
            <a:pPr marL="742939" lvl="1" indent="-285750"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Length of developing a course</a:t>
            </a:r>
          </a:p>
          <a:p>
            <a:pPr marL="742939" lvl="1" indent="-285750">
              <a:buFontTx/>
              <a:buChar char="-"/>
            </a:pPr>
            <a:endParaRPr lang="en-US" sz="1800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962758"/>
            <a:ext cx="10515600" cy="716084"/>
          </a:xfrm>
        </p:spPr>
        <p:txBody>
          <a:bodyPr/>
          <a:lstStyle/>
          <a:p>
            <a:r>
              <a:rPr lang="en-US" dirty="0" smtClean="0"/>
              <a:t>Key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32" y="1877160"/>
            <a:ext cx="2543310" cy="2532607"/>
          </a:xfrm>
        </p:spPr>
        <p:txBody>
          <a:bodyPr>
            <a:normAutofit/>
          </a:bodyPr>
          <a:lstStyle/>
          <a:p>
            <a:r>
              <a:rPr lang="en-US" dirty="0" smtClean="0"/>
              <a:t>What we did with </a:t>
            </a:r>
            <a:r>
              <a:rPr lang="en-US" dirty="0" smtClean="0"/>
              <a:t>IITG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2183315"/>
              </p:ext>
            </p:extLst>
          </p:nvPr>
        </p:nvGraphicFramePr>
        <p:xfrm>
          <a:off x="3141405" y="1061883"/>
          <a:ext cx="8922775" cy="573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7" y="1616225"/>
            <a:ext cx="10421261" cy="5044548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Online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courses</a:t>
            </a: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Expand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learning.buffalo.edu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27" lvl="2" indent="-285750">
              <a:buFontTx/>
              <a:buChar char="-"/>
            </a:pPr>
            <a:endParaRPr 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Marketing and courses</a:t>
            </a:r>
          </a:p>
          <a:p>
            <a:pPr marL="1200127" lvl="2" indent="-285750">
              <a:buFontTx/>
              <a:buChar char="-"/>
            </a:pPr>
            <a:endParaRPr 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27" lvl="2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GIS course - 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https://learning.buffalo.edu/courses/course-v1:UBx+GIS101+sp2019/about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	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Expand training for Studio portion of UBx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27" lvl="2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hlinkClick r:id="rId5"/>
              </a:rPr>
              <a:t>https://</a:t>
            </a:r>
            <a:r>
              <a:rPr lang="en-US" dirty="0" smtClean="0">
                <a:latin typeface="Georgia" panose="02040502050405020303" pitchFamily="18" charset="0"/>
                <a:hlinkClick r:id="rId5"/>
              </a:rPr>
              <a:t>studio-learning.buffalo.edu/course/course-v1:UBx+GIS101+sp2019</a:t>
            </a:r>
            <a:endParaRPr lang="en-US" dirty="0" smtClean="0">
              <a:latin typeface="Georgia" panose="02040502050405020303" pitchFamily="18" charset="0"/>
            </a:endParaRPr>
          </a:p>
          <a:p>
            <a:pPr lvl="1"/>
            <a:endParaRPr lang="en-US" sz="1800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962758"/>
            <a:ext cx="10515600" cy="716084"/>
          </a:xfrm>
        </p:spPr>
        <p:txBody>
          <a:bodyPr/>
          <a:lstStyle/>
          <a:p>
            <a:r>
              <a:rPr lang="en-US" dirty="0" smtClean="0"/>
              <a:t>What is next…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9443</TotalTime>
  <Words>273</Words>
  <Application>Microsoft Office PowerPoint</Application>
  <PresentationFormat>Widescreen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Georgia</vt:lpstr>
      <vt:lpstr>LucidaGrande</vt:lpstr>
      <vt:lpstr>Times New Roman</vt:lpstr>
      <vt:lpstr>UB Powerpoint Template</vt:lpstr>
      <vt:lpstr>UBx Continuing and Professional Education </vt:lpstr>
      <vt:lpstr>UBx</vt:lpstr>
      <vt:lpstr>What is        (Open edX)</vt:lpstr>
      <vt:lpstr>UBx</vt:lpstr>
      <vt:lpstr>Key Elements</vt:lpstr>
      <vt:lpstr>What we did with IITG</vt:lpstr>
      <vt:lpstr>What is next…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Stockslader, Jonjay</cp:lastModifiedBy>
  <cp:revision>313</cp:revision>
  <cp:lastPrinted>2019-04-09T14:35:14Z</cp:lastPrinted>
  <dcterms:created xsi:type="dcterms:W3CDTF">2016-06-28T14:05:07Z</dcterms:created>
  <dcterms:modified xsi:type="dcterms:W3CDTF">2019-05-30T13:13:05Z</dcterms:modified>
  <cp:category/>
</cp:coreProperties>
</file>