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1" r:id="rId9"/>
    <p:sldId id="262" r:id="rId10"/>
    <p:sldId id="263" r:id="rId11"/>
    <p:sldId id="264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77" autoAdjust="0"/>
    <p:restoredTop sz="86519" autoAdjust="0"/>
  </p:normalViewPr>
  <p:slideViewPr>
    <p:cSldViewPr snapToGrid="0">
      <p:cViewPr varScale="1">
        <p:scale>
          <a:sx n="95" d="100"/>
          <a:sy n="95" d="100"/>
        </p:scale>
        <p:origin x="1048" y="184"/>
      </p:cViewPr>
      <p:guideLst/>
    </p:cSldViewPr>
  </p:slideViewPr>
  <p:outlineViewPr>
    <p:cViewPr>
      <p:scale>
        <a:sx n="100" d="100"/>
        <a:sy n="100" d="100"/>
      </p:scale>
      <p:origin x="0" y="-2505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denbrook, Shari J (shardenb)" userId="S::shardenb@brockport.edu::bb5ef8a5-0b87-4d58-a561-e826c7957391" providerId="AD" clId="Web-{F5D50328-6E99-DCE2-9AA6-AEABF206CD5B}"/>
    <pc:docChg chg="modSld">
      <pc:chgData name="Hardenbrook, Shari J (shardenb)" userId="S::shardenb@brockport.edu::bb5ef8a5-0b87-4d58-a561-e826c7957391" providerId="AD" clId="Web-{F5D50328-6E99-DCE2-9AA6-AEABF206CD5B}" dt="2019-05-28T23:51:10.476" v="144" actId="20577"/>
      <pc:docMkLst>
        <pc:docMk/>
      </pc:docMkLst>
      <pc:sldChg chg="modSp">
        <pc:chgData name="Hardenbrook, Shari J (shardenb)" userId="S::shardenb@brockport.edu::bb5ef8a5-0b87-4d58-a561-e826c7957391" providerId="AD" clId="Web-{F5D50328-6E99-DCE2-9AA6-AEABF206CD5B}" dt="2019-05-28T23:31:29.718" v="9" actId="20577"/>
        <pc:sldMkLst>
          <pc:docMk/>
          <pc:sldMk cId="3121578941" sldId="258"/>
        </pc:sldMkLst>
        <pc:spChg chg="mod">
          <ac:chgData name="Hardenbrook, Shari J (shardenb)" userId="S::shardenb@brockport.edu::bb5ef8a5-0b87-4d58-a561-e826c7957391" providerId="AD" clId="Web-{F5D50328-6E99-DCE2-9AA6-AEABF206CD5B}" dt="2019-05-28T23:31:29.718" v="9" actId="20577"/>
          <ac:spMkLst>
            <pc:docMk/>
            <pc:sldMk cId="3121578941" sldId="258"/>
            <ac:spMk id="3" creationId="{259BB9C7-7FB1-BB40-9E39-3DE477229BBE}"/>
          </ac:spMkLst>
        </pc:spChg>
      </pc:sldChg>
      <pc:sldChg chg="delSp modSp">
        <pc:chgData name="Hardenbrook, Shari J (shardenb)" userId="S::shardenb@brockport.edu::bb5ef8a5-0b87-4d58-a561-e826c7957391" providerId="AD" clId="Web-{F5D50328-6E99-DCE2-9AA6-AEABF206CD5B}" dt="2019-05-28T23:28:11.556" v="4"/>
        <pc:sldMkLst>
          <pc:docMk/>
          <pc:sldMk cId="2716794308" sldId="260"/>
        </pc:sldMkLst>
        <pc:picChg chg="del mod">
          <ac:chgData name="Hardenbrook, Shari J (shardenb)" userId="S::shardenb@brockport.edu::bb5ef8a5-0b87-4d58-a561-e826c7957391" providerId="AD" clId="Web-{F5D50328-6E99-DCE2-9AA6-AEABF206CD5B}" dt="2019-05-28T23:28:11.556" v="4"/>
          <ac:picMkLst>
            <pc:docMk/>
            <pc:sldMk cId="2716794308" sldId="260"/>
            <ac:picMk id="5" creationId="{0B8016AD-D9E7-4053-870D-5B06F9C6CDAF}"/>
          </ac:picMkLst>
        </pc:picChg>
      </pc:sldChg>
      <pc:sldChg chg="modSp">
        <pc:chgData name="Hardenbrook, Shari J (shardenb)" userId="S::shardenb@brockport.edu::bb5ef8a5-0b87-4d58-a561-e826c7957391" providerId="AD" clId="Web-{F5D50328-6E99-DCE2-9AA6-AEABF206CD5B}" dt="2019-05-28T23:43:40.914" v="14" actId="20577"/>
        <pc:sldMkLst>
          <pc:docMk/>
          <pc:sldMk cId="3319712480" sldId="263"/>
        </pc:sldMkLst>
        <pc:spChg chg="mod">
          <ac:chgData name="Hardenbrook, Shari J (shardenb)" userId="S::shardenb@brockport.edu::bb5ef8a5-0b87-4d58-a561-e826c7957391" providerId="AD" clId="Web-{F5D50328-6E99-DCE2-9AA6-AEABF206CD5B}" dt="2019-05-28T23:43:40.914" v="14" actId="20577"/>
          <ac:spMkLst>
            <pc:docMk/>
            <pc:sldMk cId="3319712480" sldId="263"/>
            <ac:spMk id="3" creationId="{94896522-AABE-CA43-A3ED-9AAC1138D441}"/>
          </ac:spMkLst>
        </pc:spChg>
      </pc:sldChg>
      <pc:sldChg chg="delSp">
        <pc:chgData name="Hardenbrook, Shari J (shardenb)" userId="S::shardenb@brockport.edu::bb5ef8a5-0b87-4d58-a561-e826c7957391" providerId="AD" clId="Web-{F5D50328-6E99-DCE2-9AA6-AEABF206CD5B}" dt="2019-05-28T23:28:28.947" v="6"/>
        <pc:sldMkLst>
          <pc:docMk/>
          <pc:sldMk cId="2281008448" sldId="265"/>
        </pc:sldMkLst>
        <pc:picChg chg="del">
          <ac:chgData name="Hardenbrook, Shari J (shardenb)" userId="S::shardenb@brockport.edu::bb5ef8a5-0b87-4d58-a561-e826c7957391" providerId="AD" clId="Web-{F5D50328-6E99-DCE2-9AA6-AEABF206CD5B}" dt="2019-05-28T23:28:26.415" v="5"/>
          <ac:picMkLst>
            <pc:docMk/>
            <pc:sldMk cId="2281008448" sldId="265"/>
            <ac:picMk id="5" creationId="{4816DFD0-DCEB-4D56-8388-3B12C8888736}"/>
          </ac:picMkLst>
        </pc:picChg>
        <pc:picChg chg="del">
          <ac:chgData name="Hardenbrook, Shari J (shardenb)" userId="S::shardenb@brockport.edu::bb5ef8a5-0b87-4d58-a561-e826c7957391" providerId="AD" clId="Web-{F5D50328-6E99-DCE2-9AA6-AEABF206CD5B}" dt="2019-05-28T23:28:28.947" v="6"/>
          <ac:picMkLst>
            <pc:docMk/>
            <pc:sldMk cId="2281008448" sldId="265"/>
            <ac:picMk id="7" creationId="{E56ABDFD-6C18-45C9-8A4D-0F47D0D45F47}"/>
          </ac:picMkLst>
        </pc:picChg>
      </pc:sldChg>
      <pc:sldChg chg="modSp">
        <pc:chgData name="Hardenbrook, Shari J (shardenb)" userId="S::shardenb@brockport.edu::bb5ef8a5-0b87-4d58-a561-e826c7957391" providerId="AD" clId="Web-{F5D50328-6E99-DCE2-9AA6-AEABF206CD5B}" dt="2019-05-28T23:49:22.926" v="140"/>
        <pc:sldMkLst>
          <pc:docMk/>
          <pc:sldMk cId="781626339" sldId="267"/>
        </pc:sldMkLst>
        <pc:graphicFrameChg chg="mod modGraphic">
          <ac:chgData name="Hardenbrook, Shari J (shardenb)" userId="S::shardenb@brockport.edu::bb5ef8a5-0b87-4d58-a561-e826c7957391" providerId="AD" clId="Web-{F5D50328-6E99-DCE2-9AA6-AEABF206CD5B}" dt="2019-05-28T23:49:22.926" v="140"/>
          <ac:graphicFrameMkLst>
            <pc:docMk/>
            <pc:sldMk cId="781626339" sldId="267"/>
            <ac:graphicFrameMk id="5" creationId="{E9FD6F85-9D66-EE4C-B9FE-B8A9E0D163EA}"/>
          </ac:graphicFrameMkLst>
        </pc:graphicFrameChg>
      </pc:sldChg>
      <pc:sldChg chg="modSp">
        <pc:chgData name="Hardenbrook, Shari J (shardenb)" userId="S::shardenb@brockport.edu::bb5ef8a5-0b87-4d58-a561-e826c7957391" providerId="AD" clId="Web-{F5D50328-6E99-DCE2-9AA6-AEABF206CD5B}" dt="2019-05-28T23:51:10.476" v="143" actId="20577"/>
        <pc:sldMkLst>
          <pc:docMk/>
          <pc:sldMk cId="664020225" sldId="269"/>
        </pc:sldMkLst>
        <pc:spChg chg="mod">
          <ac:chgData name="Hardenbrook, Shari J (shardenb)" userId="S::shardenb@brockport.edu::bb5ef8a5-0b87-4d58-a561-e826c7957391" providerId="AD" clId="Web-{F5D50328-6E99-DCE2-9AA6-AEABF206CD5B}" dt="2019-05-28T23:51:10.476" v="143" actId="20577"/>
          <ac:spMkLst>
            <pc:docMk/>
            <pc:sldMk cId="664020225" sldId="269"/>
            <ac:spMk id="3" creationId="{4CA6C9DB-2E29-F04F-841C-C59A4D17FEC2}"/>
          </ac:spMkLst>
        </pc:spChg>
      </pc:sldChg>
    </pc:docChg>
  </pc:docChgLst>
  <pc:docChgLst>
    <pc:chgData name="Hardenbrook, Shari J (shardenb)" userId="S::shardenb@brockport.edu::bb5ef8a5-0b87-4d58-a561-e826c7957391" providerId="AD" clId="Web-{8A59AEFB-A1DE-A5C6-1AAF-BBA8449FF685}"/>
    <pc:docChg chg="modSld">
      <pc:chgData name="Hardenbrook, Shari J (shardenb)" userId="S::shardenb@brockport.edu::bb5ef8a5-0b87-4d58-a561-e826c7957391" providerId="AD" clId="Web-{8A59AEFB-A1DE-A5C6-1AAF-BBA8449FF685}" dt="2019-05-29T02:12:13.720" v="6" actId="20577"/>
      <pc:docMkLst>
        <pc:docMk/>
      </pc:docMkLst>
      <pc:sldChg chg="modNotes">
        <pc:chgData name="Hardenbrook, Shari J (shardenb)" userId="S::shardenb@brockport.edu::bb5ef8a5-0b87-4d58-a561-e826c7957391" providerId="AD" clId="Web-{8A59AEFB-A1DE-A5C6-1AAF-BBA8449FF685}" dt="2019-05-29T02:10:03.109" v="0"/>
        <pc:sldMkLst>
          <pc:docMk/>
          <pc:sldMk cId="2716794308" sldId="260"/>
        </pc:sldMkLst>
      </pc:sldChg>
      <pc:sldChg chg="modSp">
        <pc:chgData name="Hardenbrook, Shari J (shardenb)" userId="S::shardenb@brockport.edu::bb5ef8a5-0b87-4d58-a561-e826c7957391" providerId="AD" clId="Web-{8A59AEFB-A1DE-A5C6-1AAF-BBA8449FF685}" dt="2019-05-29T02:12:13.720" v="5" actId="20577"/>
        <pc:sldMkLst>
          <pc:docMk/>
          <pc:sldMk cId="2281008448" sldId="265"/>
        </pc:sldMkLst>
        <pc:spChg chg="mod">
          <ac:chgData name="Hardenbrook, Shari J (shardenb)" userId="S::shardenb@brockport.edu::bb5ef8a5-0b87-4d58-a561-e826c7957391" providerId="AD" clId="Web-{8A59AEFB-A1DE-A5C6-1AAF-BBA8449FF685}" dt="2019-05-29T02:12:13.720" v="5" actId="20577"/>
          <ac:spMkLst>
            <pc:docMk/>
            <pc:sldMk cId="2281008448" sldId="265"/>
            <ac:spMk id="3" creationId="{8B700194-A713-5A4B-A1DD-7CF30D8C662C}"/>
          </ac:spMkLst>
        </pc:spChg>
      </pc:sldChg>
    </pc:docChg>
  </pc:docChgLst>
  <pc:docChgLst>
    <pc:chgData name="Kalenda, Peter J (pkalenda)" userId="S::pkalenda@brockport.edu::295640c2-43f7-4edf-8ec2-46ec2167ad66" providerId="AD" clId="Web-{2E55A245-8CC8-4759-A7BA-F9E4211B5D74}"/>
    <pc:docChg chg="modSld">
      <pc:chgData name="Kalenda, Peter J (pkalenda)" userId="S::pkalenda@brockport.edu::295640c2-43f7-4edf-8ec2-46ec2167ad66" providerId="AD" clId="Web-{2E55A245-8CC8-4759-A7BA-F9E4211B5D74}" dt="2019-05-28T12:35:48.581" v="960" actId="1076"/>
      <pc:docMkLst>
        <pc:docMk/>
      </pc:docMkLst>
      <pc:sldChg chg="modSp">
        <pc:chgData name="Kalenda, Peter J (pkalenda)" userId="S::pkalenda@brockport.edu::295640c2-43f7-4edf-8ec2-46ec2167ad66" providerId="AD" clId="Web-{2E55A245-8CC8-4759-A7BA-F9E4211B5D74}" dt="2019-05-28T12:33:43.186" v="755" actId="20577"/>
        <pc:sldMkLst>
          <pc:docMk/>
          <pc:sldMk cId="3121578941" sldId="258"/>
        </pc:sldMkLst>
        <pc:spChg chg="mod">
          <ac:chgData name="Kalenda, Peter J (pkalenda)" userId="S::pkalenda@brockport.edu::295640c2-43f7-4edf-8ec2-46ec2167ad66" providerId="AD" clId="Web-{2E55A245-8CC8-4759-A7BA-F9E4211B5D74}" dt="2019-05-28T12:33:43.186" v="755" actId="20577"/>
          <ac:spMkLst>
            <pc:docMk/>
            <pc:sldMk cId="3121578941" sldId="258"/>
            <ac:spMk id="2" creationId="{6472AFC7-2A24-EA4E-8C68-FF7F7705BFA5}"/>
          </ac:spMkLst>
        </pc:spChg>
        <pc:spChg chg="mod">
          <ac:chgData name="Kalenda, Peter J (pkalenda)" userId="S::pkalenda@brockport.edu::295640c2-43f7-4edf-8ec2-46ec2167ad66" providerId="AD" clId="Web-{2E55A245-8CC8-4759-A7BA-F9E4211B5D74}" dt="2019-05-28T12:32:59.528" v="718" actId="20577"/>
          <ac:spMkLst>
            <pc:docMk/>
            <pc:sldMk cId="3121578941" sldId="258"/>
            <ac:spMk id="3" creationId="{259BB9C7-7FB1-BB40-9E39-3DE477229BBE}"/>
          </ac:spMkLst>
        </pc:spChg>
      </pc:sldChg>
      <pc:sldChg chg="modSp">
        <pc:chgData name="Kalenda, Peter J (pkalenda)" userId="S::pkalenda@brockport.edu::295640c2-43f7-4edf-8ec2-46ec2167ad66" providerId="AD" clId="Web-{2E55A245-8CC8-4759-A7BA-F9E4211B5D74}" dt="2019-05-28T12:31:01.321" v="609" actId="20577"/>
        <pc:sldMkLst>
          <pc:docMk/>
          <pc:sldMk cId="3912128997" sldId="259"/>
        </pc:sldMkLst>
        <pc:spChg chg="mod">
          <ac:chgData name="Kalenda, Peter J (pkalenda)" userId="S::pkalenda@brockport.edu::295640c2-43f7-4edf-8ec2-46ec2167ad66" providerId="AD" clId="Web-{2E55A245-8CC8-4759-A7BA-F9E4211B5D74}" dt="2019-05-28T12:31:01.321" v="609" actId="20577"/>
          <ac:spMkLst>
            <pc:docMk/>
            <pc:sldMk cId="3912128997" sldId="259"/>
            <ac:spMk id="3" creationId="{4389ABB6-105B-4F47-B495-FA1219CD9471}"/>
          </ac:spMkLst>
        </pc:spChg>
      </pc:sldChg>
      <pc:sldChg chg="modSp">
        <pc:chgData name="Kalenda, Peter J (pkalenda)" userId="S::pkalenda@brockport.edu::295640c2-43f7-4edf-8ec2-46ec2167ad66" providerId="AD" clId="Web-{2E55A245-8CC8-4759-A7BA-F9E4211B5D74}" dt="2019-05-28T12:35:48.581" v="960" actId="1076"/>
        <pc:sldMkLst>
          <pc:docMk/>
          <pc:sldMk cId="2042853595" sldId="264"/>
        </pc:sldMkLst>
        <pc:spChg chg="mod">
          <ac:chgData name="Kalenda, Peter J (pkalenda)" userId="S::pkalenda@brockport.edu::295640c2-43f7-4edf-8ec2-46ec2167ad66" providerId="AD" clId="Web-{2E55A245-8CC8-4759-A7BA-F9E4211B5D74}" dt="2019-05-28T12:35:48.581" v="960" actId="1076"/>
          <ac:spMkLst>
            <pc:docMk/>
            <pc:sldMk cId="2042853595" sldId="264"/>
            <ac:spMk id="3" creationId="{9F168A8E-1B0E-744E-B8CA-3B4E1CBE7A43}"/>
          </ac:spMkLst>
        </pc:spChg>
      </pc:sldChg>
    </pc:docChg>
  </pc:docChgLst>
  <pc:docChgLst>
    <pc:chgData name="Hardenbrook, Shari J (shardenb)" userId="S::shardenb@brockport.edu::bb5ef8a5-0b87-4d58-a561-e826c7957391" providerId="AD" clId="Web-{43F8D5B0-33EB-952E-6304-33C320BA18F1}"/>
    <pc:docChg chg="modSld">
      <pc:chgData name="Hardenbrook, Shari J (shardenb)" userId="S::shardenb@brockport.edu::bb5ef8a5-0b87-4d58-a561-e826c7957391" providerId="AD" clId="Web-{43F8D5B0-33EB-952E-6304-33C320BA18F1}" dt="2019-05-27T12:56:35.239" v="19" actId="1076"/>
      <pc:docMkLst>
        <pc:docMk/>
      </pc:docMkLst>
      <pc:sldChg chg="addSp modSp modNotes">
        <pc:chgData name="Hardenbrook, Shari J (shardenb)" userId="S::shardenb@brockport.edu::bb5ef8a5-0b87-4d58-a561-e826c7957391" providerId="AD" clId="Web-{43F8D5B0-33EB-952E-6304-33C320BA18F1}" dt="2019-05-27T12:55:15.236" v="13" actId="1076"/>
        <pc:sldMkLst>
          <pc:docMk/>
          <pc:sldMk cId="2716794308" sldId="260"/>
        </pc:sldMkLst>
        <pc:picChg chg="add mod">
          <ac:chgData name="Hardenbrook, Shari J (shardenb)" userId="S::shardenb@brockport.edu::bb5ef8a5-0b87-4d58-a561-e826c7957391" providerId="AD" clId="Web-{43F8D5B0-33EB-952E-6304-33C320BA18F1}" dt="2019-05-27T12:55:15.236" v="13" actId="1076"/>
          <ac:picMkLst>
            <pc:docMk/>
            <pc:sldMk cId="2716794308" sldId="260"/>
            <ac:picMk id="5" creationId="{0B8016AD-D9E7-4053-870D-5B06F9C6CDAF}"/>
          </ac:picMkLst>
        </pc:picChg>
      </pc:sldChg>
      <pc:sldChg chg="addSp modSp">
        <pc:chgData name="Hardenbrook, Shari J (shardenb)" userId="S::shardenb@brockport.edu::bb5ef8a5-0b87-4d58-a561-e826c7957391" providerId="AD" clId="Web-{43F8D5B0-33EB-952E-6304-33C320BA18F1}" dt="2019-05-27T12:56:35.239" v="19" actId="1076"/>
        <pc:sldMkLst>
          <pc:docMk/>
          <pc:sldMk cId="2281008448" sldId="265"/>
        </pc:sldMkLst>
        <pc:picChg chg="add mod">
          <ac:chgData name="Hardenbrook, Shari J (shardenb)" userId="S::shardenb@brockport.edu::bb5ef8a5-0b87-4d58-a561-e826c7957391" providerId="AD" clId="Web-{43F8D5B0-33EB-952E-6304-33C320BA18F1}" dt="2019-05-27T12:56:14.629" v="16" actId="1076"/>
          <ac:picMkLst>
            <pc:docMk/>
            <pc:sldMk cId="2281008448" sldId="265"/>
            <ac:picMk id="5" creationId="{4816DFD0-DCEB-4D56-8388-3B12C8888736}"/>
          </ac:picMkLst>
        </pc:picChg>
        <pc:picChg chg="add mod">
          <ac:chgData name="Hardenbrook, Shari J (shardenb)" userId="S::shardenb@brockport.edu::bb5ef8a5-0b87-4d58-a561-e826c7957391" providerId="AD" clId="Web-{43F8D5B0-33EB-952E-6304-33C320BA18F1}" dt="2019-05-27T12:56:35.239" v="19" actId="1076"/>
          <ac:picMkLst>
            <pc:docMk/>
            <pc:sldMk cId="2281008448" sldId="265"/>
            <ac:picMk id="7" creationId="{E56ABDFD-6C18-45C9-8A4D-0F47D0D45F47}"/>
          </ac:picMkLst>
        </pc:picChg>
      </pc:sldChg>
    </pc:docChg>
  </pc:docChgLst>
  <pc:docChgLst>
    <pc:chgData name="Rath, Logan T (lrath)" userId="78b7e26d-4a41-4a6a-8670-e5c6b1a279a6" providerId="ADAL" clId="{E6ECA82A-6280-444F-A8F1-C0D400B2D334}"/>
    <pc:docChg chg="undo custSel addSld modSld">
      <pc:chgData name="Rath, Logan T (lrath)" userId="78b7e26d-4a41-4a6a-8670-e5c6b1a279a6" providerId="ADAL" clId="{E6ECA82A-6280-444F-A8F1-C0D400B2D334}" dt="2019-05-28T03:43:34.940" v="2632" actId="20577"/>
      <pc:docMkLst>
        <pc:docMk/>
      </pc:docMkLst>
      <pc:sldChg chg="addSp delSp modSp">
        <pc:chgData name="Rath, Logan T (lrath)" userId="78b7e26d-4a41-4a6a-8670-e5c6b1a279a6" providerId="ADAL" clId="{E6ECA82A-6280-444F-A8F1-C0D400B2D334}" dt="2019-05-28T03:28:42" v="1870" actId="1076"/>
        <pc:sldMkLst>
          <pc:docMk/>
          <pc:sldMk cId="3317888837" sldId="257"/>
        </pc:sldMkLst>
        <pc:spChg chg="add del mod">
          <ac:chgData name="Rath, Logan T (lrath)" userId="78b7e26d-4a41-4a6a-8670-e5c6b1a279a6" providerId="ADAL" clId="{E6ECA82A-6280-444F-A8F1-C0D400B2D334}" dt="2019-05-28T03:27:02.068" v="1776" actId="3680"/>
          <ac:spMkLst>
            <pc:docMk/>
            <pc:sldMk cId="3317888837" sldId="257"/>
            <ac:spMk id="6" creationId="{6D64E3CD-5A03-BE43-AED7-7E7017112788}"/>
          </ac:spMkLst>
        </pc:spChg>
        <pc:graphicFrameChg chg="del modGraphic">
          <ac:chgData name="Rath, Logan T (lrath)" userId="78b7e26d-4a41-4a6a-8670-e5c6b1a279a6" providerId="ADAL" clId="{E6ECA82A-6280-444F-A8F1-C0D400B2D334}" dt="2019-05-28T03:24:12.964" v="1383" actId="478"/>
          <ac:graphicFrameMkLst>
            <pc:docMk/>
            <pc:sldMk cId="3317888837" sldId="257"/>
            <ac:graphicFrameMk id="5" creationId="{634A493F-5DD9-8242-AB07-E4E529DDE0A2}"/>
          </ac:graphicFrameMkLst>
        </pc:graphicFrameChg>
        <pc:graphicFrameChg chg="add mod modGraphic">
          <ac:chgData name="Rath, Logan T (lrath)" userId="78b7e26d-4a41-4a6a-8670-e5c6b1a279a6" providerId="ADAL" clId="{E6ECA82A-6280-444F-A8F1-C0D400B2D334}" dt="2019-05-28T03:28:42" v="1870" actId="1076"/>
          <ac:graphicFrameMkLst>
            <pc:docMk/>
            <pc:sldMk cId="3317888837" sldId="257"/>
            <ac:graphicFrameMk id="7" creationId="{4B8EC906-2AC1-684F-BD1E-5130CBCBBFFF}"/>
          </ac:graphicFrameMkLst>
        </pc:graphicFrameChg>
      </pc:sldChg>
      <pc:sldChg chg="modSp modNotesTx">
        <pc:chgData name="Rath, Logan T (lrath)" userId="78b7e26d-4a41-4a6a-8670-e5c6b1a279a6" providerId="ADAL" clId="{E6ECA82A-6280-444F-A8F1-C0D400B2D334}" dt="2019-05-20T15:24:59.488" v="1368" actId="20577"/>
        <pc:sldMkLst>
          <pc:docMk/>
          <pc:sldMk cId="3121578941" sldId="258"/>
        </pc:sldMkLst>
        <pc:spChg chg="mod">
          <ac:chgData name="Rath, Logan T (lrath)" userId="78b7e26d-4a41-4a6a-8670-e5c6b1a279a6" providerId="ADAL" clId="{E6ECA82A-6280-444F-A8F1-C0D400B2D334}" dt="2019-05-20T15:24:59.488" v="1368" actId="20577"/>
          <ac:spMkLst>
            <pc:docMk/>
            <pc:sldMk cId="3121578941" sldId="258"/>
            <ac:spMk id="3" creationId="{259BB9C7-7FB1-BB40-9E39-3DE477229BBE}"/>
          </ac:spMkLst>
        </pc:spChg>
      </pc:sldChg>
      <pc:sldChg chg="modSp modNotesTx">
        <pc:chgData name="Rath, Logan T (lrath)" userId="78b7e26d-4a41-4a6a-8670-e5c6b1a279a6" providerId="ADAL" clId="{E6ECA82A-6280-444F-A8F1-C0D400B2D334}" dt="2019-05-20T15:01:00.255" v="394" actId="20577"/>
        <pc:sldMkLst>
          <pc:docMk/>
          <pc:sldMk cId="3912128997" sldId="259"/>
        </pc:sldMkLst>
        <pc:spChg chg="mod">
          <ac:chgData name="Rath, Logan T (lrath)" userId="78b7e26d-4a41-4a6a-8670-e5c6b1a279a6" providerId="ADAL" clId="{E6ECA82A-6280-444F-A8F1-C0D400B2D334}" dt="2019-05-20T15:00:53.615" v="393" actId="20577"/>
          <ac:spMkLst>
            <pc:docMk/>
            <pc:sldMk cId="3912128997" sldId="259"/>
            <ac:spMk id="2" creationId="{4B54A5A0-746E-0043-9FFA-7E38B9CC11C7}"/>
          </ac:spMkLst>
        </pc:spChg>
        <pc:spChg chg="mod">
          <ac:chgData name="Rath, Logan T (lrath)" userId="78b7e26d-4a41-4a6a-8670-e5c6b1a279a6" providerId="ADAL" clId="{E6ECA82A-6280-444F-A8F1-C0D400B2D334}" dt="2019-05-20T15:01:00.255" v="394" actId="20577"/>
          <ac:spMkLst>
            <pc:docMk/>
            <pc:sldMk cId="3912128997" sldId="259"/>
            <ac:spMk id="3" creationId="{4389ABB6-105B-4F47-B495-FA1219CD9471}"/>
          </ac:spMkLst>
        </pc:spChg>
      </pc:sldChg>
      <pc:sldChg chg="modSp modNotesTx">
        <pc:chgData name="Rath, Logan T (lrath)" userId="78b7e26d-4a41-4a6a-8670-e5c6b1a279a6" providerId="ADAL" clId="{E6ECA82A-6280-444F-A8F1-C0D400B2D334}" dt="2019-05-28T03:24:27.528" v="1385" actId="14100"/>
        <pc:sldMkLst>
          <pc:docMk/>
          <pc:sldMk cId="2716794308" sldId="260"/>
        </pc:sldMkLst>
        <pc:spChg chg="mod">
          <ac:chgData name="Rath, Logan T (lrath)" userId="78b7e26d-4a41-4a6a-8670-e5c6b1a279a6" providerId="ADAL" clId="{E6ECA82A-6280-444F-A8F1-C0D400B2D334}" dt="2019-05-20T15:01:34.472" v="433"/>
          <ac:spMkLst>
            <pc:docMk/>
            <pc:sldMk cId="2716794308" sldId="260"/>
            <ac:spMk id="3" creationId="{44360BB4-A05E-E043-87D4-E44D430A5811}"/>
          </ac:spMkLst>
        </pc:spChg>
        <pc:picChg chg="mod">
          <ac:chgData name="Rath, Logan T (lrath)" userId="78b7e26d-4a41-4a6a-8670-e5c6b1a279a6" providerId="ADAL" clId="{E6ECA82A-6280-444F-A8F1-C0D400B2D334}" dt="2019-05-28T03:24:27.528" v="1385" actId="14100"/>
          <ac:picMkLst>
            <pc:docMk/>
            <pc:sldMk cId="2716794308" sldId="260"/>
            <ac:picMk id="5" creationId="{0B8016AD-D9E7-4053-870D-5B06F9C6CDAF}"/>
          </ac:picMkLst>
        </pc:picChg>
      </pc:sldChg>
      <pc:sldChg chg="addSp delSp modSp modNotesTx">
        <pc:chgData name="Rath, Logan T (lrath)" userId="78b7e26d-4a41-4a6a-8670-e5c6b1a279a6" providerId="ADAL" clId="{E6ECA82A-6280-444F-A8F1-C0D400B2D334}" dt="2019-05-28T03:38:38.424" v="2338" actId="1076"/>
        <pc:sldMkLst>
          <pc:docMk/>
          <pc:sldMk cId="2615799106" sldId="261"/>
        </pc:sldMkLst>
        <pc:spChg chg="del">
          <ac:chgData name="Rath, Logan T (lrath)" userId="78b7e26d-4a41-4a6a-8670-e5c6b1a279a6" providerId="ADAL" clId="{E6ECA82A-6280-444F-A8F1-C0D400B2D334}" dt="2019-05-28T03:31:10.850" v="2073" actId="478"/>
          <ac:spMkLst>
            <pc:docMk/>
            <pc:sldMk cId="2615799106" sldId="261"/>
            <ac:spMk id="3" creationId="{21F371BB-A520-314D-AAD9-91C5A1C5B518}"/>
          </ac:spMkLst>
        </pc:spChg>
        <pc:spChg chg="add del mod">
          <ac:chgData name="Rath, Logan T (lrath)" userId="78b7e26d-4a41-4a6a-8670-e5c6b1a279a6" providerId="ADAL" clId="{E6ECA82A-6280-444F-A8F1-C0D400B2D334}" dt="2019-05-28T03:32:03.973" v="2074" actId="478"/>
          <ac:spMkLst>
            <pc:docMk/>
            <pc:sldMk cId="2615799106" sldId="261"/>
            <ac:spMk id="6" creationId="{DEAFA779-80DC-B442-8D2D-8335E03BE9F2}"/>
          </ac:spMkLst>
        </pc:spChg>
        <pc:spChg chg="add mod">
          <ac:chgData name="Rath, Logan T (lrath)" userId="78b7e26d-4a41-4a6a-8670-e5c6b1a279a6" providerId="ADAL" clId="{E6ECA82A-6280-444F-A8F1-C0D400B2D334}" dt="2019-05-28T03:36:12.869" v="2271" actId="13822"/>
          <ac:spMkLst>
            <pc:docMk/>
            <pc:sldMk cId="2615799106" sldId="261"/>
            <ac:spMk id="7" creationId="{03AEE9A4-50BD-1049-AD56-3AAA49FA6CC4}"/>
          </ac:spMkLst>
        </pc:spChg>
        <pc:spChg chg="add mod">
          <ac:chgData name="Rath, Logan T (lrath)" userId="78b7e26d-4a41-4a6a-8670-e5c6b1a279a6" providerId="ADAL" clId="{E6ECA82A-6280-444F-A8F1-C0D400B2D334}" dt="2019-05-28T03:37:22.187" v="2323" actId="688"/>
          <ac:spMkLst>
            <pc:docMk/>
            <pc:sldMk cId="2615799106" sldId="261"/>
            <ac:spMk id="8" creationId="{F63B9C63-1F1C-304C-B46B-F5482BDEB611}"/>
          </ac:spMkLst>
        </pc:spChg>
        <pc:spChg chg="add mod">
          <ac:chgData name="Rath, Logan T (lrath)" userId="78b7e26d-4a41-4a6a-8670-e5c6b1a279a6" providerId="ADAL" clId="{E6ECA82A-6280-444F-A8F1-C0D400B2D334}" dt="2019-05-28T03:38:29.382" v="2337" actId="1076"/>
          <ac:spMkLst>
            <pc:docMk/>
            <pc:sldMk cId="2615799106" sldId="261"/>
            <ac:spMk id="9" creationId="{F532E8CC-D011-BE44-BA9F-754AC65FBA1C}"/>
          </ac:spMkLst>
        </pc:spChg>
        <pc:spChg chg="add mod">
          <ac:chgData name="Rath, Logan T (lrath)" userId="78b7e26d-4a41-4a6a-8670-e5c6b1a279a6" providerId="ADAL" clId="{E6ECA82A-6280-444F-A8F1-C0D400B2D334}" dt="2019-05-28T03:38:23.590" v="2336" actId="1076"/>
          <ac:spMkLst>
            <pc:docMk/>
            <pc:sldMk cId="2615799106" sldId="261"/>
            <ac:spMk id="13" creationId="{B6944791-1FD7-C344-B11D-74D079DF63C1}"/>
          </ac:spMkLst>
        </pc:spChg>
        <pc:picChg chg="add mod">
          <ac:chgData name="Rath, Logan T (lrath)" userId="78b7e26d-4a41-4a6a-8670-e5c6b1a279a6" providerId="ADAL" clId="{E6ECA82A-6280-444F-A8F1-C0D400B2D334}" dt="2019-05-28T03:36:03.230" v="2270" actId="1076"/>
          <ac:picMkLst>
            <pc:docMk/>
            <pc:sldMk cId="2615799106" sldId="261"/>
            <ac:picMk id="1026" creationId="{27429678-D1DB-264E-8DF7-471266AFB5B4}"/>
          </ac:picMkLst>
        </pc:picChg>
        <pc:picChg chg="add mod">
          <ac:chgData name="Rath, Logan T (lrath)" userId="78b7e26d-4a41-4a6a-8670-e5c6b1a279a6" providerId="ADAL" clId="{E6ECA82A-6280-444F-A8F1-C0D400B2D334}" dt="2019-05-28T03:36:03.230" v="2270" actId="1076"/>
          <ac:picMkLst>
            <pc:docMk/>
            <pc:sldMk cId="2615799106" sldId="261"/>
            <ac:picMk id="1028" creationId="{77787C04-4631-C64D-8AEA-3995EB8F3A14}"/>
          </ac:picMkLst>
        </pc:picChg>
        <pc:picChg chg="add mod">
          <ac:chgData name="Rath, Logan T (lrath)" userId="78b7e26d-4a41-4a6a-8670-e5c6b1a279a6" providerId="ADAL" clId="{E6ECA82A-6280-444F-A8F1-C0D400B2D334}" dt="2019-05-28T03:38:38.424" v="2338" actId="1076"/>
          <ac:picMkLst>
            <pc:docMk/>
            <pc:sldMk cId="2615799106" sldId="261"/>
            <ac:picMk id="1030" creationId="{CF4999C9-B5E4-2F4D-BA4D-3473B8F028A2}"/>
          </ac:picMkLst>
        </pc:picChg>
      </pc:sldChg>
      <pc:sldChg chg="addSp delSp modSp modNotesTx">
        <pc:chgData name="Rath, Logan T (lrath)" userId="78b7e26d-4a41-4a6a-8670-e5c6b1a279a6" providerId="ADAL" clId="{E6ECA82A-6280-444F-A8F1-C0D400B2D334}" dt="2019-05-28T03:43:34.940" v="2632" actId="20577"/>
        <pc:sldMkLst>
          <pc:docMk/>
          <pc:sldMk cId="3094759206" sldId="262"/>
        </pc:sldMkLst>
        <pc:spChg chg="del mod">
          <ac:chgData name="Rath, Logan T (lrath)" userId="78b7e26d-4a41-4a6a-8670-e5c6b1a279a6" providerId="ADAL" clId="{E6ECA82A-6280-444F-A8F1-C0D400B2D334}" dt="2019-05-28T03:39:34.361" v="2342" actId="1032"/>
          <ac:spMkLst>
            <pc:docMk/>
            <pc:sldMk cId="3094759206" sldId="262"/>
            <ac:spMk id="3" creationId="{CB94A860-123C-8040-8F0E-23FBC5767574}"/>
          </ac:spMkLst>
        </pc:spChg>
        <pc:graphicFrameChg chg="add mod">
          <ac:chgData name="Rath, Logan T (lrath)" userId="78b7e26d-4a41-4a6a-8670-e5c6b1a279a6" providerId="ADAL" clId="{E6ECA82A-6280-444F-A8F1-C0D400B2D334}" dt="2019-05-28T03:43:34.940" v="2632" actId="20577"/>
          <ac:graphicFrameMkLst>
            <pc:docMk/>
            <pc:sldMk cId="3094759206" sldId="262"/>
            <ac:graphicFrameMk id="5" creationId="{2AC94FF6-A252-1A4B-BD14-CDF5116F86AD}"/>
          </ac:graphicFrameMkLst>
        </pc:graphicFrameChg>
      </pc:sldChg>
      <pc:sldChg chg="modSp modNotesTx">
        <pc:chgData name="Rath, Logan T (lrath)" userId="78b7e26d-4a41-4a6a-8670-e5c6b1a279a6" providerId="ADAL" clId="{E6ECA82A-6280-444F-A8F1-C0D400B2D334}" dt="2019-05-28T03:26:11.770" v="1640" actId="20577"/>
        <pc:sldMkLst>
          <pc:docMk/>
          <pc:sldMk cId="3319712480" sldId="263"/>
        </pc:sldMkLst>
        <pc:spChg chg="mod">
          <ac:chgData name="Rath, Logan T (lrath)" userId="78b7e26d-4a41-4a6a-8670-e5c6b1a279a6" providerId="ADAL" clId="{E6ECA82A-6280-444F-A8F1-C0D400B2D334}" dt="2019-05-28T03:26:11.770" v="1640" actId="20577"/>
          <ac:spMkLst>
            <pc:docMk/>
            <pc:sldMk cId="3319712480" sldId="263"/>
            <ac:spMk id="3" creationId="{94896522-AABE-CA43-A3ED-9AAC1138D441}"/>
          </ac:spMkLst>
        </pc:spChg>
      </pc:sldChg>
      <pc:sldChg chg="modNotesTx">
        <pc:chgData name="Rath, Logan T (lrath)" userId="78b7e26d-4a41-4a6a-8670-e5c6b1a279a6" providerId="ADAL" clId="{E6ECA82A-6280-444F-A8F1-C0D400B2D334}" dt="2019-05-20T15:06:00.971" v="634" actId="20577"/>
        <pc:sldMkLst>
          <pc:docMk/>
          <pc:sldMk cId="2042853595" sldId="264"/>
        </pc:sldMkLst>
      </pc:sldChg>
      <pc:sldChg chg="modSp modNotesTx">
        <pc:chgData name="Rath, Logan T (lrath)" userId="78b7e26d-4a41-4a6a-8670-e5c6b1a279a6" providerId="ADAL" clId="{E6ECA82A-6280-444F-A8F1-C0D400B2D334}" dt="2019-05-28T03:24:58.406" v="1389" actId="14100"/>
        <pc:sldMkLst>
          <pc:docMk/>
          <pc:sldMk cId="2281008448" sldId="265"/>
        </pc:sldMkLst>
        <pc:spChg chg="mod">
          <ac:chgData name="Rath, Logan T (lrath)" userId="78b7e26d-4a41-4a6a-8670-e5c6b1a279a6" providerId="ADAL" clId="{E6ECA82A-6280-444F-A8F1-C0D400B2D334}" dt="2019-05-20T14:56:10.144" v="329" actId="20577"/>
          <ac:spMkLst>
            <pc:docMk/>
            <pc:sldMk cId="2281008448" sldId="265"/>
            <ac:spMk id="3" creationId="{8B700194-A713-5A4B-A1DD-7CF30D8C662C}"/>
          </ac:spMkLst>
        </pc:spChg>
        <pc:picChg chg="mod">
          <ac:chgData name="Rath, Logan T (lrath)" userId="78b7e26d-4a41-4a6a-8670-e5c6b1a279a6" providerId="ADAL" clId="{E6ECA82A-6280-444F-A8F1-C0D400B2D334}" dt="2019-05-28T03:24:58.406" v="1389" actId="14100"/>
          <ac:picMkLst>
            <pc:docMk/>
            <pc:sldMk cId="2281008448" sldId="265"/>
            <ac:picMk id="5" creationId="{4816DFD0-DCEB-4D56-8388-3B12C8888736}"/>
          </ac:picMkLst>
        </pc:picChg>
        <pc:picChg chg="mod">
          <ac:chgData name="Rath, Logan T (lrath)" userId="78b7e26d-4a41-4a6a-8670-e5c6b1a279a6" providerId="ADAL" clId="{E6ECA82A-6280-444F-A8F1-C0D400B2D334}" dt="2019-05-28T03:24:57.767" v="1388" actId="14100"/>
          <ac:picMkLst>
            <pc:docMk/>
            <pc:sldMk cId="2281008448" sldId="265"/>
            <ac:picMk id="7" creationId="{E56ABDFD-6C18-45C9-8A4D-0F47D0D45F47}"/>
          </ac:picMkLst>
        </pc:picChg>
      </pc:sldChg>
      <pc:sldChg chg="modSp modNotesTx">
        <pc:chgData name="Rath, Logan T (lrath)" userId="78b7e26d-4a41-4a6a-8670-e5c6b1a279a6" providerId="ADAL" clId="{E6ECA82A-6280-444F-A8F1-C0D400B2D334}" dt="2019-05-28T03:30:55.417" v="2072" actId="20577"/>
        <pc:sldMkLst>
          <pc:docMk/>
          <pc:sldMk cId="3930891916" sldId="266"/>
        </pc:sldMkLst>
        <pc:spChg chg="mod">
          <ac:chgData name="Rath, Logan T (lrath)" userId="78b7e26d-4a41-4a6a-8670-e5c6b1a279a6" providerId="ADAL" clId="{E6ECA82A-6280-444F-A8F1-C0D400B2D334}" dt="2019-05-28T03:30:55.417" v="2072" actId="20577"/>
          <ac:spMkLst>
            <pc:docMk/>
            <pc:sldMk cId="3930891916" sldId="266"/>
            <ac:spMk id="3" creationId="{F97B92B2-F127-C649-B6E1-FAC8418C985D}"/>
          </ac:spMkLst>
        </pc:spChg>
      </pc:sldChg>
      <pc:sldChg chg="addSp delSp modSp modNotesTx">
        <pc:chgData name="Rath, Logan T (lrath)" userId="78b7e26d-4a41-4a6a-8670-e5c6b1a279a6" providerId="ADAL" clId="{E6ECA82A-6280-444F-A8F1-C0D400B2D334}" dt="2019-05-20T15:19:09.397" v="1251" actId="20577"/>
        <pc:sldMkLst>
          <pc:docMk/>
          <pc:sldMk cId="781626339" sldId="267"/>
        </pc:sldMkLst>
        <pc:spChg chg="del">
          <ac:chgData name="Rath, Logan T (lrath)" userId="78b7e26d-4a41-4a6a-8670-e5c6b1a279a6" providerId="ADAL" clId="{E6ECA82A-6280-444F-A8F1-C0D400B2D334}" dt="2019-05-20T14:57:53.585" v="330" actId="3680"/>
          <ac:spMkLst>
            <pc:docMk/>
            <pc:sldMk cId="781626339" sldId="267"/>
            <ac:spMk id="3" creationId="{E1D403AD-FEE6-AF46-80FD-EA57ABB22A28}"/>
          </ac:spMkLst>
        </pc:spChg>
        <pc:graphicFrameChg chg="add mod modGraphic">
          <ac:chgData name="Rath, Logan T (lrath)" userId="78b7e26d-4a41-4a6a-8670-e5c6b1a279a6" providerId="ADAL" clId="{E6ECA82A-6280-444F-A8F1-C0D400B2D334}" dt="2019-05-20T15:19:09.397" v="1251" actId="20577"/>
          <ac:graphicFrameMkLst>
            <pc:docMk/>
            <pc:sldMk cId="781626339" sldId="267"/>
            <ac:graphicFrameMk id="5" creationId="{E9FD6F85-9D66-EE4C-B9FE-B8A9E0D163EA}"/>
          </ac:graphicFrameMkLst>
        </pc:graphicFrameChg>
      </pc:sldChg>
      <pc:sldChg chg="modSp">
        <pc:chgData name="Rath, Logan T (lrath)" userId="78b7e26d-4a41-4a6a-8670-e5c6b1a279a6" providerId="ADAL" clId="{E6ECA82A-6280-444F-A8F1-C0D400B2D334}" dt="2019-05-20T15:23:51.851" v="1260" actId="20577"/>
        <pc:sldMkLst>
          <pc:docMk/>
          <pc:sldMk cId="548713648" sldId="268"/>
        </pc:sldMkLst>
        <pc:spChg chg="mod">
          <ac:chgData name="Rath, Logan T (lrath)" userId="78b7e26d-4a41-4a6a-8670-e5c6b1a279a6" providerId="ADAL" clId="{E6ECA82A-6280-444F-A8F1-C0D400B2D334}" dt="2019-05-20T15:23:51.851" v="1260" actId="20577"/>
          <ac:spMkLst>
            <pc:docMk/>
            <pc:sldMk cId="548713648" sldId="268"/>
            <ac:spMk id="2" creationId="{F8A351F0-6FAA-954B-92E3-3A59E6639704}"/>
          </ac:spMkLst>
        </pc:spChg>
      </pc:sldChg>
      <pc:sldChg chg="modSp add modNotesTx">
        <pc:chgData name="Rath, Logan T (lrath)" userId="78b7e26d-4a41-4a6a-8670-e5c6b1a279a6" providerId="ADAL" clId="{E6ECA82A-6280-444F-A8F1-C0D400B2D334}" dt="2019-05-20T15:25:13.880" v="1380" actId="20577"/>
        <pc:sldMkLst>
          <pc:docMk/>
          <pc:sldMk cId="664020225" sldId="269"/>
        </pc:sldMkLst>
        <pc:spChg chg="mod">
          <ac:chgData name="Rath, Logan T (lrath)" userId="78b7e26d-4a41-4a6a-8670-e5c6b1a279a6" providerId="ADAL" clId="{E6ECA82A-6280-444F-A8F1-C0D400B2D334}" dt="2019-05-20T15:18:06.412" v="1121" actId="20577"/>
          <ac:spMkLst>
            <pc:docMk/>
            <pc:sldMk cId="664020225" sldId="269"/>
            <ac:spMk id="2" creationId="{5E47C8BC-5F5A-F049-A021-729E5A7F3CB4}"/>
          </ac:spMkLst>
        </pc:spChg>
        <pc:spChg chg="mod">
          <ac:chgData name="Rath, Logan T (lrath)" userId="78b7e26d-4a41-4a6a-8670-e5c6b1a279a6" providerId="ADAL" clId="{E6ECA82A-6280-444F-A8F1-C0D400B2D334}" dt="2019-05-20T15:24:23.995" v="1331" actId="20577"/>
          <ac:spMkLst>
            <pc:docMk/>
            <pc:sldMk cId="664020225" sldId="269"/>
            <ac:spMk id="3" creationId="{4CA6C9DB-2E29-F04F-841C-C59A4D17FEC2}"/>
          </ac:spMkLst>
        </pc:spChg>
      </pc:sldChg>
    </pc:docChg>
  </pc:docChgLst>
  <pc:docChgLst>
    <pc:chgData name="Rath, Logan T (lrath)" userId="78b7e26d-4a41-4a6a-8670-e5c6b1a279a6" providerId="ADAL" clId="{E15E3994-1143-A742-8889-FC71ADBBF2F8}"/>
    <pc:docChg chg="undo custSel modSld">
      <pc:chgData name="Rath, Logan T (lrath)" userId="78b7e26d-4a41-4a6a-8670-e5c6b1a279a6" providerId="ADAL" clId="{E15E3994-1143-A742-8889-FC71ADBBF2F8}" dt="2019-05-29T01:39:35.497" v="13" actId="403"/>
      <pc:docMkLst>
        <pc:docMk/>
      </pc:docMkLst>
      <pc:sldChg chg="modSp">
        <pc:chgData name="Rath, Logan T (lrath)" userId="78b7e26d-4a41-4a6a-8670-e5c6b1a279a6" providerId="ADAL" clId="{E15E3994-1143-A742-8889-FC71ADBBF2F8}" dt="2019-05-29T01:38:52.442" v="1" actId="20577"/>
        <pc:sldMkLst>
          <pc:docMk/>
          <pc:sldMk cId="3121578941" sldId="258"/>
        </pc:sldMkLst>
        <pc:spChg chg="mod">
          <ac:chgData name="Rath, Logan T (lrath)" userId="78b7e26d-4a41-4a6a-8670-e5c6b1a279a6" providerId="ADAL" clId="{E15E3994-1143-A742-8889-FC71ADBBF2F8}" dt="2019-05-29T01:38:52.442" v="1" actId="20577"/>
          <ac:spMkLst>
            <pc:docMk/>
            <pc:sldMk cId="3121578941" sldId="258"/>
            <ac:spMk id="3" creationId="{259BB9C7-7FB1-BB40-9E39-3DE477229BBE}"/>
          </ac:spMkLst>
        </pc:spChg>
      </pc:sldChg>
      <pc:sldChg chg="modSp">
        <pc:chgData name="Rath, Logan T (lrath)" userId="78b7e26d-4a41-4a6a-8670-e5c6b1a279a6" providerId="ADAL" clId="{E15E3994-1143-A742-8889-FC71ADBBF2F8}" dt="2019-05-29T01:39:26.301" v="10" actId="403"/>
        <pc:sldMkLst>
          <pc:docMk/>
          <pc:sldMk cId="3319712480" sldId="263"/>
        </pc:sldMkLst>
        <pc:spChg chg="mod">
          <ac:chgData name="Rath, Logan T (lrath)" userId="78b7e26d-4a41-4a6a-8670-e5c6b1a279a6" providerId="ADAL" clId="{E15E3994-1143-A742-8889-FC71ADBBF2F8}" dt="2019-05-29T01:39:26.301" v="10" actId="403"/>
          <ac:spMkLst>
            <pc:docMk/>
            <pc:sldMk cId="3319712480" sldId="263"/>
            <ac:spMk id="3" creationId="{94896522-AABE-CA43-A3ED-9AAC1138D441}"/>
          </ac:spMkLst>
        </pc:spChg>
      </pc:sldChg>
      <pc:sldChg chg="modSp">
        <pc:chgData name="Rath, Logan T (lrath)" userId="78b7e26d-4a41-4a6a-8670-e5c6b1a279a6" providerId="ADAL" clId="{E15E3994-1143-A742-8889-FC71ADBBF2F8}" dt="2019-05-29T01:39:35.497" v="13" actId="403"/>
        <pc:sldMkLst>
          <pc:docMk/>
          <pc:sldMk cId="2042853595" sldId="264"/>
        </pc:sldMkLst>
        <pc:spChg chg="mod">
          <ac:chgData name="Rath, Logan T (lrath)" userId="78b7e26d-4a41-4a6a-8670-e5c6b1a279a6" providerId="ADAL" clId="{E15E3994-1143-A742-8889-FC71ADBBF2F8}" dt="2019-05-29T01:39:35.497" v="13" actId="403"/>
          <ac:spMkLst>
            <pc:docMk/>
            <pc:sldMk cId="2042853595" sldId="264"/>
            <ac:spMk id="3" creationId="{9F168A8E-1B0E-744E-B8CA-3B4E1CBE7A43}"/>
          </ac:spMkLst>
        </pc:spChg>
      </pc:sldChg>
      <pc:sldChg chg="modSp">
        <pc:chgData name="Rath, Logan T (lrath)" userId="78b7e26d-4a41-4a6a-8670-e5c6b1a279a6" providerId="ADAL" clId="{E15E3994-1143-A742-8889-FC71ADBBF2F8}" dt="2019-05-29T01:39:07.560" v="2" actId="242"/>
        <pc:sldMkLst>
          <pc:docMk/>
          <pc:sldMk cId="3930891916" sldId="266"/>
        </pc:sldMkLst>
        <pc:spChg chg="mod">
          <ac:chgData name="Rath, Logan T (lrath)" userId="78b7e26d-4a41-4a6a-8670-e5c6b1a279a6" providerId="ADAL" clId="{E15E3994-1143-A742-8889-FC71ADBBF2F8}" dt="2019-05-29T01:39:07.560" v="2" actId="242"/>
          <ac:spMkLst>
            <pc:docMk/>
            <pc:sldMk cId="3930891916" sldId="266"/>
            <ac:spMk id="3" creationId="{F97B92B2-F127-C649-B6E1-FAC8418C985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CDAD9F-805D-324F-9DBB-5F185D2DDC25}" type="doc">
      <dgm:prSet loTypeId="urn:microsoft.com/office/officeart/2005/8/layout/process5" loCatId="" qsTypeId="urn:microsoft.com/office/officeart/2005/8/quickstyle/simple1" qsCatId="simple" csTypeId="urn:microsoft.com/office/officeart/2005/8/colors/colorful1" csCatId="colorful" phldr="1"/>
      <dgm:spPr/>
    </dgm:pt>
    <dgm:pt modelId="{827D9345-E59C-CD41-A3DD-D55EA5445EB9}">
      <dgm:prSet phldrT="[Text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  <a:latin typeface="Century Gothic" panose="020B0502020202020204" pitchFamily="34" charset="0"/>
            </a:rPr>
            <a:t>Create PowerPoint</a:t>
          </a:r>
        </a:p>
      </dgm:t>
    </dgm:pt>
    <dgm:pt modelId="{DC89E196-EE0E-9F47-8337-91C03A68E6A8}" type="parTrans" cxnId="{C768511F-1B58-4544-82CD-FF15A6F0C012}">
      <dgm:prSet/>
      <dgm:spPr/>
      <dgm:t>
        <a:bodyPr/>
        <a:lstStyle/>
        <a:p>
          <a:endParaRPr lang="en-US"/>
        </a:p>
      </dgm:t>
    </dgm:pt>
    <dgm:pt modelId="{140E67BB-E624-8542-B45A-62497D75996D}" type="sibTrans" cxnId="{C768511F-1B58-4544-82CD-FF15A6F0C012}">
      <dgm:prSet/>
      <dgm:spPr/>
      <dgm:t>
        <a:bodyPr/>
        <a:lstStyle/>
        <a:p>
          <a:endParaRPr lang="en-US"/>
        </a:p>
      </dgm:t>
    </dgm:pt>
    <dgm:pt modelId="{49D17AA3-3198-D94F-83B8-917C6F8FED43}">
      <dgm:prSet phldrT="[Text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  <a:latin typeface="Century Gothic" panose="020B0502020202020204" pitchFamily="34" charset="0"/>
            </a:rPr>
            <a:t>Open Kaltura</a:t>
          </a:r>
        </a:p>
      </dgm:t>
    </dgm:pt>
    <dgm:pt modelId="{6895D8E2-E186-644C-AE4B-F54FDA4EE55B}" type="parTrans" cxnId="{98F8F5AC-700C-BF46-986A-B18335FD92C2}">
      <dgm:prSet/>
      <dgm:spPr/>
      <dgm:t>
        <a:bodyPr/>
        <a:lstStyle/>
        <a:p>
          <a:endParaRPr lang="en-US"/>
        </a:p>
      </dgm:t>
    </dgm:pt>
    <dgm:pt modelId="{98C36E84-2025-644F-9620-66837B137039}" type="sibTrans" cxnId="{98F8F5AC-700C-BF46-986A-B18335FD92C2}">
      <dgm:prSet/>
      <dgm:spPr/>
      <dgm:t>
        <a:bodyPr/>
        <a:lstStyle/>
        <a:p>
          <a:endParaRPr lang="en-US"/>
        </a:p>
      </dgm:t>
    </dgm:pt>
    <dgm:pt modelId="{8638E027-13B9-2A44-B1F3-CFC3B5039103}">
      <dgm:prSet phldrT="[Text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  <a:latin typeface="Century Gothic" panose="020B0502020202020204" pitchFamily="34" charset="0"/>
            </a:rPr>
            <a:t>Record Video</a:t>
          </a:r>
        </a:p>
      </dgm:t>
    </dgm:pt>
    <dgm:pt modelId="{AE19BA7F-3D74-F348-AB22-ED969CB3AC4B}" type="parTrans" cxnId="{5D75B049-0AB2-514F-B17B-0806FB27313F}">
      <dgm:prSet/>
      <dgm:spPr/>
      <dgm:t>
        <a:bodyPr/>
        <a:lstStyle/>
        <a:p>
          <a:endParaRPr lang="en-US"/>
        </a:p>
      </dgm:t>
    </dgm:pt>
    <dgm:pt modelId="{AAE75367-1874-5546-9920-C53C3C9C6BEA}" type="sibTrans" cxnId="{5D75B049-0AB2-514F-B17B-0806FB27313F}">
      <dgm:prSet/>
      <dgm:spPr/>
      <dgm:t>
        <a:bodyPr/>
        <a:lstStyle/>
        <a:p>
          <a:endParaRPr lang="en-US"/>
        </a:p>
      </dgm:t>
    </dgm:pt>
    <dgm:pt modelId="{AF97ACAC-D2E4-FA4F-89BE-AE350DD0FFD1}">
      <dgm:prSet phldrT="[Text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  <a:latin typeface="Century Gothic" panose="020B0502020202020204" pitchFamily="34" charset="0"/>
            </a:rPr>
            <a:t>Locate .mp4 file</a:t>
          </a:r>
        </a:p>
      </dgm:t>
    </dgm:pt>
    <dgm:pt modelId="{02CD1D6A-4E09-654E-8CFD-00237F2978FC}" type="parTrans" cxnId="{2748699D-AFE8-1647-A90D-851472CB1CDA}">
      <dgm:prSet/>
      <dgm:spPr/>
      <dgm:t>
        <a:bodyPr/>
        <a:lstStyle/>
        <a:p>
          <a:endParaRPr lang="en-US"/>
        </a:p>
      </dgm:t>
    </dgm:pt>
    <dgm:pt modelId="{7EA04CBB-8A17-5C4B-AFCF-BDEB3A0BB44B}" type="sibTrans" cxnId="{2748699D-AFE8-1647-A90D-851472CB1CDA}">
      <dgm:prSet/>
      <dgm:spPr/>
      <dgm:t>
        <a:bodyPr/>
        <a:lstStyle/>
        <a:p>
          <a:endParaRPr lang="en-US"/>
        </a:p>
      </dgm:t>
    </dgm:pt>
    <dgm:pt modelId="{187D0A79-A1C0-914F-A618-C803D426FBAC}">
      <dgm:prSet phldrT="[Text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  <a:latin typeface="Century Gothic" panose="020B0502020202020204" pitchFamily="34" charset="0"/>
            </a:rPr>
            <a:t>Go to YouTube Studio</a:t>
          </a:r>
        </a:p>
      </dgm:t>
    </dgm:pt>
    <dgm:pt modelId="{47F2195B-E4D4-E240-B618-F2CE3FB8925D}" type="parTrans" cxnId="{45C05A2A-9F88-5146-A466-58709E098532}">
      <dgm:prSet/>
      <dgm:spPr/>
      <dgm:t>
        <a:bodyPr/>
        <a:lstStyle/>
        <a:p>
          <a:endParaRPr lang="en-US"/>
        </a:p>
      </dgm:t>
    </dgm:pt>
    <dgm:pt modelId="{60271137-8CE3-5C4C-82FB-21B09D954167}" type="sibTrans" cxnId="{45C05A2A-9F88-5146-A466-58709E098532}">
      <dgm:prSet/>
      <dgm:spPr/>
      <dgm:t>
        <a:bodyPr/>
        <a:lstStyle/>
        <a:p>
          <a:endParaRPr lang="en-US"/>
        </a:p>
      </dgm:t>
    </dgm:pt>
    <dgm:pt modelId="{6E22149C-CC23-B94D-9C12-C712FF57B727}">
      <dgm:prSet phldrT="[Text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  <a:latin typeface="Century Gothic" panose="020B0502020202020204" pitchFamily="34" charset="0"/>
            </a:rPr>
            <a:t>Upload .mp4</a:t>
          </a:r>
        </a:p>
      </dgm:t>
    </dgm:pt>
    <dgm:pt modelId="{135CB47C-4736-3D43-A7B0-D5017F8B91A5}" type="parTrans" cxnId="{C973D9F1-CC37-014B-B1EF-9E183BF0160D}">
      <dgm:prSet/>
      <dgm:spPr/>
      <dgm:t>
        <a:bodyPr/>
        <a:lstStyle/>
        <a:p>
          <a:endParaRPr lang="en-US"/>
        </a:p>
      </dgm:t>
    </dgm:pt>
    <dgm:pt modelId="{FA8D1770-FC63-C64A-AE01-C81071DB11CC}" type="sibTrans" cxnId="{C973D9F1-CC37-014B-B1EF-9E183BF0160D}">
      <dgm:prSet/>
      <dgm:spPr/>
      <dgm:t>
        <a:bodyPr/>
        <a:lstStyle/>
        <a:p>
          <a:endParaRPr lang="en-US"/>
        </a:p>
      </dgm:t>
    </dgm:pt>
    <dgm:pt modelId="{4618C00D-16E8-1941-B33C-DE057D2C5631}">
      <dgm:prSet phldrT="[Text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  <a:latin typeface="Century Gothic" panose="020B0502020202020204" pitchFamily="34" charset="0"/>
            </a:rPr>
            <a:t>Set Permissions</a:t>
          </a:r>
        </a:p>
      </dgm:t>
    </dgm:pt>
    <dgm:pt modelId="{980E1E5F-7C05-954D-BA74-8CB1FD2868E7}" type="parTrans" cxnId="{324F9C62-5D9D-1749-B5D5-59E4075EE858}">
      <dgm:prSet/>
      <dgm:spPr/>
      <dgm:t>
        <a:bodyPr/>
        <a:lstStyle/>
        <a:p>
          <a:endParaRPr lang="en-US"/>
        </a:p>
      </dgm:t>
    </dgm:pt>
    <dgm:pt modelId="{8ACF0DF4-F953-DA4C-9E0B-94703B98485F}" type="sibTrans" cxnId="{324F9C62-5D9D-1749-B5D5-59E4075EE858}">
      <dgm:prSet/>
      <dgm:spPr/>
      <dgm:t>
        <a:bodyPr/>
        <a:lstStyle/>
        <a:p>
          <a:endParaRPr lang="en-US"/>
        </a:p>
      </dgm:t>
    </dgm:pt>
    <dgm:pt modelId="{4E23EA99-5D60-EF49-9F2C-93F4805CAC58}">
      <dgm:prSet phldrT="[Text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  <a:latin typeface="Century Gothic" panose="020B0502020202020204" pitchFamily="34" charset="0"/>
            </a:rPr>
            <a:t>Edit Captions</a:t>
          </a:r>
        </a:p>
      </dgm:t>
    </dgm:pt>
    <dgm:pt modelId="{A20BCF6D-AEAE-C949-B781-E34D90E5A305}" type="parTrans" cxnId="{3225D627-2694-B942-8916-DEAED425C5CD}">
      <dgm:prSet/>
      <dgm:spPr/>
      <dgm:t>
        <a:bodyPr/>
        <a:lstStyle/>
        <a:p>
          <a:endParaRPr lang="en-US"/>
        </a:p>
      </dgm:t>
    </dgm:pt>
    <dgm:pt modelId="{0E470E22-1E9B-3A42-A929-1E0F497C9F14}" type="sibTrans" cxnId="{3225D627-2694-B942-8916-DEAED425C5CD}">
      <dgm:prSet/>
      <dgm:spPr/>
      <dgm:t>
        <a:bodyPr/>
        <a:lstStyle/>
        <a:p>
          <a:endParaRPr lang="en-US"/>
        </a:p>
      </dgm:t>
    </dgm:pt>
    <dgm:pt modelId="{5F86EE51-7674-BF49-9518-4ECEE405757D}">
      <dgm:prSet phldrT="[Text]" custT="1"/>
      <dgm:spPr/>
      <dgm:t>
        <a:bodyPr/>
        <a:lstStyle/>
        <a:p>
          <a:r>
            <a:rPr lang="en-US" sz="2000" b="1" dirty="0">
              <a:solidFill>
                <a:schemeClr val="tx1"/>
              </a:solidFill>
              <a:latin typeface="Century Gothic" panose="020B0502020202020204" pitchFamily="34" charset="0"/>
            </a:rPr>
            <a:t>Share on Blackboard</a:t>
          </a:r>
        </a:p>
      </dgm:t>
    </dgm:pt>
    <dgm:pt modelId="{326AED96-8F7D-7D42-A741-B7CC585213C6}" type="parTrans" cxnId="{F2A88C41-66B7-7F4F-9B14-B165A07C1FAB}">
      <dgm:prSet/>
      <dgm:spPr/>
      <dgm:t>
        <a:bodyPr/>
        <a:lstStyle/>
        <a:p>
          <a:endParaRPr lang="en-US"/>
        </a:p>
      </dgm:t>
    </dgm:pt>
    <dgm:pt modelId="{BE9960EF-9737-2040-907C-F307451E92FF}" type="sibTrans" cxnId="{F2A88C41-66B7-7F4F-9B14-B165A07C1FAB}">
      <dgm:prSet/>
      <dgm:spPr/>
      <dgm:t>
        <a:bodyPr/>
        <a:lstStyle/>
        <a:p>
          <a:endParaRPr lang="en-US"/>
        </a:p>
      </dgm:t>
    </dgm:pt>
    <dgm:pt modelId="{74CE79EC-DE7E-714E-95FA-AE5B3B2DE125}" type="pres">
      <dgm:prSet presAssocID="{B0CDAD9F-805D-324F-9DBB-5F185D2DDC25}" presName="diagram" presStyleCnt="0">
        <dgm:presLayoutVars>
          <dgm:dir/>
          <dgm:resizeHandles val="exact"/>
        </dgm:presLayoutVars>
      </dgm:prSet>
      <dgm:spPr/>
    </dgm:pt>
    <dgm:pt modelId="{C4139767-9C03-0E4A-B5BF-E1D15851F706}" type="pres">
      <dgm:prSet presAssocID="{827D9345-E59C-CD41-A3DD-D55EA5445EB9}" presName="node" presStyleLbl="node1" presStyleIdx="0" presStyleCnt="9">
        <dgm:presLayoutVars>
          <dgm:bulletEnabled val="1"/>
        </dgm:presLayoutVars>
      </dgm:prSet>
      <dgm:spPr/>
    </dgm:pt>
    <dgm:pt modelId="{8ECE86FA-E54B-6D4B-8075-05C2FA4A75E1}" type="pres">
      <dgm:prSet presAssocID="{140E67BB-E624-8542-B45A-62497D75996D}" presName="sibTrans" presStyleLbl="sibTrans2D1" presStyleIdx="0" presStyleCnt="8"/>
      <dgm:spPr/>
    </dgm:pt>
    <dgm:pt modelId="{2D492A02-A3FC-5E43-8537-60CA8C15953C}" type="pres">
      <dgm:prSet presAssocID="{140E67BB-E624-8542-B45A-62497D75996D}" presName="connectorText" presStyleLbl="sibTrans2D1" presStyleIdx="0" presStyleCnt="8"/>
      <dgm:spPr/>
    </dgm:pt>
    <dgm:pt modelId="{B90FEE57-D870-7642-97C3-B4D2819B7DED}" type="pres">
      <dgm:prSet presAssocID="{49D17AA3-3198-D94F-83B8-917C6F8FED43}" presName="node" presStyleLbl="node1" presStyleIdx="1" presStyleCnt="9">
        <dgm:presLayoutVars>
          <dgm:bulletEnabled val="1"/>
        </dgm:presLayoutVars>
      </dgm:prSet>
      <dgm:spPr/>
    </dgm:pt>
    <dgm:pt modelId="{0A09C68A-1620-7343-8BDC-8B0ED1791920}" type="pres">
      <dgm:prSet presAssocID="{98C36E84-2025-644F-9620-66837B137039}" presName="sibTrans" presStyleLbl="sibTrans2D1" presStyleIdx="1" presStyleCnt="8"/>
      <dgm:spPr/>
    </dgm:pt>
    <dgm:pt modelId="{6CC80619-E609-EB4A-8A2A-92D9BD02EA8D}" type="pres">
      <dgm:prSet presAssocID="{98C36E84-2025-644F-9620-66837B137039}" presName="connectorText" presStyleLbl="sibTrans2D1" presStyleIdx="1" presStyleCnt="8"/>
      <dgm:spPr/>
    </dgm:pt>
    <dgm:pt modelId="{E88B2BDD-5835-D24E-93DC-22050B6C0266}" type="pres">
      <dgm:prSet presAssocID="{8638E027-13B9-2A44-B1F3-CFC3B5039103}" presName="node" presStyleLbl="node1" presStyleIdx="2" presStyleCnt="9">
        <dgm:presLayoutVars>
          <dgm:bulletEnabled val="1"/>
        </dgm:presLayoutVars>
      </dgm:prSet>
      <dgm:spPr/>
    </dgm:pt>
    <dgm:pt modelId="{BBB9E734-5276-5741-985D-0EB8CAB5AE91}" type="pres">
      <dgm:prSet presAssocID="{AAE75367-1874-5546-9920-C53C3C9C6BEA}" presName="sibTrans" presStyleLbl="sibTrans2D1" presStyleIdx="2" presStyleCnt="8"/>
      <dgm:spPr/>
    </dgm:pt>
    <dgm:pt modelId="{96136B88-4F50-2F40-98F3-F32AF64B970B}" type="pres">
      <dgm:prSet presAssocID="{AAE75367-1874-5546-9920-C53C3C9C6BEA}" presName="connectorText" presStyleLbl="sibTrans2D1" presStyleIdx="2" presStyleCnt="8"/>
      <dgm:spPr/>
    </dgm:pt>
    <dgm:pt modelId="{1CF193AC-E28A-734F-A3DA-5DC23027F854}" type="pres">
      <dgm:prSet presAssocID="{AF97ACAC-D2E4-FA4F-89BE-AE350DD0FFD1}" presName="node" presStyleLbl="node1" presStyleIdx="3" presStyleCnt="9">
        <dgm:presLayoutVars>
          <dgm:bulletEnabled val="1"/>
        </dgm:presLayoutVars>
      </dgm:prSet>
      <dgm:spPr/>
    </dgm:pt>
    <dgm:pt modelId="{3DB188F8-A85C-A54C-9DFE-91CE7F9E4D37}" type="pres">
      <dgm:prSet presAssocID="{7EA04CBB-8A17-5C4B-AFCF-BDEB3A0BB44B}" presName="sibTrans" presStyleLbl="sibTrans2D1" presStyleIdx="3" presStyleCnt="8"/>
      <dgm:spPr/>
    </dgm:pt>
    <dgm:pt modelId="{B7BEA92A-A5A0-A342-87B9-DD44EA0BDF32}" type="pres">
      <dgm:prSet presAssocID="{7EA04CBB-8A17-5C4B-AFCF-BDEB3A0BB44B}" presName="connectorText" presStyleLbl="sibTrans2D1" presStyleIdx="3" presStyleCnt="8"/>
      <dgm:spPr/>
    </dgm:pt>
    <dgm:pt modelId="{47D14AFF-4C3C-714E-93FC-0E2B16D70944}" type="pres">
      <dgm:prSet presAssocID="{187D0A79-A1C0-914F-A618-C803D426FBAC}" presName="node" presStyleLbl="node1" presStyleIdx="4" presStyleCnt="9">
        <dgm:presLayoutVars>
          <dgm:bulletEnabled val="1"/>
        </dgm:presLayoutVars>
      </dgm:prSet>
      <dgm:spPr/>
    </dgm:pt>
    <dgm:pt modelId="{F1EB1908-D21B-E944-BF6B-AD84BBF00645}" type="pres">
      <dgm:prSet presAssocID="{60271137-8CE3-5C4C-82FB-21B09D954167}" presName="sibTrans" presStyleLbl="sibTrans2D1" presStyleIdx="4" presStyleCnt="8"/>
      <dgm:spPr/>
    </dgm:pt>
    <dgm:pt modelId="{FA3B3BE5-A526-5D46-BC55-4E7860523603}" type="pres">
      <dgm:prSet presAssocID="{60271137-8CE3-5C4C-82FB-21B09D954167}" presName="connectorText" presStyleLbl="sibTrans2D1" presStyleIdx="4" presStyleCnt="8"/>
      <dgm:spPr/>
    </dgm:pt>
    <dgm:pt modelId="{95A2120A-F13D-8549-B81A-C689A08BFD39}" type="pres">
      <dgm:prSet presAssocID="{6E22149C-CC23-B94D-9C12-C712FF57B727}" presName="node" presStyleLbl="node1" presStyleIdx="5" presStyleCnt="9">
        <dgm:presLayoutVars>
          <dgm:bulletEnabled val="1"/>
        </dgm:presLayoutVars>
      </dgm:prSet>
      <dgm:spPr/>
    </dgm:pt>
    <dgm:pt modelId="{571675D9-5692-DC47-B07D-0DC9C73DCB3A}" type="pres">
      <dgm:prSet presAssocID="{FA8D1770-FC63-C64A-AE01-C81071DB11CC}" presName="sibTrans" presStyleLbl="sibTrans2D1" presStyleIdx="5" presStyleCnt="8"/>
      <dgm:spPr/>
    </dgm:pt>
    <dgm:pt modelId="{87E826BA-B546-1C4D-B9A1-3700D939457E}" type="pres">
      <dgm:prSet presAssocID="{FA8D1770-FC63-C64A-AE01-C81071DB11CC}" presName="connectorText" presStyleLbl="sibTrans2D1" presStyleIdx="5" presStyleCnt="8"/>
      <dgm:spPr/>
    </dgm:pt>
    <dgm:pt modelId="{923D3A54-2A51-B543-9549-E6DFACCE94D8}" type="pres">
      <dgm:prSet presAssocID="{4618C00D-16E8-1941-B33C-DE057D2C5631}" presName="node" presStyleLbl="node1" presStyleIdx="6" presStyleCnt="9">
        <dgm:presLayoutVars>
          <dgm:bulletEnabled val="1"/>
        </dgm:presLayoutVars>
      </dgm:prSet>
      <dgm:spPr/>
    </dgm:pt>
    <dgm:pt modelId="{2D7E847E-1858-894A-A85F-518E97CE1B89}" type="pres">
      <dgm:prSet presAssocID="{8ACF0DF4-F953-DA4C-9E0B-94703B98485F}" presName="sibTrans" presStyleLbl="sibTrans2D1" presStyleIdx="6" presStyleCnt="8"/>
      <dgm:spPr/>
    </dgm:pt>
    <dgm:pt modelId="{3D6F2684-EF6F-6247-B546-C94572E7B850}" type="pres">
      <dgm:prSet presAssocID="{8ACF0DF4-F953-DA4C-9E0B-94703B98485F}" presName="connectorText" presStyleLbl="sibTrans2D1" presStyleIdx="6" presStyleCnt="8"/>
      <dgm:spPr/>
    </dgm:pt>
    <dgm:pt modelId="{BEC0D633-54CF-684B-AF9D-CB9AB662B669}" type="pres">
      <dgm:prSet presAssocID="{4E23EA99-5D60-EF49-9F2C-93F4805CAC58}" presName="node" presStyleLbl="node1" presStyleIdx="7" presStyleCnt="9">
        <dgm:presLayoutVars>
          <dgm:bulletEnabled val="1"/>
        </dgm:presLayoutVars>
      </dgm:prSet>
      <dgm:spPr/>
    </dgm:pt>
    <dgm:pt modelId="{E1737223-B93F-B342-A561-FEE14A42E438}" type="pres">
      <dgm:prSet presAssocID="{0E470E22-1E9B-3A42-A929-1E0F497C9F14}" presName="sibTrans" presStyleLbl="sibTrans2D1" presStyleIdx="7" presStyleCnt="8"/>
      <dgm:spPr/>
    </dgm:pt>
    <dgm:pt modelId="{82C45772-15EA-474F-9335-81E61648530D}" type="pres">
      <dgm:prSet presAssocID="{0E470E22-1E9B-3A42-A929-1E0F497C9F14}" presName="connectorText" presStyleLbl="sibTrans2D1" presStyleIdx="7" presStyleCnt="8"/>
      <dgm:spPr/>
    </dgm:pt>
    <dgm:pt modelId="{F97F6093-5FCA-054F-A6F2-B76C3CF1B7A7}" type="pres">
      <dgm:prSet presAssocID="{5F86EE51-7674-BF49-9518-4ECEE405757D}" presName="node" presStyleLbl="node1" presStyleIdx="8" presStyleCnt="9">
        <dgm:presLayoutVars>
          <dgm:bulletEnabled val="1"/>
        </dgm:presLayoutVars>
      </dgm:prSet>
      <dgm:spPr/>
    </dgm:pt>
  </dgm:ptLst>
  <dgm:cxnLst>
    <dgm:cxn modelId="{146C4E1B-27CC-1E47-A3C3-3B287A641270}" type="presOf" srcId="{98C36E84-2025-644F-9620-66837B137039}" destId="{0A09C68A-1620-7343-8BDC-8B0ED1791920}" srcOrd="0" destOrd="0" presId="urn:microsoft.com/office/officeart/2005/8/layout/process5"/>
    <dgm:cxn modelId="{C768511F-1B58-4544-82CD-FF15A6F0C012}" srcId="{B0CDAD9F-805D-324F-9DBB-5F185D2DDC25}" destId="{827D9345-E59C-CD41-A3DD-D55EA5445EB9}" srcOrd="0" destOrd="0" parTransId="{DC89E196-EE0E-9F47-8337-91C03A68E6A8}" sibTransId="{140E67BB-E624-8542-B45A-62497D75996D}"/>
    <dgm:cxn modelId="{DBBF1B27-AF01-5B4A-975B-E727C8CBE79E}" type="presOf" srcId="{6E22149C-CC23-B94D-9C12-C712FF57B727}" destId="{95A2120A-F13D-8549-B81A-C689A08BFD39}" srcOrd="0" destOrd="0" presId="urn:microsoft.com/office/officeart/2005/8/layout/process5"/>
    <dgm:cxn modelId="{3225D627-2694-B942-8916-DEAED425C5CD}" srcId="{B0CDAD9F-805D-324F-9DBB-5F185D2DDC25}" destId="{4E23EA99-5D60-EF49-9F2C-93F4805CAC58}" srcOrd="7" destOrd="0" parTransId="{A20BCF6D-AEAE-C949-B781-E34D90E5A305}" sibTransId="{0E470E22-1E9B-3A42-A929-1E0F497C9F14}"/>
    <dgm:cxn modelId="{45C05A2A-9F88-5146-A466-58709E098532}" srcId="{B0CDAD9F-805D-324F-9DBB-5F185D2DDC25}" destId="{187D0A79-A1C0-914F-A618-C803D426FBAC}" srcOrd="4" destOrd="0" parTransId="{47F2195B-E4D4-E240-B618-F2CE3FB8925D}" sibTransId="{60271137-8CE3-5C4C-82FB-21B09D954167}"/>
    <dgm:cxn modelId="{80C53E2B-A601-7C43-B104-B3064326D0BD}" type="presOf" srcId="{98C36E84-2025-644F-9620-66837B137039}" destId="{6CC80619-E609-EB4A-8A2A-92D9BD02EA8D}" srcOrd="1" destOrd="0" presId="urn:microsoft.com/office/officeart/2005/8/layout/process5"/>
    <dgm:cxn modelId="{D4BBE63B-1A07-D94B-9614-C1FF79A9A8E6}" type="presOf" srcId="{49D17AA3-3198-D94F-83B8-917C6F8FED43}" destId="{B90FEE57-D870-7642-97C3-B4D2819B7DED}" srcOrd="0" destOrd="0" presId="urn:microsoft.com/office/officeart/2005/8/layout/process5"/>
    <dgm:cxn modelId="{123AE73C-15AF-964B-A6F2-C18F90629EB2}" type="presOf" srcId="{8638E027-13B9-2A44-B1F3-CFC3B5039103}" destId="{E88B2BDD-5835-D24E-93DC-22050B6C0266}" srcOrd="0" destOrd="0" presId="urn:microsoft.com/office/officeart/2005/8/layout/process5"/>
    <dgm:cxn modelId="{60A2B35C-8285-0B45-8B0B-66F46D54BCFB}" type="presOf" srcId="{8ACF0DF4-F953-DA4C-9E0B-94703B98485F}" destId="{3D6F2684-EF6F-6247-B546-C94572E7B850}" srcOrd="1" destOrd="0" presId="urn:microsoft.com/office/officeart/2005/8/layout/process5"/>
    <dgm:cxn modelId="{F2A88C41-66B7-7F4F-9B14-B165A07C1FAB}" srcId="{B0CDAD9F-805D-324F-9DBB-5F185D2DDC25}" destId="{5F86EE51-7674-BF49-9518-4ECEE405757D}" srcOrd="8" destOrd="0" parTransId="{326AED96-8F7D-7D42-A741-B7CC585213C6}" sibTransId="{BE9960EF-9737-2040-907C-F307451E92FF}"/>
    <dgm:cxn modelId="{324F9C62-5D9D-1749-B5D5-59E4075EE858}" srcId="{B0CDAD9F-805D-324F-9DBB-5F185D2DDC25}" destId="{4618C00D-16E8-1941-B33C-DE057D2C5631}" srcOrd="6" destOrd="0" parTransId="{980E1E5F-7C05-954D-BA74-8CB1FD2868E7}" sibTransId="{8ACF0DF4-F953-DA4C-9E0B-94703B98485F}"/>
    <dgm:cxn modelId="{74707F63-F1E3-F144-954D-B4CF6A2428BC}" type="presOf" srcId="{0E470E22-1E9B-3A42-A929-1E0F497C9F14}" destId="{82C45772-15EA-474F-9335-81E61648530D}" srcOrd="1" destOrd="0" presId="urn:microsoft.com/office/officeart/2005/8/layout/process5"/>
    <dgm:cxn modelId="{5D75B049-0AB2-514F-B17B-0806FB27313F}" srcId="{B0CDAD9F-805D-324F-9DBB-5F185D2DDC25}" destId="{8638E027-13B9-2A44-B1F3-CFC3B5039103}" srcOrd="2" destOrd="0" parTransId="{AE19BA7F-3D74-F348-AB22-ED969CB3AC4B}" sibTransId="{AAE75367-1874-5546-9920-C53C3C9C6BEA}"/>
    <dgm:cxn modelId="{A520B34D-3463-074E-9B6C-85BF5A8CAF73}" type="presOf" srcId="{827D9345-E59C-CD41-A3DD-D55EA5445EB9}" destId="{C4139767-9C03-0E4A-B5BF-E1D15851F706}" srcOrd="0" destOrd="0" presId="urn:microsoft.com/office/officeart/2005/8/layout/process5"/>
    <dgm:cxn modelId="{BEBEB04F-E5DC-4340-9F9D-B6FB522CA280}" type="presOf" srcId="{AAE75367-1874-5546-9920-C53C3C9C6BEA}" destId="{BBB9E734-5276-5741-985D-0EB8CAB5AE91}" srcOrd="0" destOrd="0" presId="urn:microsoft.com/office/officeart/2005/8/layout/process5"/>
    <dgm:cxn modelId="{C52AF772-DF0A-7049-AD9D-2B785648C831}" type="presOf" srcId="{140E67BB-E624-8542-B45A-62497D75996D}" destId="{2D492A02-A3FC-5E43-8537-60CA8C15953C}" srcOrd="1" destOrd="0" presId="urn:microsoft.com/office/officeart/2005/8/layout/process5"/>
    <dgm:cxn modelId="{B014A255-74E6-CF48-A0A2-800BF53B057C}" type="presOf" srcId="{5F86EE51-7674-BF49-9518-4ECEE405757D}" destId="{F97F6093-5FCA-054F-A6F2-B76C3CF1B7A7}" srcOrd="0" destOrd="0" presId="urn:microsoft.com/office/officeart/2005/8/layout/process5"/>
    <dgm:cxn modelId="{AF54D656-0523-6F42-B2AD-CFAA50F05E57}" type="presOf" srcId="{140E67BB-E624-8542-B45A-62497D75996D}" destId="{8ECE86FA-E54B-6D4B-8075-05C2FA4A75E1}" srcOrd="0" destOrd="0" presId="urn:microsoft.com/office/officeart/2005/8/layout/process5"/>
    <dgm:cxn modelId="{3FF31458-03EE-CB4A-8174-0C7840B02E14}" type="presOf" srcId="{7EA04CBB-8A17-5C4B-AFCF-BDEB3A0BB44B}" destId="{3DB188F8-A85C-A54C-9DFE-91CE7F9E4D37}" srcOrd="0" destOrd="0" presId="urn:microsoft.com/office/officeart/2005/8/layout/process5"/>
    <dgm:cxn modelId="{0AC27479-203D-5944-91A3-07D13738133C}" type="presOf" srcId="{7EA04CBB-8A17-5C4B-AFCF-BDEB3A0BB44B}" destId="{B7BEA92A-A5A0-A342-87B9-DD44EA0BDF32}" srcOrd="1" destOrd="0" presId="urn:microsoft.com/office/officeart/2005/8/layout/process5"/>
    <dgm:cxn modelId="{0BF4587A-2C5B-834E-B0B7-2F5602332EB5}" type="presOf" srcId="{4618C00D-16E8-1941-B33C-DE057D2C5631}" destId="{923D3A54-2A51-B543-9549-E6DFACCE94D8}" srcOrd="0" destOrd="0" presId="urn:microsoft.com/office/officeart/2005/8/layout/process5"/>
    <dgm:cxn modelId="{1936CA8D-E692-124A-9223-12186C0C6EA1}" type="presOf" srcId="{8ACF0DF4-F953-DA4C-9E0B-94703B98485F}" destId="{2D7E847E-1858-894A-A85F-518E97CE1B89}" srcOrd="0" destOrd="0" presId="urn:microsoft.com/office/officeart/2005/8/layout/process5"/>
    <dgm:cxn modelId="{8B43E991-0C49-C146-A9A6-1F83308CA07B}" type="presOf" srcId="{4E23EA99-5D60-EF49-9F2C-93F4805CAC58}" destId="{BEC0D633-54CF-684B-AF9D-CB9AB662B669}" srcOrd="0" destOrd="0" presId="urn:microsoft.com/office/officeart/2005/8/layout/process5"/>
    <dgm:cxn modelId="{2748699D-AFE8-1647-A90D-851472CB1CDA}" srcId="{B0CDAD9F-805D-324F-9DBB-5F185D2DDC25}" destId="{AF97ACAC-D2E4-FA4F-89BE-AE350DD0FFD1}" srcOrd="3" destOrd="0" parTransId="{02CD1D6A-4E09-654E-8CFD-00237F2978FC}" sibTransId="{7EA04CBB-8A17-5C4B-AFCF-BDEB3A0BB44B}"/>
    <dgm:cxn modelId="{98F8F5AC-700C-BF46-986A-B18335FD92C2}" srcId="{B0CDAD9F-805D-324F-9DBB-5F185D2DDC25}" destId="{49D17AA3-3198-D94F-83B8-917C6F8FED43}" srcOrd="1" destOrd="0" parTransId="{6895D8E2-E186-644C-AE4B-F54FDA4EE55B}" sibTransId="{98C36E84-2025-644F-9620-66837B137039}"/>
    <dgm:cxn modelId="{60F3F0B2-6352-094E-BCD1-B4FDDE36A94D}" type="presOf" srcId="{60271137-8CE3-5C4C-82FB-21B09D954167}" destId="{FA3B3BE5-A526-5D46-BC55-4E7860523603}" srcOrd="1" destOrd="0" presId="urn:microsoft.com/office/officeart/2005/8/layout/process5"/>
    <dgm:cxn modelId="{15CAB2E7-764E-334D-B74C-EC258EFDB9FD}" type="presOf" srcId="{187D0A79-A1C0-914F-A618-C803D426FBAC}" destId="{47D14AFF-4C3C-714E-93FC-0E2B16D70944}" srcOrd="0" destOrd="0" presId="urn:microsoft.com/office/officeart/2005/8/layout/process5"/>
    <dgm:cxn modelId="{007B6DE8-7EC1-A64D-A194-FD56778109EF}" type="presOf" srcId="{FA8D1770-FC63-C64A-AE01-C81071DB11CC}" destId="{571675D9-5692-DC47-B07D-0DC9C73DCB3A}" srcOrd="0" destOrd="0" presId="urn:microsoft.com/office/officeart/2005/8/layout/process5"/>
    <dgm:cxn modelId="{18B96AEA-3EA1-2B4F-9751-EE9BEC085DF9}" type="presOf" srcId="{AF97ACAC-D2E4-FA4F-89BE-AE350DD0FFD1}" destId="{1CF193AC-E28A-734F-A3DA-5DC23027F854}" srcOrd="0" destOrd="0" presId="urn:microsoft.com/office/officeart/2005/8/layout/process5"/>
    <dgm:cxn modelId="{441DE6EB-30EA-FE4D-862F-56D589B2B900}" type="presOf" srcId="{0E470E22-1E9B-3A42-A929-1E0F497C9F14}" destId="{E1737223-B93F-B342-A561-FEE14A42E438}" srcOrd="0" destOrd="0" presId="urn:microsoft.com/office/officeart/2005/8/layout/process5"/>
    <dgm:cxn modelId="{C973D9F1-CC37-014B-B1EF-9E183BF0160D}" srcId="{B0CDAD9F-805D-324F-9DBB-5F185D2DDC25}" destId="{6E22149C-CC23-B94D-9C12-C712FF57B727}" srcOrd="5" destOrd="0" parTransId="{135CB47C-4736-3D43-A7B0-D5017F8B91A5}" sibTransId="{FA8D1770-FC63-C64A-AE01-C81071DB11CC}"/>
    <dgm:cxn modelId="{A0B5B6F6-0DFE-064E-BE7D-12520CC288A4}" type="presOf" srcId="{FA8D1770-FC63-C64A-AE01-C81071DB11CC}" destId="{87E826BA-B546-1C4D-B9A1-3700D939457E}" srcOrd="1" destOrd="0" presId="urn:microsoft.com/office/officeart/2005/8/layout/process5"/>
    <dgm:cxn modelId="{54BD56F9-2753-E94F-8DB5-DC04E9946527}" type="presOf" srcId="{B0CDAD9F-805D-324F-9DBB-5F185D2DDC25}" destId="{74CE79EC-DE7E-714E-95FA-AE5B3B2DE125}" srcOrd="0" destOrd="0" presId="urn:microsoft.com/office/officeart/2005/8/layout/process5"/>
    <dgm:cxn modelId="{341F5AFB-2D9D-5B42-B0B9-C4F602D28414}" type="presOf" srcId="{AAE75367-1874-5546-9920-C53C3C9C6BEA}" destId="{96136B88-4F50-2F40-98F3-F32AF64B970B}" srcOrd="1" destOrd="0" presId="urn:microsoft.com/office/officeart/2005/8/layout/process5"/>
    <dgm:cxn modelId="{73AE52FC-914B-E947-BFA1-EE3B87BAC910}" type="presOf" srcId="{60271137-8CE3-5C4C-82FB-21B09D954167}" destId="{F1EB1908-D21B-E944-BF6B-AD84BBF00645}" srcOrd="0" destOrd="0" presId="urn:microsoft.com/office/officeart/2005/8/layout/process5"/>
    <dgm:cxn modelId="{FC0BF2B3-D4BA-7343-A1F5-84E4982CBAD1}" type="presParOf" srcId="{74CE79EC-DE7E-714E-95FA-AE5B3B2DE125}" destId="{C4139767-9C03-0E4A-B5BF-E1D15851F706}" srcOrd="0" destOrd="0" presId="urn:microsoft.com/office/officeart/2005/8/layout/process5"/>
    <dgm:cxn modelId="{722E3215-2EBC-2546-A6A1-0B3F2665285C}" type="presParOf" srcId="{74CE79EC-DE7E-714E-95FA-AE5B3B2DE125}" destId="{8ECE86FA-E54B-6D4B-8075-05C2FA4A75E1}" srcOrd="1" destOrd="0" presId="urn:microsoft.com/office/officeart/2005/8/layout/process5"/>
    <dgm:cxn modelId="{A1AD7F60-0D65-9B41-8689-7F1FBFBCA6A6}" type="presParOf" srcId="{8ECE86FA-E54B-6D4B-8075-05C2FA4A75E1}" destId="{2D492A02-A3FC-5E43-8537-60CA8C15953C}" srcOrd="0" destOrd="0" presId="urn:microsoft.com/office/officeart/2005/8/layout/process5"/>
    <dgm:cxn modelId="{1B209005-7048-4E4A-BDB5-C9DE0D929F7E}" type="presParOf" srcId="{74CE79EC-DE7E-714E-95FA-AE5B3B2DE125}" destId="{B90FEE57-D870-7642-97C3-B4D2819B7DED}" srcOrd="2" destOrd="0" presId="urn:microsoft.com/office/officeart/2005/8/layout/process5"/>
    <dgm:cxn modelId="{526556F6-39E7-7B4D-BCCE-02369B753F5A}" type="presParOf" srcId="{74CE79EC-DE7E-714E-95FA-AE5B3B2DE125}" destId="{0A09C68A-1620-7343-8BDC-8B0ED1791920}" srcOrd="3" destOrd="0" presId="urn:microsoft.com/office/officeart/2005/8/layout/process5"/>
    <dgm:cxn modelId="{ED7D4461-5FC3-C04E-9282-29A017C11BD2}" type="presParOf" srcId="{0A09C68A-1620-7343-8BDC-8B0ED1791920}" destId="{6CC80619-E609-EB4A-8A2A-92D9BD02EA8D}" srcOrd="0" destOrd="0" presId="urn:microsoft.com/office/officeart/2005/8/layout/process5"/>
    <dgm:cxn modelId="{16734D0F-A8E4-094F-A234-D73A9F7BDB0A}" type="presParOf" srcId="{74CE79EC-DE7E-714E-95FA-AE5B3B2DE125}" destId="{E88B2BDD-5835-D24E-93DC-22050B6C0266}" srcOrd="4" destOrd="0" presId="urn:microsoft.com/office/officeart/2005/8/layout/process5"/>
    <dgm:cxn modelId="{76B7BC7F-0CAC-414F-929E-A25E6B9FF348}" type="presParOf" srcId="{74CE79EC-DE7E-714E-95FA-AE5B3B2DE125}" destId="{BBB9E734-5276-5741-985D-0EB8CAB5AE91}" srcOrd="5" destOrd="0" presId="urn:microsoft.com/office/officeart/2005/8/layout/process5"/>
    <dgm:cxn modelId="{445D0FEC-6FB6-3B4B-B605-609CA8FD4E95}" type="presParOf" srcId="{BBB9E734-5276-5741-985D-0EB8CAB5AE91}" destId="{96136B88-4F50-2F40-98F3-F32AF64B970B}" srcOrd="0" destOrd="0" presId="urn:microsoft.com/office/officeart/2005/8/layout/process5"/>
    <dgm:cxn modelId="{173C9DE2-A72A-DB4B-AB66-E7CED712BB14}" type="presParOf" srcId="{74CE79EC-DE7E-714E-95FA-AE5B3B2DE125}" destId="{1CF193AC-E28A-734F-A3DA-5DC23027F854}" srcOrd="6" destOrd="0" presId="urn:microsoft.com/office/officeart/2005/8/layout/process5"/>
    <dgm:cxn modelId="{60D9B7BB-8BE4-3545-805E-05FE9D39A323}" type="presParOf" srcId="{74CE79EC-DE7E-714E-95FA-AE5B3B2DE125}" destId="{3DB188F8-A85C-A54C-9DFE-91CE7F9E4D37}" srcOrd="7" destOrd="0" presId="urn:microsoft.com/office/officeart/2005/8/layout/process5"/>
    <dgm:cxn modelId="{68D9345A-2B9E-3943-ACBF-2B58CC6CB5BD}" type="presParOf" srcId="{3DB188F8-A85C-A54C-9DFE-91CE7F9E4D37}" destId="{B7BEA92A-A5A0-A342-87B9-DD44EA0BDF32}" srcOrd="0" destOrd="0" presId="urn:microsoft.com/office/officeart/2005/8/layout/process5"/>
    <dgm:cxn modelId="{52324E11-EDFE-9842-942F-713C78F20F7E}" type="presParOf" srcId="{74CE79EC-DE7E-714E-95FA-AE5B3B2DE125}" destId="{47D14AFF-4C3C-714E-93FC-0E2B16D70944}" srcOrd="8" destOrd="0" presId="urn:microsoft.com/office/officeart/2005/8/layout/process5"/>
    <dgm:cxn modelId="{32DB0B48-CA30-934B-802D-9CA4450F8AB4}" type="presParOf" srcId="{74CE79EC-DE7E-714E-95FA-AE5B3B2DE125}" destId="{F1EB1908-D21B-E944-BF6B-AD84BBF00645}" srcOrd="9" destOrd="0" presId="urn:microsoft.com/office/officeart/2005/8/layout/process5"/>
    <dgm:cxn modelId="{69561CF2-536D-CD43-9D3C-58A6ACF42E86}" type="presParOf" srcId="{F1EB1908-D21B-E944-BF6B-AD84BBF00645}" destId="{FA3B3BE5-A526-5D46-BC55-4E7860523603}" srcOrd="0" destOrd="0" presId="urn:microsoft.com/office/officeart/2005/8/layout/process5"/>
    <dgm:cxn modelId="{9D31A51D-BC79-FE4E-B7AD-3E8860558057}" type="presParOf" srcId="{74CE79EC-DE7E-714E-95FA-AE5B3B2DE125}" destId="{95A2120A-F13D-8549-B81A-C689A08BFD39}" srcOrd="10" destOrd="0" presId="urn:microsoft.com/office/officeart/2005/8/layout/process5"/>
    <dgm:cxn modelId="{E3F3DD84-AFD3-CE43-A0BC-B0E82577D8C0}" type="presParOf" srcId="{74CE79EC-DE7E-714E-95FA-AE5B3B2DE125}" destId="{571675D9-5692-DC47-B07D-0DC9C73DCB3A}" srcOrd="11" destOrd="0" presId="urn:microsoft.com/office/officeart/2005/8/layout/process5"/>
    <dgm:cxn modelId="{F9A792EF-7323-2B4C-BA40-A5BF12F27A81}" type="presParOf" srcId="{571675D9-5692-DC47-B07D-0DC9C73DCB3A}" destId="{87E826BA-B546-1C4D-B9A1-3700D939457E}" srcOrd="0" destOrd="0" presId="urn:microsoft.com/office/officeart/2005/8/layout/process5"/>
    <dgm:cxn modelId="{DBC70CFE-6928-BA4E-A01D-A8AC1D17F19C}" type="presParOf" srcId="{74CE79EC-DE7E-714E-95FA-AE5B3B2DE125}" destId="{923D3A54-2A51-B543-9549-E6DFACCE94D8}" srcOrd="12" destOrd="0" presId="urn:microsoft.com/office/officeart/2005/8/layout/process5"/>
    <dgm:cxn modelId="{982F3C20-1F16-464F-A9B1-3E0478DE0A41}" type="presParOf" srcId="{74CE79EC-DE7E-714E-95FA-AE5B3B2DE125}" destId="{2D7E847E-1858-894A-A85F-518E97CE1B89}" srcOrd="13" destOrd="0" presId="urn:microsoft.com/office/officeart/2005/8/layout/process5"/>
    <dgm:cxn modelId="{209BB8F0-4EE0-A74F-86B3-435C5064BBD2}" type="presParOf" srcId="{2D7E847E-1858-894A-A85F-518E97CE1B89}" destId="{3D6F2684-EF6F-6247-B546-C94572E7B850}" srcOrd="0" destOrd="0" presId="urn:microsoft.com/office/officeart/2005/8/layout/process5"/>
    <dgm:cxn modelId="{3F63AE48-26E8-F046-9F5A-8C1422EE28CD}" type="presParOf" srcId="{74CE79EC-DE7E-714E-95FA-AE5B3B2DE125}" destId="{BEC0D633-54CF-684B-AF9D-CB9AB662B669}" srcOrd="14" destOrd="0" presId="urn:microsoft.com/office/officeart/2005/8/layout/process5"/>
    <dgm:cxn modelId="{36A9D1CA-8102-7842-A2DB-B66AE98AFCBD}" type="presParOf" srcId="{74CE79EC-DE7E-714E-95FA-AE5B3B2DE125}" destId="{E1737223-B93F-B342-A561-FEE14A42E438}" srcOrd="15" destOrd="0" presId="urn:microsoft.com/office/officeart/2005/8/layout/process5"/>
    <dgm:cxn modelId="{9D454D64-C0B3-BC40-AE59-0C6BFEF5CF6F}" type="presParOf" srcId="{E1737223-B93F-B342-A561-FEE14A42E438}" destId="{82C45772-15EA-474F-9335-81E61648530D}" srcOrd="0" destOrd="0" presId="urn:microsoft.com/office/officeart/2005/8/layout/process5"/>
    <dgm:cxn modelId="{8A73F497-7784-0548-85E3-33E5244AB34C}" type="presParOf" srcId="{74CE79EC-DE7E-714E-95FA-AE5B3B2DE125}" destId="{F97F6093-5FCA-054F-A6F2-B76C3CF1B7A7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139767-9C03-0E4A-B5BF-E1D15851F706}">
      <dsp:nvSpPr>
        <dsp:cNvPr id="0" name=""/>
        <dsp:cNvSpPr/>
      </dsp:nvSpPr>
      <dsp:spPr>
        <a:xfrm>
          <a:off x="317478" y="1113"/>
          <a:ext cx="1672735" cy="10036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Century Gothic" panose="020B0502020202020204" pitchFamily="34" charset="0"/>
            </a:rPr>
            <a:t>Create PowerPoint</a:t>
          </a:r>
        </a:p>
      </dsp:txBody>
      <dsp:txXfrm>
        <a:off x="346874" y="30509"/>
        <a:ext cx="1613943" cy="944849"/>
      </dsp:txXfrm>
    </dsp:sp>
    <dsp:sp modelId="{8ECE86FA-E54B-6D4B-8075-05C2FA4A75E1}">
      <dsp:nvSpPr>
        <dsp:cNvPr id="0" name=""/>
        <dsp:cNvSpPr/>
      </dsp:nvSpPr>
      <dsp:spPr>
        <a:xfrm>
          <a:off x="2137414" y="295514"/>
          <a:ext cx="354619" cy="414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2137414" y="378482"/>
        <a:ext cx="248233" cy="248902"/>
      </dsp:txXfrm>
    </dsp:sp>
    <dsp:sp modelId="{B90FEE57-D870-7642-97C3-B4D2819B7DED}">
      <dsp:nvSpPr>
        <dsp:cNvPr id="0" name=""/>
        <dsp:cNvSpPr/>
      </dsp:nvSpPr>
      <dsp:spPr>
        <a:xfrm>
          <a:off x="2659307" y="1113"/>
          <a:ext cx="1672735" cy="1003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Century Gothic" panose="020B0502020202020204" pitchFamily="34" charset="0"/>
            </a:rPr>
            <a:t>Open Kaltura</a:t>
          </a:r>
        </a:p>
      </dsp:txBody>
      <dsp:txXfrm>
        <a:off x="2688703" y="30509"/>
        <a:ext cx="1613943" cy="944849"/>
      </dsp:txXfrm>
    </dsp:sp>
    <dsp:sp modelId="{0A09C68A-1620-7343-8BDC-8B0ED1791920}">
      <dsp:nvSpPr>
        <dsp:cNvPr id="0" name=""/>
        <dsp:cNvSpPr/>
      </dsp:nvSpPr>
      <dsp:spPr>
        <a:xfrm>
          <a:off x="4479243" y="295514"/>
          <a:ext cx="354619" cy="414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4479243" y="378482"/>
        <a:ext cx="248233" cy="248902"/>
      </dsp:txXfrm>
    </dsp:sp>
    <dsp:sp modelId="{E88B2BDD-5835-D24E-93DC-22050B6C0266}">
      <dsp:nvSpPr>
        <dsp:cNvPr id="0" name=""/>
        <dsp:cNvSpPr/>
      </dsp:nvSpPr>
      <dsp:spPr>
        <a:xfrm>
          <a:off x="5001136" y="1113"/>
          <a:ext cx="1672735" cy="10036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Century Gothic" panose="020B0502020202020204" pitchFamily="34" charset="0"/>
            </a:rPr>
            <a:t>Record Video</a:t>
          </a:r>
        </a:p>
      </dsp:txBody>
      <dsp:txXfrm>
        <a:off x="5030532" y="30509"/>
        <a:ext cx="1613943" cy="944849"/>
      </dsp:txXfrm>
    </dsp:sp>
    <dsp:sp modelId="{BBB9E734-5276-5741-985D-0EB8CAB5AE91}">
      <dsp:nvSpPr>
        <dsp:cNvPr id="0" name=""/>
        <dsp:cNvSpPr/>
      </dsp:nvSpPr>
      <dsp:spPr>
        <a:xfrm rot="5400000">
          <a:off x="5660194" y="1121845"/>
          <a:ext cx="354619" cy="414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-5400000">
        <a:off x="5713053" y="1151954"/>
        <a:ext cx="248902" cy="248233"/>
      </dsp:txXfrm>
    </dsp:sp>
    <dsp:sp modelId="{1CF193AC-E28A-734F-A3DA-5DC23027F854}">
      <dsp:nvSpPr>
        <dsp:cNvPr id="0" name=""/>
        <dsp:cNvSpPr/>
      </dsp:nvSpPr>
      <dsp:spPr>
        <a:xfrm>
          <a:off x="5001136" y="1673848"/>
          <a:ext cx="1672735" cy="10036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Century Gothic" panose="020B0502020202020204" pitchFamily="34" charset="0"/>
            </a:rPr>
            <a:t>Locate .mp4 file</a:t>
          </a:r>
        </a:p>
      </dsp:txBody>
      <dsp:txXfrm>
        <a:off x="5030532" y="1703244"/>
        <a:ext cx="1613943" cy="944849"/>
      </dsp:txXfrm>
    </dsp:sp>
    <dsp:sp modelId="{3DB188F8-A85C-A54C-9DFE-91CE7F9E4D37}">
      <dsp:nvSpPr>
        <dsp:cNvPr id="0" name=""/>
        <dsp:cNvSpPr/>
      </dsp:nvSpPr>
      <dsp:spPr>
        <a:xfrm rot="10800000">
          <a:off x="4499316" y="1968249"/>
          <a:ext cx="354619" cy="414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10800000">
        <a:off x="4605702" y="2051217"/>
        <a:ext cx="248233" cy="248902"/>
      </dsp:txXfrm>
    </dsp:sp>
    <dsp:sp modelId="{47D14AFF-4C3C-714E-93FC-0E2B16D70944}">
      <dsp:nvSpPr>
        <dsp:cNvPr id="0" name=""/>
        <dsp:cNvSpPr/>
      </dsp:nvSpPr>
      <dsp:spPr>
        <a:xfrm>
          <a:off x="2659307" y="1673848"/>
          <a:ext cx="1672735" cy="100364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Century Gothic" panose="020B0502020202020204" pitchFamily="34" charset="0"/>
            </a:rPr>
            <a:t>Go to YouTube Studio</a:t>
          </a:r>
        </a:p>
      </dsp:txBody>
      <dsp:txXfrm>
        <a:off x="2688703" y="1703244"/>
        <a:ext cx="1613943" cy="944849"/>
      </dsp:txXfrm>
    </dsp:sp>
    <dsp:sp modelId="{F1EB1908-D21B-E944-BF6B-AD84BBF00645}">
      <dsp:nvSpPr>
        <dsp:cNvPr id="0" name=""/>
        <dsp:cNvSpPr/>
      </dsp:nvSpPr>
      <dsp:spPr>
        <a:xfrm rot="10800000">
          <a:off x="2157486" y="1968249"/>
          <a:ext cx="354619" cy="414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10800000">
        <a:off x="2263872" y="2051217"/>
        <a:ext cx="248233" cy="248902"/>
      </dsp:txXfrm>
    </dsp:sp>
    <dsp:sp modelId="{95A2120A-F13D-8549-B81A-C689A08BFD39}">
      <dsp:nvSpPr>
        <dsp:cNvPr id="0" name=""/>
        <dsp:cNvSpPr/>
      </dsp:nvSpPr>
      <dsp:spPr>
        <a:xfrm>
          <a:off x="317478" y="1673848"/>
          <a:ext cx="1672735" cy="10036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Century Gothic" panose="020B0502020202020204" pitchFamily="34" charset="0"/>
            </a:rPr>
            <a:t>Upload .mp4</a:t>
          </a:r>
        </a:p>
      </dsp:txBody>
      <dsp:txXfrm>
        <a:off x="346874" y="1703244"/>
        <a:ext cx="1613943" cy="944849"/>
      </dsp:txXfrm>
    </dsp:sp>
    <dsp:sp modelId="{571675D9-5692-DC47-B07D-0DC9C73DCB3A}">
      <dsp:nvSpPr>
        <dsp:cNvPr id="0" name=""/>
        <dsp:cNvSpPr/>
      </dsp:nvSpPr>
      <dsp:spPr>
        <a:xfrm rot="5400000">
          <a:off x="976535" y="2794580"/>
          <a:ext cx="354619" cy="414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-5400000">
        <a:off x="1029394" y="2824689"/>
        <a:ext cx="248902" cy="248233"/>
      </dsp:txXfrm>
    </dsp:sp>
    <dsp:sp modelId="{923D3A54-2A51-B543-9549-E6DFACCE94D8}">
      <dsp:nvSpPr>
        <dsp:cNvPr id="0" name=""/>
        <dsp:cNvSpPr/>
      </dsp:nvSpPr>
      <dsp:spPr>
        <a:xfrm>
          <a:off x="317478" y="3346583"/>
          <a:ext cx="1672735" cy="10036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Century Gothic" panose="020B0502020202020204" pitchFamily="34" charset="0"/>
            </a:rPr>
            <a:t>Set Permissions</a:t>
          </a:r>
        </a:p>
      </dsp:txBody>
      <dsp:txXfrm>
        <a:off x="346874" y="3375979"/>
        <a:ext cx="1613943" cy="944849"/>
      </dsp:txXfrm>
    </dsp:sp>
    <dsp:sp modelId="{2D7E847E-1858-894A-A85F-518E97CE1B89}">
      <dsp:nvSpPr>
        <dsp:cNvPr id="0" name=""/>
        <dsp:cNvSpPr/>
      </dsp:nvSpPr>
      <dsp:spPr>
        <a:xfrm>
          <a:off x="2137414" y="3640984"/>
          <a:ext cx="354619" cy="414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2137414" y="3723952"/>
        <a:ext cx="248233" cy="248902"/>
      </dsp:txXfrm>
    </dsp:sp>
    <dsp:sp modelId="{BEC0D633-54CF-684B-AF9D-CB9AB662B669}">
      <dsp:nvSpPr>
        <dsp:cNvPr id="0" name=""/>
        <dsp:cNvSpPr/>
      </dsp:nvSpPr>
      <dsp:spPr>
        <a:xfrm>
          <a:off x="2659307" y="3346583"/>
          <a:ext cx="1672735" cy="10036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Century Gothic" panose="020B0502020202020204" pitchFamily="34" charset="0"/>
            </a:rPr>
            <a:t>Edit Captions</a:t>
          </a:r>
        </a:p>
      </dsp:txBody>
      <dsp:txXfrm>
        <a:off x="2688703" y="3375979"/>
        <a:ext cx="1613943" cy="944849"/>
      </dsp:txXfrm>
    </dsp:sp>
    <dsp:sp modelId="{E1737223-B93F-B342-A561-FEE14A42E438}">
      <dsp:nvSpPr>
        <dsp:cNvPr id="0" name=""/>
        <dsp:cNvSpPr/>
      </dsp:nvSpPr>
      <dsp:spPr>
        <a:xfrm>
          <a:off x="4479243" y="3640984"/>
          <a:ext cx="354619" cy="414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4479243" y="3723952"/>
        <a:ext cx="248233" cy="248902"/>
      </dsp:txXfrm>
    </dsp:sp>
    <dsp:sp modelId="{F97F6093-5FCA-054F-A6F2-B76C3CF1B7A7}">
      <dsp:nvSpPr>
        <dsp:cNvPr id="0" name=""/>
        <dsp:cNvSpPr/>
      </dsp:nvSpPr>
      <dsp:spPr>
        <a:xfrm>
          <a:off x="5001136" y="3346583"/>
          <a:ext cx="1672735" cy="10036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Century Gothic" panose="020B0502020202020204" pitchFamily="34" charset="0"/>
            </a:rPr>
            <a:t>Share on Blackboard</a:t>
          </a:r>
        </a:p>
      </dsp:txBody>
      <dsp:txXfrm>
        <a:off x="5030532" y="3375979"/>
        <a:ext cx="1613943" cy="944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F20C6-E134-0D42-8A85-492413FDF484}" type="datetimeFigureOut">
              <a:rPr lang="en-US" smtClean="0"/>
              <a:t>5/28/2019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74B8F-1994-534B-886A-356FFF8EC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48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74B8F-1994-534B-886A-356FFF8EC7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03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Peter</a:t>
            </a:r>
          </a:p>
          <a:p>
            <a:r>
              <a:rPr lang="en-US" dirty="0"/>
              <a:t>Discussion board commenting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74B8F-1994-534B-886A-356FFF8EC75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50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Shari</a:t>
            </a:r>
          </a:p>
          <a:p>
            <a:r>
              <a:rPr lang="en-US" dirty="0"/>
              <a:t>Available to Brockport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74B8F-1994-534B-886A-356FFF8EC75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49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 to SAS?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74B8F-1994-534B-886A-356FFF8EC75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26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74B8F-1994-534B-886A-356FFF8EC75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44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74B8F-1994-534B-886A-356FFF8EC7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97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Shari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To use it, students would have had to self-caption and then upload the SRT file.</a:t>
            </a:r>
          </a:p>
          <a:p>
            <a:pPr>
              <a:defRPr/>
            </a:pP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74B8F-1994-534B-886A-356FFF8EC75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28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Logan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74B8F-1994-534B-886A-356FFF8EC75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15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Shari</a:t>
            </a:r>
          </a:p>
          <a:p>
            <a:r>
              <a:rPr lang="en-US" dirty="0"/>
              <a:t>No captioning at the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74B8F-1994-534B-886A-356FFF8EC7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94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Logan</a:t>
            </a:r>
          </a:p>
          <a:p>
            <a:r>
              <a:rPr lang="en-US" dirty="0"/>
              <a:t>Kaltura (or other mp4) + YouTube, then edit captioning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74B8F-1994-534B-886A-356FFF8EC7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80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Logan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74B8F-1994-534B-886A-356FFF8EC7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44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Logan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74B8F-1994-534B-886A-356FFF8EC7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22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0576"/>
            <a:ext cx="7772400" cy="2387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177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 algn="ctr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72969"/>
            <a:ext cx="6858000" cy="743001"/>
          </a:xfrm>
        </p:spPr>
        <p:txBody>
          <a:bodyPr>
            <a:normAutofit/>
          </a:bodyPr>
          <a:lstStyle>
            <a:lvl1pPr marL="0" indent="0" algn="ctr">
              <a:buNone/>
              <a:defRPr lang="en-US" sz="1589" kern="12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332833" indent="0" algn="ctr">
              <a:buNone/>
              <a:defRPr sz="1456"/>
            </a:lvl2pPr>
            <a:lvl3pPr marL="665665" indent="0" algn="ctr">
              <a:buNone/>
              <a:defRPr sz="1310"/>
            </a:lvl3pPr>
            <a:lvl4pPr marL="998498" indent="0" algn="ctr">
              <a:buNone/>
              <a:defRPr sz="1165"/>
            </a:lvl4pPr>
            <a:lvl5pPr marL="1331330" indent="0" algn="ctr">
              <a:buNone/>
              <a:defRPr sz="1165"/>
            </a:lvl5pPr>
            <a:lvl6pPr marL="1664162" indent="0" algn="ctr">
              <a:buNone/>
              <a:defRPr sz="1165"/>
            </a:lvl6pPr>
            <a:lvl7pPr marL="1996995" indent="0" algn="ctr">
              <a:buNone/>
              <a:defRPr sz="1165"/>
            </a:lvl7pPr>
            <a:lvl8pPr marL="2329827" indent="0" algn="ctr">
              <a:buNone/>
              <a:defRPr sz="1165"/>
            </a:lvl8pPr>
            <a:lvl9pPr marL="2662660" indent="0" algn="ctr">
              <a:buNone/>
              <a:defRPr sz="116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1125B3D2-50C0-1945-B1CC-97DD45C1E6E5}" type="datetime1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CIT 2019 - Rath, </a:t>
            </a:r>
            <a:r>
              <a:rPr lang="en-US" dirty="0" err="1"/>
              <a:t>Kalenda</a:t>
            </a:r>
            <a:r>
              <a:rPr lang="en-US" dirty="0"/>
              <a:t>, </a:t>
            </a:r>
            <a:r>
              <a:rPr lang="en-US" dirty="0" err="1"/>
              <a:t>Hardenbrook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1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58498072-28CF-914B-9393-180920F834BA}" type="datetime1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6356352"/>
            <a:ext cx="1746350" cy="365125"/>
          </a:xfrm>
        </p:spPr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7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6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ABC46728-3E96-904B-BB80-55E6B1FBA2DE}" type="datetime1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1794540" cy="365125"/>
          </a:xfrm>
        </p:spPr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00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256" y="288922"/>
            <a:ext cx="438774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91AF5728-FC38-1E4D-AC92-BB273D113576}" type="datetime1">
              <a:rPr lang="en-US" smtClean="0"/>
              <a:t>5/28/2019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1" y="6356352"/>
            <a:ext cx="1746350" cy="365125"/>
          </a:xfrm>
        </p:spPr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612" y="1941596"/>
            <a:ext cx="3337139" cy="3927392"/>
          </a:xfrm>
        </p:spPr>
        <p:txBody>
          <a:bodyPr/>
          <a:lstStyle>
            <a:lvl1pPr marL="0" indent="0">
              <a:buNone/>
              <a:defRPr sz="1165">
                <a:solidFill>
                  <a:schemeClr val="bg1"/>
                </a:solidFill>
              </a:defRPr>
            </a:lvl1pPr>
            <a:lvl2pPr marL="332833" indent="0">
              <a:buNone/>
              <a:defRPr sz="1019"/>
            </a:lvl2pPr>
            <a:lvl3pPr marL="665665" indent="0">
              <a:buNone/>
              <a:defRPr sz="874"/>
            </a:lvl3pPr>
            <a:lvl4pPr marL="998498" indent="0">
              <a:buNone/>
              <a:defRPr sz="728"/>
            </a:lvl4pPr>
            <a:lvl5pPr marL="1331330" indent="0">
              <a:buNone/>
              <a:defRPr sz="728"/>
            </a:lvl5pPr>
            <a:lvl6pPr marL="1664162" indent="0">
              <a:buNone/>
              <a:defRPr sz="728"/>
            </a:lvl6pPr>
            <a:lvl7pPr marL="1996995" indent="0">
              <a:buNone/>
              <a:defRPr sz="728"/>
            </a:lvl7pPr>
            <a:lvl8pPr marL="2329827" indent="0">
              <a:buNone/>
              <a:defRPr sz="728"/>
            </a:lvl8pPr>
            <a:lvl9pPr marL="2662660" indent="0">
              <a:buNone/>
              <a:defRPr sz="72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Content Placeholder 5"/>
          <p:cNvSpPr>
            <a:spLocks noGrp="1"/>
          </p:cNvSpPr>
          <p:nvPr>
            <p:ph sz="quarter" idx="4"/>
          </p:nvPr>
        </p:nvSpPr>
        <p:spPr>
          <a:xfrm>
            <a:off x="5099001" y="584656"/>
            <a:ext cx="3887391" cy="52843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453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0" y="360319"/>
            <a:ext cx="4130086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17A18033-BF7E-9544-A176-6C6D2823DEF6}" type="datetime1">
              <a:rPr lang="en-US" smtClean="0"/>
              <a:t>5/28/2019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409612" y="1941596"/>
            <a:ext cx="3337139" cy="3927392"/>
          </a:xfrm>
        </p:spPr>
        <p:txBody>
          <a:bodyPr/>
          <a:lstStyle>
            <a:lvl1pPr marL="0" indent="0">
              <a:buNone/>
              <a:defRPr sz="1165">
                <a:solidFill>
                  <a:schemeClr val="bg1"/>
                </a:solidFill>
              </a:defRPr>
            </a:lvl1pPr>
            <a:lvl2pPr marL="332833" indent="0">
              <a:buNone/>
              <a:defRPr sz="1019"/>
            </a:lvl2pPr>
            <a:lvl3pPr marL="665665" indent="0">
              <a:buNone/>
              <a:defRPr sz="874"/>
            </a:lvl3pPr>
            <a:lvl4pPr marL="998498" indent="0">
              <a:buNone/>
              <a:defRPr sz="728"/>
            </a:lvl4pPr>
            <a:lvl5pPr marL="1331330" indent="0">
              <a:buNone/>
              <a:defRPr sz="728"/>
            </a:lvl5pPr>
            <a:lvl6pPr marL="1664162" indent="0">
              <a:buNone/>
              <a:defRPr sz="728"/>
            </a:lvl6pPr>
            <a:lvl7pPr marL="1996995" indent="0">
              <a:buNone/>
              <a:defRPr sz="728"/>
            </a:lvl7pPr>
            <a:lvl8pPr marL="2329827" indent="0">
              <a:buNone/>
              <a:defRPr sz="728"/>
            </a:lvl8pPr>
            <a:lvl9pPr marL="2662660" indent="0">
              <a:buNone/>
              <a:defRPr sz="72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5"/>
          <p:cNvSpPr>
            <a:spLocks noGrp="1"/>
          </p:cNvSpPr>
          <p:nvPr>
            <p:ph sz="quarter" idx="4"/>
          </p:nvPr>
        </p:nvSpPr>
        <p:spPr>
          <a:xfrm>
            <a:off x="5099001" y="584656"/>
            <a:ext cx="3887391" cy="52843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34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 descr="Green top band with The College at Brockport logo in bottom right corner" title="Brockport Gre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6028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92100" indent="-280988">
              <a:lnSpc>
                <a:spcPct val="100000"/>
              </a:lnSpc>
              <a:spcAft>
                <a:spcPts val="600"/>
              </a:spcAft>
              <a:tabLst/>
              <a:defRPr/>
            </a:lvl1pPr>
            <a:lvl2pPr marL="498475" indent="-263525">
              <a:lnSpc>
                <a:spcPct val="100000"/>
              </a:lnSpc>
              <a:spcAft>
                <a:spcPts val="600"/>
              </a:spcAft>
              <a:tabLst/>
              <a:defRPr/>
            </a:lvl2pPr>
            <a:lvl3pPr marL="831850" indent="-258763">
              <a:lnSpc>
                <a:spcPct val="100000"/>
              </a:lnSpc>
              <a:spcAft>
                <a:spcPts val="600"/>
              </a:spcAft>
              <a:tabLst/>
              <a:defRPr/>
            </a:lvl3pPr>
            <a:lvl4pPr marL="1163638" indent="-242888">
              <a:lnSpc>
                <a:spcPct val="100000"/>
              </a:lnSpc>
              <a:spcAft>
                <a:spcPts val="600"/>
              </a:spcAft>
              <a:tabLst/>
              <a:defRPr/>
            </a:lvl4pPr>
            <a:lvl5pPr marL="1497013" indent="-239713">
              <a:lnSpc>
                <a:spcPct val="100000"/>
              </a:lnSpc>
              <a:spcAft>
                <a:spcPts val="600"/>
              </a:spcAft>
              <a:tabLst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363125"/>
            <a:ext cx="5486400" cy="365125"/>
          </a:xfrm>
        </p:spPr>
        <p:txBody>
          <a:bodyPr/>
          <a:lstStyle/>
          <a:p>
            <a:r>
              <a:rPr lang="en-US" dirty="0"/>
              <a:t>CIT 2019 - Rath, </a:t>
            </a:r>
            <a:r>
              <a:rPr lang="en-US" dirty="0" err="1"/>
              <a:t>Kalenda</a:t>
            </a:r>
            <a:r>
              <a:rPr lang="en-US" dirty="0"/>
              <a:t>, </a:t>
            </a:r>
            <a:r>
              <a:rPr lang="en-US" dirty="0" err="1"/>
              <a:t>Hardenbrook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1794540" cy="365125"/>
          </a:xfrm>
        </p:spPr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0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 descr="Green top band with The College at Brockport logo in bottom right corner" title="Brockport Gre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3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748">
                <a:solidFill>
                  <a:schemeClr val="tx1"/>
                </a:solidFill>
              </a:defRPr>
            </a:lvl1pPr>
            <a:lvl2pPr marL="332833" indent="0">
              <a:buNone/>
              <a:defRPr sz="1456">
                <a:solidFill>
                  <a:schemeClr val="tx1">
                    <a:tint val="75000"/>
                  </a:schemeClr>
                </a:solidFill>
              </a:defRPr>
            </a:lvl2pPr>
            <a:lvl3pPr marL="665665" indent="0">
              <a:buNone/>
              <a:defRPr sz="1310">
                <a:solidFill>
                  <a:schemeClr val="tx1">
                    <a:tint val="75000"/>
                  </a:schemeClr>
                </a:solidFill>
              </a:defRPr>
            </a:lvl3pPr>
            <a:lvl4pPr marL="998498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4pPr>
            <a:lvl5pPr marL="1331330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5pPr>
            <a:lvl6pPr marL="1664162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6pPr>
            <a:lvl7pPr marL="1996995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7pPr>
            <a:lvl8pPr marL="2329827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8pPr>
            <a:lvl9pPr marL="2662660" indent="0">
              <a:buNone/>
              <a:defRPr sz="11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5BD1A829-6DCA-0246-BF04-F1AD8D6D1487}" type="datetime1">
              <a:rPr lang="en-US" smtClean="0"/>
              <a:t>5/28/2019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7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 descr="Green top band with The College at Brockport logo in bottom right corner" title="Brockport Gre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F63DFBB8-B64C-D34D-8BDB-F76F832917E6}" type="datetime1">
              <a:rPr lang="en-US" smtClean="0"/>
              <a:t>5/28/2019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2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3" descr="Green top band with The College at Brockport logo in bottom right corner" title="Brockport Gre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748" b="1"/>
            </a:lvl1pPr>
            <a:lvl2pPr marL="332833" indent="0">
              <a:buNone/>
              <a:defRPr sz="1456" b="1"/>
            </a:lvl2pPr>
            <a:lvl3pPr marL="665665" indent="0">
              <a:buNone/>
              <a:defRPr sz="1310" b="1"/>
            </a:lvl3pPr>
            <a:lvl4pPr marL="998498" indent="0">
              <a:buNone/>
              <a:defRPr sz="1165" b="1"/>
            </a:lvl4pPr>
            <a:lvl5pPr marL="1331330" indent="0">
              <a:buNone/>
              <a:defRPr sz="1165" b="1"/>
            </a:lvl5pPr>
            <a:lvl6pPr marL="1664162" indent="0">
              <a:buNone/>
              <a:defRPr sz="1165" b="1"/>
            </a:lvl6pPr>
            <a:lvl7pPr marL="1996995" indent="0">
              <a:buNone/>
              <a:defRPr sz="1165" b="1"/>
            </a:lvl7pPr>
            <a:lvl8pPr marL="2329827" indent="0">
              <a:buNone/>
              <a:defRPr sz="1165" b="1"/>
            </a:lvl8pPr>
            <a:lvl9pPr marL="2662660" indent="0">
              <a:buNone/>
              <a:defRPr sz="116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748" b="1"/>
            </a:lvl1pPr>
            <a:lvl2pPr marL="332833" indent="0">
              <a:buNone/>
              <a:defRPr sz="1456" b="1"/>
            </a:lvl2pPr>
            <a:lvl3pPr marL="665665" indent="0">
              <a:buNone/>
              <a:defRPr sz="1310" b="1"/>
            </a:lvl3pPr>
            <a:lvl4pPr marL="998498" indent="0">
              <a:buNone/>
              <a:defRPr sz="1165" b="1"/>
            </a:lvl4pPr>
            <a:lvl5pPr marL="1331330" indent="0">
              <a:buNone/>
              <a:defRPr sz="1165" b="1"/>
            </a:lvl5pPr>
            <a:lvl6pPr marL="1664162" indent="0">
              <a:buNone/>
              <a:defRPr sz="1165" b="1"/>
            </a:lvl6pPr>
            <a:lvl7pPr marL="1996995" indent="0">
              <a:buNone/>
              <a:defRPr sz="1165" b="1"/>
            </a:lvl7pPr>
            <a:lvl8pPr marL="2329827" indent="0">
              <a:buNone/>
              <a:defRPr sz="1165" b="1"/>
            </a:lvl8pPr>
            <a:lvl9pPr marL="2662660" indent="0">
              <a:buNone/>
              <a:defRPr sz="116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C97A181B-FDD6-0243-A5C8-FAB716BDF8AD}" type="datetime1">
              <a:rPr lang="en-US" smtClean="0"/>
              <a:t>5/28/2019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3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 descr="Green top band with The College at Brockport logo in bottom right corner" title="Brockport Gre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E8C19BED-6C45-E647-B11B-B2EE28D883CB}" type="datetime1">
              <a:rPr lang="en-US" smtClean="0"/>
              <a:t>5/28/2019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9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 descr="Green top band with The College at Brockport logo in bottom right corner" title="Brockport Gre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3864FB44-793A-D145-B586-CC9E42C620F0}" type="datetime1">
              <a:rPr lang="en-US" smtClean="0"/>
              <a:t>5/28/2019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6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 descr="Green top band with The College at Brockport logo in bottom right corner" title="Brockport Gre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40948" y="-136524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946" y="148468"/>
            <a:ext cx="8068405" cy="868833"/>
          </a:xfrm>
        </p:spPr>
        <p:txBody>
          <a:bodyPr anchor="b"/>
          <a:lstStyle>
            <a:lvl1pPr>
              <a:defRPr sz="23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391478"/>
            <a:ext cx="4629150" cy="4469573"/>
          </a:xfrm>
        </p:spPr>
        <p:txBody>
          <a:bodyPr/>
          <a:lstStyle>
            <a:lvl1pPr>
              <a:defRPr sz="2330"/>
            </a:lvl1pPr>
            <a:lvl2pPr>
              <a:defRPr sz="2039"/>
            </a:lvl2pPr>
            <a:lvl3pPr>
              <a:defRPr sz="1748"/>
            </a:lvl3pPr>
            <a:lvl4pPr>
              <a:defRPr sz="1456"/>
            </a:lvl4pPr>
            <a:lvl5pPr>
              <a:defRPr sz="1456"/>
            </a:lvl5pPr>
            <a:lvl6pPr>
              <a:defRPr sz="1456"/>
            </a:lvl6pPr>
            <a:lvl7pPr>
              <a:defRPr sz="1456"/>
            </a:lvl7pPr>
            <a:lvl8pPr>
              <a:defRPr sz="1456"/>
            </a:lvl8pPr>
            <a:lvl9pPr>
              <a:defRPr sz="145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91479"/>
            <a:ext cx="2949179" cy="4477510"/>
          </a:xfrm>
        </p:spPr>
        <p:txBody>
          <a:bodyPr/>
          <a:lstStyle>
            <a:lvl1pPr marL="0" indent="0">
              <a:buNone/>
              <a:defRPr sz="1165"/>
            </a:lvl1pPr>
            <a:lvl2pPr marL="332833" indent="0">
              <a:buNone/>
              <a:defRPr sz="1019"/>
            </a:lvl2pPr>
            <a:lvl3pPr marL="665665" indent="0">
              <a:buNone/>
              <a:defRPr sz="874"/>
            </a:lvl3pPr>
            <a:lvl4pPr marL="998498" indent="0">
              <a:buNone/>
              <a:defRPr sz="728"/>
            </a:lvl4pPr>
            <a:lvl5pPr marL="1331330" indent="0">
              <a:buNone/>
              <a:defRPr sz="728"/>
            </a:lvl5pPr>
            <a:lvl6pPr marL="1664162" indent="0">
              <a:buNone/>
              <a:defRPr sz="728"/>
            </a:lvl6pPr>
            <a:lvl7pPr marL="1996995" indent="0">
              <a:buNone/>
              <a:defRPr sz="728"/>
            </a:lvl7pPr>
            <a:lvl8pPr marL="2329827" indent="0">
              <a:buNone/>
              <a:defRPr sz="728"/>
            </a:lvl8pPr>
            <a:lvl9pPr marL="2662660" indent="0">
              <a:buNone/>
              <a:defRPr sz="72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48CE2D79-4142-0F4C-BCD6-B9F67258C523}" type="datetime1">
              <a:rPr lang="en-US" smtClean="0"/>
              <a:t>5/28/2019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54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 descr="Green top band with The College at Brockport logo in bottom right corner" title="Brockport Gre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756" y="209550"/>
            <a:ext cx="8411585" cy="1006532"/>
          </a:xfrm>
        </p:spPr>
        <p:txBody>
          <a:bodyPr anchor="b"/>
          <a:lstStyle>
            <a:lvl1pPr>
              <a:defRPr sz="23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43490"/>
            <a:ext cx="4629150" cy="4317563"/>
          </a:xfrm>
        </p:spPr>
        <p:txBody>
          <a:bodyPr anchor="t"/>
          <a:lstStyle>
            <a:lvl1pPr marL="0" indent="0">
              <a:buNone/>
              <a:defRPr sz="2330"/>
            </a:lvl1pPr>
            <a:lvl2pPr marL="332833" indent="0">
              <a:buNone/>
              <a:defRPr sz="2039"/>
            </a:lvl2pPr>
            <a:lvl3pPr marL="665665" indent="0">
              <a:buNone/>
              <a:defRPr sz="1748"/>
            </a:lvl3pPr>
            <a:lvl4pPr marL="998498" indent="0">
              <a:buNone/>
              <a:defRPr sz="1456"/>
            </a:lvl4pPr>
            <a:lvl5pPr marL="1331330" indent="0">
              <a:buNone/>
              <a:defRPr sz="1456"/>
            </a:lvl5pPr>
            <a:lvl6pPr marL="1664162" indent="0">
              <a:buNone/>
              <a:defRPr sz="1456"/>
            </a:lvl6pPr>
            <a:lvl7pPr marL="1996995" indent="0">
              <a:buNone/>
              <a:defRPr sz="1456"/>
            </a:lvl7pPr>
            <a:lvl8pPr marL="2329827" indent="0">
              <a:buNone/>
              <a:defRPr sz="1456"/>
            </a:lvl8pPr>
            <a:lvl9pPr marL="2662660" indent="0">
              <a:buNone/>
              <a:defRPr sz="14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489"/>
            <a:ext cx="2949179" cy="4325500"/>
          </a:xfrm>
        </p:spPr>
        <p:txBody>
          <a:bodyPr/>
          <a:lstStyle>
            <a:lvl1pPr marL="0" indent="0">
              <a:buNone/>
              <a:defRPr sz="1165"/>
            </a:lvl1pPr>
            <a:lvl2pPr marL="332833" indent="0">
              <a:buNone/>
              <a:defRPr sz="1019"/>
            </a:lvl2pPr>
            <a:lvl3pPr marL="665665" indent="0">
              <a:buNone/>
              <a:defRPr sz="874"/>
            </a:lvl3pPr>
            <a:lvl4pPr marL="998498" indent="0">
              <a:buNone/>
              <a:defRPr sz="728"/>
            </a:lvl4pPr>
            <a:lvl5pPr marL="1331330" indent="0">
              <a:buNone/>
              <a:defRPr sz="728"/>
            </a:lvl5pPr>
            <a:lvl6pPr marL="1664162" indent="0">
              <a:buNone/>
              <a:defRPr sz="728"/>
            </a:lvl6pPr>
            <a:lvl7pPr marL="1996995" indent="0">
              <a:buNone/>
              <a:defRPr sz="728"/>
            </a:lvl7pPr>
            <a:lvl8pPr marL="2329827" indent="0">
              <a:buNone/>
              <a:defRPr sz="728"/>
            </a:lvl8pPr>
            <a:lvl9pPr marL="2662660" indent="0">
              <a:buNone/>
              <a:defRPr sz="72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fld id="{9422558E-D9C9-D64E-B155-C588BAF07B62}" type="datetime1">
              <a:rPr lang="en-US" smtClean="0"/>
              <a:t>5/28/2019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1" y="6356352"/>
            <a:ext cx="1758398" cy="365125"/>
          </a:xfrm>
        </p:spPr>
        <p:txBody>
          <a:bodyPr/>
          <a:lstStyle/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3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 descr="Green top band with The College at Brockport logo in bottom right corner" title="Brockport Green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797" y="10788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63125"/>
            <a:ext cx="548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CIT 2019 - Rath, Kalenda, Hardenbrook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16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33E10-5AC4-4577-A64F-C828621A6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7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 dt="0"/>
  <p:txStyles>
    <p:titleStyle>
      <a:lvl1pPr algn="l" defTabSz="665665" rtl="0" eaLnBrk="1" latinLnBrk="0" hangingPunct="1">
        <a:lnSpc>
          <a:spcPct val="90000"/>
        </a:lnSpc>
        <a:spcBef>
          <a:spcPct val="0"/>
        </a:spcBef>
        <a:buNone/>
        <a:defRPr lang="en-US" sz="4400" b="1" kern="1200" dirty="0">
          <a:solidFill>
            <a:schemeClr val="bg1"/>
          </a:solidFill>
          <a:latin typeface="Century Gothic" charset="0"/>
          <a:ea typeface="+mj-ea"/>
          <a:cs typeface="+mj-cs"/>
        </a:defRPr>
      </a:lvl1pPr>
    </p:titleStyle>
    <p:bodyStyle>
      <a:lvl1pPr marL="166416" indent="-166416" algn="l" defTabSz="665665" rtl="0" eaLnBrk="1" latinLnBrk="0" hangingPunct="1">
        <a:lnSpc>
          <a:spcPct val="90000"/>
        </a:lnSpc>
        <a:spcBef>
          <a:spcPts val="72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499249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832082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164914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1497746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1830578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6pPr>
      <a:lvl7pPr marL="2163411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7pPr>
      <a:lvl8pPr marL="2496244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8pPr>
      <a:lvl9pPr marL="2829076" indent="-166416" algn="l" defTabSz="665665" rtl="0" eaLnBrk="1" latinLnBrk="0" hangingPunct="1">
        <a:lnSpc>
          <a:spcPct val="90000"/>
        </a:lnSpc>
        <a:spcBef>
          <a:spcPts val="364"/>
        </a:spcBef>
        <a:buFont typeface="Arial" panose="020B0604020202020204" pitchFamily="34" charset="0"/>
        <a:buChar char="•"/>
        <a:defRPr sz="13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1pPr>
      <a:lvl2pPr marL="332833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2pPr>
      <a:lvl3pPr marL="665665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3pPr>
      <a:lvl4pPr marL="998498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4pPr>
      <a:lvl5pPr marL="1331330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5pPr>
      <a:lvl6pPr marL="1664162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6pPr>
      <a:lvl7pPr marL="1996995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7pPr>
      <a:lvl8pPr marL="2329827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8pPr>
      <a:lvl9pPr marL="2662660" algn="l" defTabSz="665665" rtl="0" eaLnBrk="1" latinLnBrk="0" hangingPunct="1">
        <a:defRPr sz="13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pkalenda@Brockport.edu" TargetMode="External"/><Relationship Id="rId2" Type="http://schemas.openxmlformats.org/officeDocument/2006/relationships/hyperlink" Target="mailto:lrath@brockport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hardenb@Brockport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Captioning Virtual Presentations by Students for Students: Supporting a Classmate's Need</a:t>
            </a:r>
            <a:endParaRPr lang="en-US" sz="96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372969"/>
            <a:ext cx="9144000" cy="743001"/>
          </a:xfrm>
        </p:spPr>
        <p:txBody>
          <a:bodyPr>
            <a:normAutofit fontScale="92500"/>
          </a:bodyPr>
          <a:lstStyle/>
          <a:p>
            <a:r>
              <a:rPr lang="en-US" sz="3200" b="1" dirty="0">
                <a:latin typeface="Century Gothic" panose="020B0502020202020204" pitchFamily="34" charset="0"/>
              </a:rPr>
              <a:t>Logan Rath, Peter </a:t>
            </a:r>
            <a:r>
              <a:rPr lang="en-US" sz="3200" b="1" dirty="0" err="1">
                <a:latin typeface="Century Gothic" panose="020B0502020202020204" pitchFamily="34" charset="0"/>
              </a:rPr>
              <a:t>Kalenda</a:t>
            </a:r>
            <a:r>
              <a:rPr lang="en-US" sz="3200" b="1" dirty="0">
                <a:latin typeface="Century Gothic" panose="020B0502020202020204" pitchFamily="34" charset="0"/>
              </a:rPr>
              <a:t>, Shari </a:t>
            </a:r>
            <a:r>
              <a:rPr lang="en-US" sz="3200" b="1" dirty="0" err="1">
                <a:latin typeface="Century Gothic" panose="020B0502020202020204" pitchFamily="34" charset="0"/>
              </a:rPr>
              <a:t>Hardenbrook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091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5398C-0B86-1449-9DF4-077FA2B9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Students 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96522-AABE-CA43-A3ED-9AAC1138D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394326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80670"/>
            <a:r>
              <a:rPr lang="en-US" dirty="0">
                <a:latin typeface="Century Gothic"/>
              </a:rPr>
              <a:t>Students came to a computer lab where Logan taught and Shari helped (a 2</a:t>
            </a:r>
            <a:r>
              <a:rPr lang="en-US" baseline="30000" dirty="0">
                <a:latin typeface="Century Gothic"/>
              </a:rPr>
              <a:t>nd</a:t>
            </a:r>
            <a:r>
              <a:rPr lang="en-US" dirty="0">
                <a:latin typeface="Century Gothic"/>
              </a:rPr>
              <a:t> person was crucial).</a:t>
            </a:r>
          </a:p>
          <a:p>
            <a:pPr lvl="2" indent="-258445"/>
            <a:r>
              <a:rPr lang="en-US" sz="3600" dirty="0">
                <a:latin typeface="Century Gothic"/>
              </a:rPr>
              <a:t>There were interpreters in the class to help our student.</a:t>
            </a:r>
          </a:p>
          <a:p>
            <a:pPr indent="-280670"/>
            <a:r>
              <a:rPr lang="en-US" dirty="0"/>
              <a:t>We provided step-by-step documentation to students.</a:t>
            </a:r>
          </a:p>
          <a:p>
            <a:pPr indent="-280670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18DA65-E70B-6A4F-AA1A-66E7CC6E3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712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DA4E-F8FD-704C-9157-BBFCDDC4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68A8E-1B0E-744E-B8CA-3B4E1CBE7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613" y="1597025"/>
            <a:ext cx="8486775" cy="493712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indent="-280670"/>
            <a:r>
              <a:rPr lang="en-US" dirty="0">
                <a:latin typeface="Century Gothic"/>
              </a:rPr>
              <a:t>Assignment #1: Safety Video </a:t>
            </a:r>
            <a:endParaRPr lang="en-US" dirty="0"/>
          </a:p>
          <a:p>
            <a:pPr lvl="2" indent="-258445"/>
            <a:r>
              <a:rPr lang="en-US" sz="3200" dirty="0">
                <a:latin typeface="Century Gothic"/>
              </a:rPr>
              <a:t>Videos successfully captioned</a:t>
            </a:r>
            <a:endParaRPr lang="en-US" sz="3200" dirty="0"/>
          </a:p>
          <a:p>
            <a:pPr lvl="2" indent="-258445"/>
            <a:r>
              <a:rPr lang="en-US" sz="3200" dirty="0">
                <a:latin typeface="Century Gothic"/>
              </a:rPr>
              <a:t>Very few questions/issues</a:t>
            </a:r>
          </a:p>
          <a:p>
            <a:pPr lvl="2" indent="-258445"/>
            <a:r>
              <a:rPr lang="en-US" sz="3200" dirty="0">
                <a:latin typeface="Century Gothic"/>
              </a:rPr>
              <a:t>Several students used videos in the Fall</a:t>
            </a:r>
          </a:p>
          <a:p>
            <a:pPr indent="-280670"/>
            <a:r>
              <a:rPr lang="en-US" dirty="0">
                <a:latin typeface="Century Gothic"/>
              </a:rPr>
              <a:t>Assignment #2: Lesson/Unit Video</a:t>
            </a:r>
          </a:p>
          <a:p>
            <a:pPr lvl="2" indent="-258445"/>
            <a:r>
              <a:rPr lang="en-US" sz="3000" dirty="0">
                <a:latin typeface="Century Gothic"/>
              </a:rPr>
              <a:t>Use of same technologies was helpful</a:t>
            </a:r>
          </a:p>
          <a:p>
            <a:pPr lvl="2" indent="-258445"/>
            <a:r>
              <a:rPr lang="en-US" sz="3000" dirty="0">
                <a:latin typeface="Century Gothic"/>
              </a:rPr>
              <a:t>Responses were not as warm and personal</a:t>
            </a:r>
          </a:p>
          <a:p>
            <a:pPr lvl="2" indent="-258445"/>
            <a:r>
              <a:rPr lang="en-US" sz="3000" dirty="0">
                <a:latin typeface="Century Gothic"/>
              </a:rPr>
              <a:t>Discussion Boards allowed for rich discussions and more citations</a:t>
            </a:r>
            <a:endParaRPr lang="en-US" sz="3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924F70-18E4-BB46-ADFA-2383D8B6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53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61B1C-9933-7441-A16B-B4F04E9A5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Available Today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9FD6F85-9D66-EE4C-B9FE-B8A9E0D163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800423"/>
              </p:ext>
            </p:extLst>
          </p:nvPr>
        </p:nvGraphicFramePr>
        <p:xfrm>
          <a:off x="119921" y="1909580"/>
          <a:ext cx="8859187" cy="3840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631034">
                  <a:extLst>
                    <a:ext uri="{9D8B030D-6E8A-4147-A177-3AD203B41FA5}">
                      <a16:colId xmlns:a16="http://schemas.microsoft.com/office/drawing/2014/main" val="3780544613"/>
                    </a:ext>
                  </a:extLst>
                </a:gridCol>
                <a:gridCol w="6228153">
                  <a:extLst>
                    <a:ext uri="{9D8B030D-6E8A-4147-A177-3AD203B41FA5}">
                      <a16:colId xmlns:a16="http://schemas.microsoft.com/office/drawing/2014/main" val="5385486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entury Gothic" panose="020B0502020202020204" pitchFamily="34" charset="0"/>
                        </a:rPr>
                        <a:t>Tool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Century Gothic" panose="020B0502020202020204" pitchFamily="34" charset="0"/>
                        </a:rPr>
                        <a:t>Features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614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Kaltura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dirty="0">
                          <a:latin typeface="Century Gothic"/>
                        </a:rPr>
                        <a:t>Auto Captioning via Cielo24</a:t>
                      </a:r>
                      <a:endParaRPr lang="en-US" sz="2400" dirty="0">
                        <a:latin typeface="Century Gothic" panose="020B0502020202020204" pitchFamily="34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dirty="0">
                          <a:latin typeface="Century Gothic"/>
                        </a:rPr>
                        <a:t>Video comments on discussion board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331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VoiceThread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4572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400" dirty="0">
                          <a:latin typeface="Century Gothic"/>
                        </a:rPr>
                        <a:t>Auto Captioning + Commenting</a:t>
                      </a:r>
                    </a:p>
                    <a:p>
                      <a:pPr marL="457200" marR="0" lvl="0" indent="-457200" algn="l" defTabSz="6656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400" dirty="0">
                          <a:latin typeface="Century Gothic" panose="020B0502020202020204" pitchFamily="34" charset="0"/>
                        </a:rPr>
                        <a:t>Edit own comments</a:t>
                      </a:r>
                    </a:p>
                    <a:p>
                      <a:pPr marL="457200" marR="0" lvl="0" indent="-457200" algn="l" defTabSz="6656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400" dirty="0">
                          <a:latin typeface="Century Gothic" panose="020B0502020202020204" pitchFamily="34" charset="0"/>
                        </a:rPr>
                        <a:t>Text overlays presentation</a:t>
                      </a:r>
                    </a:p>
                    <a:p>
                      <a:pPr marL="457200" marR="0" lvl="0" indent="-4572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400" dirty="0">
                          <a:latin typeface="Century Gothic"/>
                        </a:rPr>
                        <a:t>Universal layout for screen readers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044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lvl="0" indent="-457200" algn="l" defTabSz="6656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400" dirty="0">
                          <a:latin typeface="Century Gothic" panose="020B0502020202020204" pitchFamily="34" charset="0"/>
                        </a:rPr>
                        <a:t>Still free and still works like Kaltura</a:t>
                      </a:r>
                    </a:p>
                    <a:p>
                      <a:pPr marL="457200" marR="0" lvl="0" indent="-457200" algn="l" defTabSz="6656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400" dirty="0">
                          <a:latin typeface="Century Gothic" panose="020B0502020202020204" pitchFamily="34" charset="0"/>
                        </a:rPr>
                        <a:t>Same issues as Kaltura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37749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3060A8-B5B8-574F-BB4A-DBD102D9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626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7C8BC-5F5A-F049-A021-729E5A7F3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(5 minutes)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6C9DB-2E29-F04F-841C-C59A4D17F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852" y="1825625"/>
            <a:ext cx="8724276" cy="4351338"/>
          </a:xfrm>
        </p:spPr>
        <p:txBody>
          <a:bodyPr anchor="ctr">
            <a:normAutofit/>
          </a:bodyPr>
          <a:lstStyle/>
          <a:p>
            <a:pPr marL="10795" indent="0" algn="ctr">
              <a:buNone/>
            </a:pPr>
            <a:r>
              <a:rPr lang="en-US" sz="4800" b="1" dirty="0"/>
              <a:t>What do you use?</a:t>
            </a:r>
            <a:endParaRPr lang="en-US"/>
          </a:p>
          <a:p>
            <a:pPr marL="10795" indent="0" algn="ctr">
              <a:buNone/>
            </a:pPr>
            <a:endParaRPr lang="en-US" sz="4800" b="1" dirty="0"/>
          </a:p>
          <a:p>
            <a:pPr marL="10795" indent="0" algn="ctr">
              <a:buNone/>
            </a:pPr>
            <a:r>
              <a:rPr lang="en-US" sz="4800" b="1" dirty="0">
                <a:latin typeface="Century Gothic"/>
              </a:rPr>
              <a:t>How would you approach this situation?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063689-4A3B-5543-A895-3639C8F4A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20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351F0-6FAA-954B-92E3-3A59E6639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5FC91-8B64-114C-82C0-A6CC8CCAA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11112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en-US" b="1" dirty="0"/>
              <a:t>Logan Rath</a:t>
            </a:r>
            <a:br>
              <a:rPr lang="en-US" sz="2400" b="1" dirty="0"/>
            </a:br>
            <a:r>
              <a:rPr lang="en-US" sz="2400" dirty="0">
                <a:hlinkClick r:id="rId2"/>
              </a:rPr>
              <a:t>lrath@Brockport.edu</a:t>
            </a:r>
            <a:endParaRPr lang="en-US" sz="2400" dirty="0"/>
          </a:p>
          <a:p>
            <a:pPr marL="11112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en-US" b="1" dirty="0"/>
              <a:t>Peter </a:t>
            </a:r>
            <a:r>
              <a:rPr lang="en-US" b="1" dirty="0" err="1"/>
              <a:t>Kalenda</a:t>
            </a:r>
            <a:br>
              <a:rPr lang="en-US" sz="2400" b="1" dirty="0"/>
            </a:br>
            <a:r>
              <a:rPr lang="en-US" sz="2400" dirty="0">
                <a:hlinkClick r:id="rId3"/>
              </a:rPr>
              <a:t>pkalenda@Brockport.edu</a:t>
            </a:r>
            <a:endParaRPr lang="en-US" sz="2400" dirty="0"/>
          </a:p>
          <a:p>
            <a:pPr marL="11112" indent="0" algn="ctr">
              <a:spcBef>
                <a:spcPts val="0"/>
              </a:spcBef>
              <a:spcAft>
                <a:spcPts val="2400"/>
              </a:spcAft>
              <a:buNone/>
            </a:pPr>
            <a:r>
              <a:rPr lang="en-US" b="1" dirty="0"/>
              <a:t>Shari </a:t>
            </a:r>
            <a:r>
              <a:rPr lang="en-US" b="1" dirty="0" err="1"/>
              <a:t>Hardenbrook</a:t>
            </a:r>
            <a:r>
              <a:rPr lang="en-US" sz="2400" dirty="0"/>
              <a:t> </a:t>
            </a:r>
            <a:r>
              <a:rPr lang="en-US" sz="2400" dirty="0">
                <a:hlinkClick r:id="rId4"/>
              </a:rPr>
              <a:t>shardenb@Brockport.edu</a:t>
            </a:r>
            <a:r>
              <a:rPr lang="en-US" sz="24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94D1C-4150-6F44-A488-BB3CB6F5F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13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159CD-8605-8C4B-AAE3-C0C582E45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16952C-631C-7E4F-BED2-33C68B3CF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B8EC906-2AC1-684F-BD1E-5130CBCBBF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622001"/>
              </p:ext>
            </p:extLst>
          </p:nvPr>
        </p:nvGraphicFramePr>
        <p:xfrm>
          <a:off x="628649" y="2622918"/>
          <a:ext cx="7886700" cy="246888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3771900">
                  <a:extLst>
                    <a:ext uri="{9D8B030D-6E8A-4147-A177-3AD203B41FA5}">
                      <a16:colId xmlns:a16="http://schemas.microsoft.com/office/drawing/2014/main" val="53809235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497392269"/>
                    </a:ext>
                  </a:extLst>
                </a:gridCol>
              </a:tblGrid>
              <a:tr h="665480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US" sz="4800" b="0" dirty="0">
                          <a:latin typeface="Century Gothic" panose="020B0502020202020204" pitchFamily="34" charset="0"/>
                        </a:rPr>
                        <a:t>Logan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US" sz="4800" b="0" dirty="0">
                          <a:latin typeface="Century Gothic" panose="020B0502020202020204" pitchFamily="34" charset="0"/>
                        </a:rPr>
                        <a:t>Librarian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186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US" sz="4800" dirty="0">
                          <a:latin typeface="Century Gothic" panose="020B0502020202020204" pitchFamily="34" charset="0"/>
                        </a:rPr>
                        <a:t>Peter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US" sz="4800" dirty="0">
                          <a:latin typeface="Century Gothic" panose="020B0502020202020204" pitchFamily="34" charset="0"/>
                        </a:rPr>
                        <a:t>Instructor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568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US" sz="4800" dirty="0">
                          <a:latin typeface="Century Gothic" panose="020B0502020202020204" pitchFamily="34" charset="0"/>
                        </a:rPr>
                        <a:t>Shari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en-US" sz="4800" dirty="0">
                          <a:latin typeface="Century Gothic" panose="020B0502020202020204" pitchFamily="34" charset="0"/>
                        </a:rPr>
                        <a:t>Designer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448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888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2AFC7-2A24-EA4E-8C68-FF7F7705B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entury Gothic"/>
              </a:rPr>
              <a:t>Peter’s Class, Spring 2018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BB9C7-7FB1-BB40-9E39-3DE477229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300197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1430" indent="0">
              <a:buNone/>
            </a:pPr>
            <a:r>
              <a:rPr lang="en-US" dirty="0">
                <a:latin typeface="Century Gothic"/>
              </a:rPr>
              <a:t>Secondary Science Methods</a:t>
            </a:r>
            <a:endParaRPr lang="en-US" dirty="0"/>
          </a:p>
          <a:p>
            <a:pPr indent="-280670"/>
            <a:r>
              <a:rPr lang="en-US" dirty="0">
                <a:latin typeface="Century Gothic"/>
              </a:rPr>
              <a:t>Hybrid course design</a:t>
            </a:r>
          </a:p>
          <a:p>
            <a:pPr indent="-280670"/>
            <a:r>
              <a:rPr lang="en-US" dirty="0">
                <a:latin typeface="Century Gothic"/>
              </a:rPr>
              <a:t>14 Students (Undergrad/Grad)</a:t>
            </a:r>
            <a:endParaRPr lang="en-US" dirty="0"/>
          </a:p>
          <a:p>
            <a:pPr indent="-280670"/>
            <a:r>
              <a:rPr lang="en-US" dirty="0">
                <a:latin typeface="Century Gothic"/>
              </a:rPr>
              <a:t>1 Student identified as deaf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04790-C837-3C4F-8E9E-F80E50CE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7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4A5A0-746E-0043-9FFA-7E38B9CC1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9ABB6-105B-4F47-B495-FA1219CD9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" y="1539875"/>
            <a:ext cx="8743949" cy="48371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80670"/>
            <a:r>
              <a:rPr lang="en-US" dirty="0">
                <a:latin typeface="Century Gothic"/>
              </a:rPr>
              <a:t>Assignment 1: Safety Video</a:t>
            </a:r>
          </a:p>
          <a:p>
            <a:pPr lvl="2" indent="-258445"/>
            <a:r>
              <a:rPr lang="en-US" dirty="0">
                <a:latin typeface="Century Gothic"/>
              </a:rPr>
              <a:t>Designed for Student Teaching</a:t>
            </a:r>
          </a:p>
          <a:p>
            <a:pPr lvl="2" indent="-258445"/>
            <a:r>
              <a:rPr lang="en-US" dirty="0">
                <a:latin typeface="Century Gothic"/>
              </a:rPr>
              <a:t>Captions Must be Added</a:t>
            </a:r>
          </a:p>
          <a:p>
            <a:pPr indent="-280670"/>
            <a:r>
              <a:rPr lang="en-US" dirty="0">
                <a:latin typeface="Century Gothic"/>
              </a:rPr>
              <a:t>Assignment 2: Lesson/Unit Video</a:t>
            </a:r>
          </a:p>
          <a:p>
            <a:pPr lvl="2" indent="-258445"/>
            <a:r>
              <a:rPr lang="en-US" dirty="0">
                <a:latin typeface="Century Gothic"/>
              </a:rPr>
              <a:t>Share experience from semester</a:t>
            </a:r>
          </a:p>
          <a:p>
            <a:pPr lvl="2" indent="-258445"/>
            <a:r>
              <a:rPr lang="en-US" dirty="0">
                <a:latin typeface="Century Gothic"/>
              </a:rPr>
              <a:t>Pose question to peers</a:t>
            </a:r>
          </a:p>
          <a:p>
            <a:pPr lvl="2" indent="-258445"/>
            <a:r>
              <a:rPr lang="en-US" dirty="0">
                <a:latin typeface="Century Gothic"/>
              </a:rPr>
              <a:t>Provide structured peer feedback</a:t>
            </a:r>
          </a:p>
          <a:p>
            <a:pPr lvl="2" indent="-258445"/>
            <a:r>
              <a:rPr lang="en-US" dirty="0">
                <a:latin typeface="Century Gothic"/>
              </a:rPr>
              <a:t>Formerly used VoiceThread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6F9BF-9B92-D647-A3F1-7E7CCC77D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128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C67-763F-C641-9D3E-E0B7C65C4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 - Kaltura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60BB4-A05E-E043-87D4-E44D430A5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Integrated into Blackboard</a:t>
            </a:r>
          </a:p>
          <a:p>
            <a:r>
              <a:rPr lang="en-US" dirty="0"/>
              <a:t>FREE to students</a:t>
            </a:r>
          </a:p>
          <a:p>
            <a:r>
              <a:rPr lang="en-US" dirty="0"/>
              <a:t>No frills editing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0FBD8A-26ED-574E-A3E9-AAD8EE2E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79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0E4D1-6A48-2E43-BCD1-688492B5D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 - YouTube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B92B2-F127-C649-B6E1-FAC8418C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72450" cy="4351338"/>
          </a:xfrm>
        </p:spPr>
        <p:txBody>
          <a:bodyPr anchor="t"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Students already know YouTube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FREE to upload for anyone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Works on any device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Allows for captioning – QUICK!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Captions are editable (easy enough)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6AF94D-2272-5149-A99A-30D04392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91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3F12C-BA4C-CF4E-820B-8B5FDECC1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028"/>
            <a:ext cx="9144000" cy="1325563"/>
          </a:xfrm>
        </p:spPr>
        <p:txBody>
          <a:bodyPr/>
          <a:lstStyle/>
          <a:p>
            <a:pPr algn="ctr"/>
            <a:r>
              <a:rPr lang="en-US" dirty="0"/>
              <a:t>Potential Solution - VoiceThread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00194-A713-5A4B-A1DD-7CF30D8C6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15816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80670"/>
            <a:r>
              <a:rPr lang="en-US" dirty="0"/>
              <a:t>Campus License / Pro Subscription</a:t>
            </a:r>
            <a:endParaRPr lang="en-US"/>
          </a:p>
          <a:p>
            <a:pPr indent="-280670"/>
            <a:r>
              <a:rPr lang="en-US" dirty="0"/>
              <a:t>Images of PowerPoints</a:t>
            </a:r>
          </a:p>
          <a:p>
            <a:pPr indent="-280670"/>
            <a:r>
              <a:rPr lang="en-US" dirty="0"/>
              <a:t>Various ways to comment</a:t>
            </a:r>
          </a:p>
          <a:p>
            <a:pPr marL="11430" indent="0">
              <a:buNone/>
            </a:pPr>
            <a:endParaRPr lang="en-US" dirty="0"/>
          </a:p>
          <a:p>
            <a:pPr indent="-280670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10E00-2E83-C740-B5B4-99FC4BA46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008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81CE1-13A9-314C-AC80-53C8A86C5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Chose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DE59BB-E5DE-0E45-B68F-D07BEA4CB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  <p:pic>
        <p:nvPicPr>
          <p:cNvPr id="1026" name="Picture 2" descr="PowerPoint software logo">
            <a:extLst>
              <a:ext uri="{FF2B5EF4-FFF2-40B4-BE49-F238E27FC236}">
                <a16:creationId xmlns:a16="http://schemas.microsoft.com/office/drawing/2014/main" id="{27429678-D1DB-264E-8DF7-471266AFB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9" y="2103437"/>
            <a:ext cx="1349719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lus 6" descr="plus sign">
            <a:extLst>
              <a:ext uri="{FF2B5EF4-FFF2-40B4-BE49-F238E27FC236}">
                <a16:creationId xmlns:a16="http://schemas.microsoft.com/office/drawing/2014/main" id="{03AEE9A4-50BD-1049-AD56-3AAA49FA6CC4}"/>
              </a:ext>
            </a:extLst>
          </p:cNvPr>
          <p:cNvSpPr/>
          <p:nvPr/>
        </p:nvSpPr>
        <p:spPr>
          <a:xfrm>
            <a:off x="2098875" y="2160097"/>
            <a:ext cx="1097280" cy="1097280"/>
          </a:xfrm>
          <a:prstGeom prst="mathPlu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Image result for kaltura logo">
            <a:extLst>
              <a:ext uri="{FF2B5EF4-FFF2-40B4-BE49-F238E27FC236}">
                <a16:creationId xmlns:a16="http://schemas.microsoft.com/office/drawing/2014/main" id="{77787C04-4631-C64D-8AEA-3995EB8F3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155" y="2103437"/>
            <a:ext cx="132556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ight Arrow 7" descr="image of arrow signifying yields">
            <a:extLst>
              <a:ext uri="{FF2B5EF4-FFF2-40B4-BE49-F238E27FC236}">
                <a16:creationId xmlns:a16="http://schemas.microsoft.com/office/drawing/2014/main" id="{F63B9C63-1F1C-304C-B46B-F5482BDEB611}"/>
              </a:ext>
            </a:extLst>
          </p:cNvPr>
          <p:cNvSpPr/>
          <p:nvPr/>
        </p:nvSpPr>
        <p:spPr>
          <a:xfrm rot="2720710">
            <a:off x="4705030" y="2825232"/>
            <a:ext cx="693749" cy="7112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YouTube logo">
            <a:extLst>
              <a:ext uri="{FF2B5EF4-FFF2-40B4-BE49-F238E27FC236}">
                <a16:creationId xmlns:a16="http://schemas.microsoft.com/office/drawing/2014/main" id="{CF4999C9-B5E4-2F4D-BA4D-3473B8F02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49" y="3727660"/>
            <a:ext cx="2768600" cy="619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532E8CC-D011-BE44-BA9F-754AC65FBA1C}"/>
              </a:ext>
            </a:extLst>
          </p:cNvPr>
          <p:cNvSpPr txBox="1"/>
          <p:nvPr/>
        </p:nvSpPr>
        <p:spPr>
          <a:xfrm>
            <a:off x="664632" y="4481709"/>
            <a:ext cx="36958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entury Gothic" panose="020B0502020202020204" pitchFamily="34" charset="0"/>
              </a:rPr>
              <a:t>Anything you can save as an .mp4</a:t>
            </a:r>
          </a:p>
        </p:txBody>
      </p:sp>
      <p:sp>
        <p:nvSpPr>
          <p:cNvPr id="13" name="Right Arrow 12" descr="image of arrow signifying yields">
            <a:extLst>
              <a:ext uri="{FF2B5EF4-FFF2-40B4-BE49-F238E27FC236}">
                <a16:creationId xmlns:a16="http://schemas.microsoft.com/office/drawing/2014/main" id="{B6944791-1FD7-C344-B11D-74D079DF63C1}"/>
              </a:ext>
            </a:extLst>
          </p:cNvPr>
          <p:cNvSpPr/>
          <p:nvPr/>
        </p:nvSpPr>
        <p:spPr>
          <a:xfrm rot="18949734">
            <a:off x="4705028" y="4523833"/>
            <a:ext cx="693749" cy="7112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99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C91C8-650D-9B49-9C94-2D2028066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AC94FF6-A252-1A4B-BD14-CDF5116F86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888581"/>
              </p:ext>
            </p:extLst>
          </p:nvPr>
        </p:nvGraphicFramePr>
        <p:xfrm>
          <a:off x="1076324" y="1681689"/>
          <a:ext cx="699135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27605-FAD4-784D-B963-8735EAA77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CIT 2019 - Rath, Kalenda, Hardenbrook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759206"/>
      </p:ext>
    </p:extLst>
  </p:cSld>
  <p:clrMapOvr>
    <a:masterClrMapping/>
  </p:clrMapOvr>
</p:sld>
</file>

<file path=ppt/theme/theme1.xml><?xml version="1.0" encoding="utf-8"?>
<a:theme xmlns:a="http://schemas.openxmlformats.org/drawingml/2006/main" name="BPort-gree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Port-green" id="{5A19372A-4D22-4EB8-A537-E41D2D9FE5FD}" vid="{B8634122-E74C-47F2-9A58-6BB0041E0D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BPort-green</Template>
  <TotalTime>274</TotalTime>
  <Words>477</Words>
  <Application>Microsoft Office PowerPoint</Application>
  <PresentationFormat>On-screen Show (4:3)</PresentationFormat>
  <Paragraphs>127</Paragraphs>
  <Slides>14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BPort-green</vt:lpstr>
      <vt:lpstr>Captioning Virtual Presentations by Students for Students: Supporting a Classmate's Need</vt:lpstr>
      <vt:lpstr>Introductions</vt:lpstr>
      <vt:lpstr>Peter’s Class, Spring 2018</vt:lpstr>
      <vt:lpstr>The Assignments</vt:lpstr>
      <vt:lpstr>Potential Solution - Kaltura</vt:lpstr>
      <vt:lpstr>Potential Solution - YouTube</vt:lpstr>
      <vt:lpstr>Potential Solution - VoiceThread</vt:lpstr>
      <vt:lpstr>What We Chose</vt:lpstr>
      <vt:lpstr>The Process</vt:lpstr>
      <vt:lpstr>Teaching Students How</vt:lpstr>
      <vt:lpstr>The Results</vt:lpstr>
      <vt:lpstr>Options Available Today</vt:lpstr>
      <vt:lpstr>Discussion (5 minutes)</vt:lpstr>
      <vt:lpstr>Thank You</vt:lpstr>
    </vt:vector>
  </TitlesOfParts>
  <Company>The College at Brockport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Thompson, Jeffrey W (jthompson)</dc:creator>
  <cp:lastModifiedBy>Rath, Logan T (lrath)</cp:lastModifiedBy>
  <cp:revision>200</cp:revision>
  <dcterms:created xsi:type="dcterms:W3CDTF">2018-12-27T19:17:32Z</dcterms:created>
  <dcterms:modified xsi:type="dcterms:W3CDTF">2019-05-29T02:12:15Z</dcterms:modified>
</cp:coreProperties>
</file>