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Roboto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654feb3502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654feb3502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654feb3502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654feb3502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54feb3502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654feb3502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4feb350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4feb350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54feb350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654feb350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654feb350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654feb350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54feb350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654feb350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655ee13c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655ee13c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654feb3502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654feb3502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654feb350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654feb350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54feb350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654feb3502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grace.maxon@oswego.ed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iXuVPTb05c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210700" y="143300"/>
            <a:ext cx="8535300" cy="36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Mirror, mirror, on the wall, 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who will pass come this fall?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Using the course 'EDU 101 - Introduction to College Success' as a predictor of student retention and success.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210700" y="4066875"/>
            <a:ext cx="85350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Presented by: </a:t>
            </a:r>
            <a:r>
              <a:rPr lang="en" sz="1800"/>
              <a:t>Grace Maxon-Clarke -</a:t>
            </a:r>
            <a:r>
              <a:rPr lang="en"/>
              <a:t> </a:t>
            </a:r>
            <a:r>
              <a:rPr lang="en" sz="1800"/>
              <a:t>EOP Senior Counselor at SUNY Oswego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2019 SUNY Student Success Summit - Albany, N.Y.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 Variables</a:t>
            </a:r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Length of Summer Program - 3 vs 4 weeks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Content in Summer Program - Study Skills vs. No Study Skills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Staffing - Turnover - Commitment of staff, preparedness of staff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Weighted credits - 3 vs 1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Others?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considerations</a:t>
            </a:r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8323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Back to 3 credits, 3 days a week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Have instruction done by someone other than the APC (duel role consideration)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Return to the syllabus from previous years with higher retention rates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Require EDU for full 1st year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Require EDU for 2nd semester - after the first semester is completed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Open up EDU for transfer students (or have their own section)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Others?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 or follow up documents?	</a:t>
            </a:r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E-mail - </a:t>
            </a:r>
            <a:r>
              <a:rPr lang="en" u="sng">
                <a:solidFill>
                  <a:schemeClr val="hlink"/>
                </a:solidFill>
                <a:hlinkClick r:id="rId3"/>
              </a:rPr>
              <a:t>grace.maxon@oswego.edu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Office number - 315-312-2109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THANK YOU!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Introductions</a:t>
            </a:r>
            <a:endParaRPr/>
          </a:p>
        </p:txBody>
      </p:sp>
      <p:pic>
        <p:nvPicPr>
          <p:cNvPr id="92" name="Google Shape;9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1850" y="290228"/>
            <a:ext cx="3488675" cy="98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2925" y="1599025"/>
            <a:ext cx="3338927" cy="98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 rotWithShape="1">
          <a:blip r:embed="rId5">
            <a:alphaModFix/>
          </a:blip>
          <a:srcRect l="28472" r="22872" b="9779"/>
          <a:stretch/>
        </p:blipFill>
        <p:spPr>
          <a:xfrm>
            <a:off x="7229350" y="290225"/>
            <a:ext cx="1859100" cy="3447324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5" name="Google Shape;95;p14"/>
          <p:cNvSpPr txBox="1"/>
          <p:nvPr/>
        </p:nvSpPr>
        <p:spPr>
          <a:xfrm>
            <a:off x="260275" y="1272350"/>
            <a:ext cx="3488700" cy="3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5 years as an Academic Planning Counselor at SUNY Oswego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Masters Degree in Mental Health Counseling, SUNY Oswego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Soccer Mom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Active community member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Lifelong learner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6" name="Google Shape;9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90300" y="2931850"/>
            <a:ext cx="3248025" cy="109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Educational Opportunity Program	</a:t>
            </a:r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311700" y="1017800"/>
            <a:ext cx="8612100" cy="3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Purpose </a:t>
            </a:r>
            <a:r>
              <a:rPr lang="en" sz="1400" b="1"/>
              <a:t>- </a:t>
            </a:r>
            <a:r>
              <a:rPr lang="en" sz="1400"/>
              <a:t>The Educational Opportunity Program (EOP) is a college access program that supports talented NYS students who, due to challenging financial and educational circumstances, have not had the same opportunity as others to achieve their academic potential.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Services - Academic, Financial, Social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Consistent, Intrusive Advisement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Summer Bridge Program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Financial Support for books and some housing</a:t>
            </a:r>
            <a:endParaRPr/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EDU 101 - Introduction to College Level Learning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3" name="Google Shape;103;p15"/>
          <p:cNvPicPr preferRelativeResize="0"/>
          <p:nvPr/>
        </p:nvPicPr>
        <p:blipFill rotWithShape="1">
          <a:blip r:embed="rId3">
            <a:alphaModFix/>
          </a:blip>
          <a:srcRect l="21047" t="27637" r="24916" b="27062"/>
          <a:stretch/>
        </p:blipFill>
        <p:spPr>
          <a:xfrm>
            <a:off x="6411950" y="1988913"/>
            <a:ext cx="2581051" cy="162287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311700" y="1814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EDU 101 - Introduction to College Level Learning</a:t>
            </a:r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body" idx="1"/>
          </p:nvPr>
        </p:nvSpPr>
        <p:spPr>
          <a:xfrm>
            <a:off x="311700" y="893825"/>
            <a:ext cx="8520600" cy="34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EDU 101 is designed specifically to give students the academic perspective, tools, and strategies appropriate to the college-level challenges they will face.  Students will have the opportunity to practice and demonstrate the skills presented in class with an emphasis on self-reflection, awareness and mastery of strategies and skills. 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Structure of the course</a:t>
            </a:r>
            <a:endParaRPr/>
          </a:p>
          <a:p>
            <a:pPr marL="9144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Previously 3 credits, 3 times a week</a:t>
            </a:r>
            <a:endParaRPr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Currently 1 credit, twice a week</a:t>
            </a:r>
            <a:endParaRPr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Currently instructed by Academic Counselor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Student T.A. / Previous student presenting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EDU 101 - Syllabus and Content</a:t>
            </a:r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311700" y="1532100"/>
            <a:ext cx="8520600" cy="207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Transition to college topics</a:t>
            </a:r>
            <a:r>
              <a:rPr lang="en"/>
              <a:t> - Professor Interview, Note Taking, Test Taking etc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Advisement</a:t>
            </a:r>
            <a:r>
              <a:rPr lang="en"/>
              <a:t> - Registration, Starfish, Resources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Course text </a:t>
            </a:r>
            <a:r>
              <a:rPr lang="en"/>
              <a:t>- Mindset By Carol Dweck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/>
              <a:t>Self-growth and reflections</a:t>
            </a:r>
            <a:r>
              <a:rPr lang="en"/>
              <a:t> - </a:t>
            </a:r>
            <a:r>
              <a:rPr lang="en" u="sng">
                <a:solidFill>
                  <a:schemeClr val="hlink"/>
                </a:solidFill>
                <a:hlinkClick r:id="rId3"/>
              </a:rPr>
              <a:t>Self Identity Video</a:t>
            </a:r>
            <a:r>
              <a:rPr lang="en"/>
              <a:t> and Paper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Reflections</a:t>
            </a:r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70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“I know what I have to do to succeed. I have to be willing and determined enough…. My goals for the remainder of the semester is to attend tutoring, meet with more of my professors. This will benefit me because I will be able to understand the course material and see what is expected of me by my professors.”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“When I put effort into my work, I get better outcomes.”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“Truth is that I am one confused freshman that wants to be challenged academically but most of all I want comfortability.”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Reflections - Valuable take-a-ways</a:t>
            </a:r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“Communication is key with success, with people, staff and professionals”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“Learning how to stay organized”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“Life lessons such as never giving up and holding yourself accountable”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“There's so many valuable resources on campus that I can go to”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“Going to tutoring was my most valuable take-away from this class. I was able to make it a habit and a tradition to go to tutoring and to the writing center.”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“Keep good company that encourages you”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Behind the scenes - Observation and Feedback</a:t>
            </a:r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Performance in the class helped us predict a students success in their first year</a:t>
            </a:r>
            <a:endParaRPr u="sng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Attendance</a:t>
            </a:r>
            <a:endParaRPr b="1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Class behavior </a:t>
            </a:r>
            <a:endParaRPr b="1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Use of resources</a:t>
            </a:r>
            <a:endParaRPr b="1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Student reflections - An opportunity to share and connect</a:t>
            </a:r>
            <a:endParaRPr b="1" u="sng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 u="sng"/>
              <a:t>Feedback for our program</a:t>
            </a:r>
            <a:endParaRPr b="1" u="sng"/>
          </a:p>
          <a:p>
            <a:pPr marL="0" lvl="0" indent="45720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/>
              <a:t>In class discussions and surveys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1770600" cy="6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Data</a:t>
            </a:r>
            <a:endParaRPr/>
          </a:p>
        </p:txBody>
      </p:sp>
      <p:pic>
        <p:nvPicPr>
          <p:cNvPr id="139" name="Google Shape;139;p21"/>
          <p:cNvPicPr preferRelativeResize="0"/>
          <p:nvPr/>
        </p:nvPicPr>
        <p:blipFill rotWithShape="1">
          <a:blip r:embed="rId3">
            <a:alphaModFix/>
          </a:blip>
          <a:srcRect l="23850" t="12524" r="39731" b="11935"/>
          <a:stretch/>
        </p:blipFill>
        <p:spPr>
          <a:xfrm>
            <a:off x="2548000" y="316725"/>
            <a:ext cx="3760526" cy="4385349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0" name="Google Shape;140;p21"/>
          <p:cNvSpPr txBox="1"/>
          <p:nvPr/>
        </p:nvSpPr>
        <p:spPr>
          <a:xfrm>
            <a:off x="4600800" y="4629850"/>
            <a:ext cx="15714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D. Furlong, IR&amp;A, July 2019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652</Words>
  <Application>Microsoft Office PowerPoint</Application>
  <PresentationFormat>On-screen Show (16:9)</PresentationFormat>
  <Paragraphs>81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Roboto</vt:lpstr>
      <vt:lpstr>Arial</vt:lpstr>
      <vt:lpstr>Geometric</vt:lpstr>
      <vt:lpstr>Mirror, mirror, on the wall,  who will pass come this fall?  Using the course 'EDU 101 - Introduction to College Success' as a predictor of student retention and success.  </vt:lpstr>
      <vt:lpstr>Introductions</vt:lpstr>
      <vt:lpstr>Educational Opportunity Program </vt:lpstr>
      <vt:lpstr>EDU 101 - Introduction to College Level Learning</vt:lpstr>
      <vt:lpstr>EDU 101 - Syllabus and Content</vt:lpstr>
      <vt:lpstr>Reflections</vt:lpstr>
      <vt:lpstr>Student Reflections - Valuable take-a-ways</vt:lpstr>
      <vt:lpstr>Behind the scenes - Observation and Feedback</vt:lpstr>
      <vt:lpstr>The Data</vt:lpstr>
      <vt:lpstr>Additional Variables</vt:lpstr>
      <vt:lpstr>Future considerations</vt:lpstr>
      <vt:lpstr>Questions or follow up documents?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Mirror, mirror, on the wall,  who will pass come this fall?  Using the course 'EDU 101 - Introduction to College Success' as a predictor of student retention and success.  </dc:title>
  <dc:creator>Grace A Maxon-Clarke</dc:creator>
  <cp:lastModifiedBy>Windows User</cp:lastModifiedBy>
  <cp:revision>1</cp:revision>
  <dcterms:modified xsi:type="dcterms:W3CDTF">2019-10-27T15:39:54Z</dcterms:modified>
</cp:coreProperties>
</file>