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 id="2147483684" r:id="rId7"/>
  </p:sldMasterIdLst>
  <p:notesMasterIdLst>
    <p:notesMasterId r:id="rId31"/>
  </p:notesMasterIdLst>
  <p:sldIdLst>
    <p:sldId id="256" r:id="rId8"/>
    <p:sldId id="257" r:id="rId9"/>
    <p:sldId id="259" r:id="rId10"/>
    <p:sldId id="260" r:id="rId11"/>
    <p:sldId id="261" r:id="rId12"/>
    <p:sldId id="262" r:id="rId13"/>
    <p:sldId id="263" r:id="rId14"/>
    <p:sldId id="291" r:id="rId15"/>
    <p:sldId id="292" r:id="rId16"/>
    <p:sldId id="286" r:id="rId17"/>
    <p:sldId id="287" r:id="rId18"/>
    <p:sldId id="293" r:id="rId19"/>
    <p:sldId id="288" r:id="rId20"/>
    <p:sldId id="294" r:id="rId21"/>
    <p:sldId id="265" r:id="rId22"/>
    <p:sldId id="266" r:id="rId23"/>
    <p:sldId id="264" r:id="rId24"/>
    <p:sldId id="268" r:id="rId25"/>
    <p:sldId id="296" r:id="rId26"/>
    <p:sldId id="272" r:id="rId27"/>
    <p:sldId id="273" r:id="rId28"/>
    <p:sldId id="271" r:id="rId29"/>
    <p:sldId id="2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BADB95-DA30-4CB6-96F6-12CF8C9B673D}">
          <p14:sldIdLst>
            <p14:sldId id="256"/>
            <p14:sldId id="257"/>
            <p14:sldId id="259"/>
            <p14:sldId id="260"/>
            <p14:sldId id="261"/>
            <p14:sldId id="262"/>
            <p14:sldId id="263"/>
            <p14:sldId id="291"/>
            <p14:sldId id="292"/>
            <p14:sldId id="286"/>
            <p14:sldId id="287"/>
            <p14:sldId id="293"/>
            <p14:sldId id="288"/>
            <p14:sldId id="294"/>
            <p14:sldId id="265"/>
            <p14:sldId id="266"/>
            <p14:sldId id="264"/>
            <p14:sldId id="268"/>
            <p14:sldId id="296"/>
            <p14:sldId id="272"/>
            <p14:sldId id="273"/>
            <p14:sldId id="271"/>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5272C8-78C6-3F91-46FD-F2FA7742CC88}" v="81" dt="2021-08-03T15:03:49.116"/>
    <p1510:client id="{47D7A56A-FE58-B150-1C19-48D9098AC85A}" v="153" dt="2021-08-03T14:41:36.582"/>
    <p1510:client id="{486D988D-11BB-EA25-C2D5-5F6B7E849DE6}" v="24" dt="2021-08-03T14:22:58.163"/>
    <p1510:client id="{BFA2AB95-19EF-44F3-801B-7A8DCB4E5C38}" v="795" dt="2021-08-03T17:01:36.198"/>
    <p1510:client id="{C2045A93-E438-11A5-A3FC-A31770A858B2}" v="199" dt="2021-08-09T13:30:23.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6" autoAdjust="0"/>
    <p:restoredTop sz="80755" autoAdjust="0"/>
  </p:normalViewPr>
  <p:slideViewPr>
    <p:cSldViewPr snapToGrid="0">
      <p:cViewPr varScale="1">
        <p:scale>
          <a:sx n="60" d="100"/>
          <a:sy n="60" d="100"/>
        </p:scale>
        <p:origin x="78"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Morcone" userId="S::morconee@newpaltz.edu::85f332d0-bdca-42ea-90f9-d0a7160ac6fd" providerId="AD" clId="Web-{486D988D-11BB-EA25-C2D5-5F6B7E849DE6}"/>
    <pc:docChg chg="modSld">
      <pc:chgData name="Emma Morcone" userId="S::morconee@newpaltz.edu::85f332d0-bdca-42ea-90f9-d0a7160ac6fd" providerId="AD" clId="Web-{486D988D-11BB-EA25-C2D5-5F6B7E849DE6}" dt="2021-08-03T14:22:58.304" v="12"/>
      <pc:docMkLst>
        <pc:docMk/>
      </pc:docMkLst>
      <pc:sldChg chg="addSp delSp modSp mod setBg">
        <pc:chgData name="Emma Morcone" userId="S::morconee@newpaltz.edu::85f332d0-bdca-42ea-90f9-d0a7160ac6fd" providerId="AD" clId="Web-{486D988D-11BB-EA25-C2D5-5F6B7E849DE6}" dt="2021-08-03T14:22:58.304" v="12"/>
        <pc:sldMkLst>
          <pc:docMk/>
          <pc:sldMk cId="2652469780" sldId="259"/>
        </pc:sldMkLst>
        <pc:spChg chg="mod">
          <ac:chgData name="Emma Morcone" userId="S::morconee@newpaltz.edu::85f332d0-bdca-42ea-90f9-d0a7160ac6fd" providerId="AD" clId="Web-{486D988D-11BB-EA25-C2D5-5F6B7E849DE6}" dt="2021-08-03T14:22:58.304" v="12"/>
          <ac:spMkLst>
            <pc:docMk/>
            <pc:sldMk cId="2652469780" sldId="259"/>
            <ac:spMk id="4" creationId="{00000000-0000-0000-0000-000000000000}"/>
          </ac:spMkLst>
        </pc:spChg>
        <pc:spChg chg="mod">
          <ac:chgData name="Emma Morcone" userId="S::morconee@newpaltz.edu::85f332d0-bdca-42ea-90f9-d0a7160ac6fd" providerId="AD" clId="Web-{486D988D-11BB-EA25-C2D5-5F6B7E849DE6}" dt="2021-08-03T14:22:58.304" v="12"/>
          <ac:spMkLst>
            <pc:docMk/>
            <pc:sldMk cId="2652469780" sldId="259"/>
            <ac:spMk id="9" creationId="{00000000-0000-0000-0000-000000000000}"/>
          </ac:spMkLst>
        </pc:spChg>
        <pc:spChg chg="del">
          <ac:chgData name="Emma Morcone" userId="S::morconee@newpaltz.edu::85f332d0-bdca-42ea-90f9-d0a7160ac6fd" providerId="AD" clId="Web-{486D988D-11BB-EA25-C2D5-5F6B7E849DE6}" dt="2021-08-03T14:22:24.100" v="1"/>
          <ac:spMkLst>
            <pc:docMk/>
            <pc:sldMk cId="2652469780" sldId="259"/>
            <ac:spMk id="10" creationId="{00000000-0000-0000-0000-000000000000}"/>
          </ac:spMkLst>
        </pc:spChg>
        <pc:spChg chg="del mod">
          <ac:chgData name="Emma Morcone" userId="S::morconee@newpaltz.edu::85f332d0-bdca-42ea-90f9-d0a7160ac6fd" providerId="AD" clId="Web-{486D988D-11BB-EA25-C2D5-5F6B7E849DE6}" dt="2021-08-03T14:22:58.304" v="12"/>
          <ac:spMkLst>
            <pc:docMk/>
            <pc:sldMk cId="2652469780" sldId="259"/>
            <ac:spMk id="11" creationId="{00000000-0000-0000-0000-000000000000}"/>
          </ac:spMkLst>
        </pc:spChg>
        <pc:spChg chg="add">
          <ac:chgData name="Emma Morcone" userId="S::morconee@newpaltz.edu::85f332d0-bdca-42ea-90f9-d0a7160ac6fd" providerId="AD" clId="Web-{486D988D-11BB-EA25-C2D5-5F6B7E849DE6}" dt="2021-08-03T14:22:58.304" v="12"/>
          <ac:spMkLst>
            <pc:docMk/>
            <pc:sldMk cId="2652469780" sldId="259"/>
            <ac:spMk id="17" creationId="{37C89E4B-3C9F-44B9-8B86-D9E3D112D8EC}"/>
          </ac:spMkLst>
        </pc:spChg>
        <pc:picChg chg="del">
          <ac:chgData name="Emma Morcone" userId="S::morconee@newpaltz.edu::85f332d0-bdca-42ea-90f9-d0a7160ac6fd" providerId="AD" clId="Web-{486D988D-11BB-EA25-C2D5-5F6B7E849DE6}" dt="2021-08-03T14:22:19.225" v="0"/>
          <ac:picMkLst>
            <pc:docMk/>
            <pc:sldMk cId="2652469780" sldId="259"/>
            <ac:picMk id="13" creationId="{00000000-0000-0000-0000-000000000000}"/>
          </ac:picMkLst>
        </pc:picChg>
        <pc:picChg chg="add">
          <ac:chgData name="Emma Morcone" userId="S::morconee@newpaltz.edu::85f332d0-bdca-42ea-90f9-d0a7160ac6fd" providerId="AD" clId="Web-{486D988D-11BB-EA25-C2D5-5F6B7E849DE6}" dt="2021-08-03T14:22:58.304" v="12"/>
          <ac:picMkLst>
            <pc:docMk/>
            <pc:sldMk cId="2652469780" sldId="259"/>
            <ac:picMk id="14" creationId="{FAC94FEA-CCEA-4F22-8BC5-A4B60662F087}"/>
          </ac:picMkLst>
        </pc:picChg>
        <pc:cxnChg chg="add">
          <ac:chgData name="Emma Morcone" userId="S::morconee@newpaltz.edu::85f332d0-bdca-42ea-90f9-d0a7160ac6fd" providerId="AD" clId="Web-{486D988D-11BB-EA25-C2D5-5F6B7E849DE6}" dt="2021-08-03T14:22:58.304" v="12"/>
          <ac:cxnSpMkLst>
            <pc:docMk/>
            <pc:sldMk cId="2652469780" sldId="259"/>
            <ac:cxnSpMk id="19" creationId="{AA2EAA10-076F-46BD-8F0F-B9A2FB77A85C}"/>
          </ac:cxnSpMkLst>
        </pc:cxnChg>
        <pc:cxnChg chg="add">
          <ac:chgData name="Emma Morcone" userId="S::morconee@newpaltz.edu::85f332d0-bdca-42ea-90f9-d0a7160ac6fd" providerId="AD" clId="Web-{486D988D-11BB-EA25-C2D5-5F6B7E849DE6}" dt="2021-08-03T14:22:58.304" v="12"/>
          <ac:cxnSpMkLst>
            <pc:docMk/>
            <pc:sldMk cId="2652469780" sldId="259"/>
            <ac:cxnSpMk id="21" creationId="{D891E407-403B-4764-86C9-33A56D3BCAA3}"/>
          </ac:cxnSpMkLst>
        </pc:cxnChg>
      </pc:sldChg>
    </pc:docChg>
  </pc:docChgLst>
  <pc:docChgLst>
    <pc:chgData name="Emma Morcone" userId="85f332d0-bdca-42ea-90f9-d0a7160ac6fd" providerId="ADAL" clId="{BFA2AB95-19EF-44F3-801B-7A8DCB4E5C38}"/>
    <pc:docChg chg="undo custSel addSld delSld modSld sldOrd addSection delSection modSection">
      <pc:chgData name="Emma Morcone" userId="85f332d0-bdca-42ea-90f9-d0a7160ac6fd" providerId="ADAL" clId="{BFA2AB95-19EF-44F3-801B-7A8DCB4E5C38}" dt="2021-08-03T17:03:56.594" v="1261"/>
      <pc:docMkLst>
        <pc:docMk/>
      </pc:docMkLst>
      <pc:sldChg chg="modSp mod modNotesTx">
        <pc:chgData name="Emma Morcone" userId="85f332d0-bdca-42ea-90f9-d0a7160ac6fd" providerId="ADAL" clId="{BFA2AB95-19EF-44F3-801B-7A8DCB4E5C38}" dt="2021-08-03T14:19:16.678" v="118" actId="20577"/>
        <pc:sldMkLst>
          <pc:docMk/>
          <pc:sldMk cId="2615443877" sldId="256"/>
        </pc:sldMkLst>
        <pc:spChg chg="mod">
          <ac:chgData name="Emma Morcone" userId="85f332d0-bdca-42ea-90f9-d0a7160ac6fd" providerId="ADAL" clId="{BFA2AB95-19EF-44F3-801B-7A8DCB4E5C38}" dt="2021-08-03T14:18:22.878" v="111" actId="122"/>
          <ac:spMkLst>
            <pc:docMk/>
            <pc:sldMk cId="2615443877" sldId="256"/>
            <ac:spMk id="2" creationId="{00000000-0000-0000-0000-000000000000}"/>
          </ac:spMkLst>
        </pc:spChg>
        <pc:spChg chg="mod">
          <ac:chgData name="Emma Morcone" userId="85f332d0-bdca-42ea-90f9-d0a7160ac6fd" providerId="ADAL" clId="{BFA2AB95-19EF-44F3-801B-7A8DCB4E5C38}" dt="2021-08-03T14:17:18.359" v="106" actId="20577"/>
          <ac:spMkLst>
            <pc:docMk/>
            <pc:sldMk cId="2615443877" sldId="256"/>
            <ac:spMk id="3" creationId="{00000000-0000-0000-0000-000000000000}"/>
          </ac:spMkLst>
        </pc:spChg>
      </pc:sldChg>
      <pc:sldChg chg="modSp">
        <pc:chgData name="Emma Morcone" userId="85f332d0-bdca-42ea-90f9-d0a7160ac6fd" providerId="ADAL" clId="{BFA2AB95-19EF-44F3-801B-7A8DCB4E5C38}" dt="2021-08-03T17:01:36.197" v="1128" actId="20577"/>
        <pc:sldMkLst>
          <pc:docMk/>
          <pc:sldMk cId="2249243044" sldId="257"/>
        </pc:sldMkLst>
        <pc:graphicFrameChg chg="mod">
          <ac:chgData name="Emma Morcone" userId="85f332d0-bdca-42ea-90f9-d0a7160ac6fd" providerId="ADAL" clId="{BFA2AB95-19EF-44F3-801B-7A8DCB4E5C38}" dt="2021-08-03T17:01:36.197" v="1128" actId="20577"/>
          <ac:graphicFrameMkLst>
            <pc:docMk/>
            <pc:sldMk cId="2249243044" sldId="257"/>
            <ac:graphicFrameMk id="21" creationId="{7FCC271F-FAEE-4355-A9E2-BBBF9F7E8525}"/>
          </ac:graphicFrameMkLst>
        </pc:graphicFrameChg>
      </pc:sldChg>
      <pc:sldChg chg="modSp add mod">
        <pc:chgData name="Emma Morcone" userId="85f332d0-bdca-42ea-90f9-d0a7160ac6fd" providerId="ADAL" clId="{BFA2AB95-19EF-44F3-801B-7A8DCB4E5C38}" dt="2021-08-03T14:21:37.848" v="129" actId="20577"/>
        <pc:sldMkLst>
          <pc:docMk/>
          <pc:sldMk cId="2652469780" sldId="259"/>
        </pc:sldMkLst>
        <pc:spChg chg="mod">
          <ac:chgData name="Emma Morcone" userId="85f332d0-bdca-42ea-90f9-d0a7160ac6fd" providerId="ADAL" clId="{BFA2AB95-19EF-44F3-801B-7A8DCB4E5C38}" dt="2021-08-03T14:21:37.848" v="129" actId="20577"/>
          <ac:spMkLst>
            <pc:docMk/>
            <pc:sldMk cId="2652469780" sldId="259"/>
            <ac:spMk id="9" creationId="{00000000-0000-0000-0000-000000000000}"/>
          </ac:spMkLst>
        </pc:spChg>
      </pc:sldChg>
      <pc:sldChg chg="add">
        <pc:chgData name="Emma Morcone" userId="85f332d0-bdca-42ea-90f9-d0a7160ac6fd" providerId="ADAL" clId="{BFA2AB95-19EF-44F3-801B-7A8DCB4E5C38}" dt="2021-08-03T14:21:27.822" v="122"/>
        <pc:sldMkLst>
          <pc:docMk/>
          <pc:sldMk cId="2899512318" sldId="260"/>
        </pc:sldMkLst>
      </pc:sldChg>
      <pc:sldChg chg="addSp delSp modSp add mod">
        <pc:chgData name="Emma Morcone" userId="85f332d0-bdca-42ea-90f9-d0a7160ac6fd" providerId="ADAL" clId="{BFA2AB95-19EF-44F3-801B-7A8DCB4E5C38}" dt="2021-08-03T17:01:49.912" v="1132" actId="478"/>
        <pc:sldMkLst>
          <pc:docMk/>
          <pc:sldMk cId="108103101" sldId="261"/>
        </pc:sldMkLst>
        <pc:spChg chg="add del mod">
          <ac:chgData name="Emma Morcone" userId="85f332d0-bdca-42ea-90f9-d0a7160ac6fd" providerId="ADAL" clId="{BFA2AB95-19EF-44F3-801B-7A8DCB4E5C38}" dt="2021-08-03T17:01:49.912" v="1132" actId="478"/>
          <ac:spMkLst>
            <pc:docMk/>
            <pc:sldMk cId="108103101" sldId="261"/>
            <ac:spMk id="5" creationId="{6EBF91B2-69AE-43F9-A8AA-2EFD9BBE99D1}"/>
          </ac:spMkLst>
        </pc:spChg>
        <pc:spChg chg="del">
          <ac:chgData name="Emma Morcone" userId="85f332d0-bdca-42ea-90f9-d0a7160ac6fd" providerId="ADAL" clId="{BFA2AB95-19EF-44F3-801B-7A8DCB4E5C38}" dt="2021-08-03T17:01:43.441" v="1129" actId="478"/>
          <ac:spMkLst>
            <pc:docMk/>
            <pc:sldMk cId="108103101" sldId="261"/>
            <ac:spMk id="9" creationId="{00000000-0000-0000-0000-000000000000}"/>
          </ac:spMkLst>
        </pc:spChg>
        <pc:spChg chg="del">
          <ac:chgData name="Emma Morcone" userId="85f332d0-bdca-42ea-90f9-d0a7160ac6fd" providerId="ADAL" clId="{BFA2AB95-19EF-44F3-801B-7A8DCB4E5C38}" dt="2021-08-03T17:01:45.924" v="1130" actId="478"/>
          <ac:spMkLst>
            <pc:docMk/>
            <pc:sldMk cId="108103101" sldId="261"/>
            <ac:spMk id="11" creationId="{00000000-0000-0000-0000-000000000000}"/>
          </ac:spMkLst>
        </pc:spChg>
      </pc:sldChg>
      <pc:sldChg chg="modSp mod">
        <pc:chgData name="Emma Morcone" userId="85f332d0-bdca-42ea-90f9-d0a7160ac6fd" providerId="ADAL" clId="{BFA2AB95-19EF-44F3-801B-7A8DCB4E5C38}" dt="2021-08-03T17:02:48.073" v="1254" actId="20577"/>
        <pc:sldMkLst>
          <pc:docMk/>
          <pc:sldMk cId="3203167483" sldId="262"/>
        </pc:sldMkLst>
        <pc:spChg chg="mod">
          <ac:chgData name="Emma Morcone" userId="85f332d0-bdca-42ea-90f9-d0a7160ac6fd" providerId="ADAL" clId="{BFA2AB95-19EF-44F3-801B-7A8DCB4E5C38}" dt="2021-08-03T17:02:48.073" v="1254" actId="20577"/>
          <ac:spMkLst>
            <pc:docMk/>
            <pc:sldMk cId="3203167483" sldId="262"/>
            <ac:spMk id="3" creationId="{2AF3A4EB-DED2-447B-B30D-476CA0BBE80A}"/>
          </ac:spMkLst>
        </pc:spChg>
      </pc:sldChg>
      <pc:sldChg chg="addSp mod">
        <pc:chgData name="Emma Morcone" userId="85f332d0-bdca-42ea-90f9-d0a7160ac6fd" providerId="ADAL" clId="{BFA2AB95-19EF-44F3-801B-7A8DCB4E5C38}" dt="2021-08-03T15:45:22.340" v="943" actId="22"/>
        <pc:sldMkLst>
          <pc:docMk/>
          <pc:sldMk cId="1526132372" sldId="263"/>
        </pc:sldMkLst>
        <pc:spChg chg="add">
          <ac:chgData name="Emma Morcone" userId="85f332d0-bdca-42ea-90f9-d0a7160ac6fd" providerId="ADAL" clId="{BFA2AB95-19EF-44F3-801B-7A8DCB4E5C38}" dt="2021-08-03T15:45:22.340" v="943" actId="22"/>
          <ac:spMkLst>
            <pc:docMk/>
            <pc:sldMk cId="1526132372" sldId="263"/>
            <ac:spMk id="12" creationId="{9B2006B9-B81E-4474-BC61-DCE82D54BC48}"/>
          </ac:spMkLst>
        </pc:spChg>
      </pc:sldChg>
      <pc:sldChg chg="addSp delSp modSp mod setBg">
        <pc:chgData name="Emma Morcone" userId="85f332d0-bdca-42ea-90f9-d0a7160ac6fd" providerId="ADAL" clId="{BFA2AB95-19EF-44F3-801B-7A8DCB4E5C38}" dt="2021-08-03T15:33:57.768" v="938" actId="26606"/>
        <pc:sldMkLst>
          <pc:docMk/>
          <pc:sldMk cId="2275722018" sldId="264"/>
        </pc:sldMkLst>
        <pc:spChg chg="mod">
          <ac:chgData name="Emma Morcone" userId="85f332d0-bdca-42ea-90f9-d0a7160ac6fd" providerId="ADAL" clId="{BFA2AB95-19EF-44F3-801B-7A8DCB4E5C38}" dt="2021-08-03T15:33:57.768" v="938" actId="26606"/>
          <ac:spMkLst>
            <pc:docMk/>
            <pc:sldMk cId="2275722018" sldId="264"/>
            <ac:spMk id="2" creationId="{2004081A-B1B9-4626-A9A5-188E502D38C3}"/>
          </ac:spMkLst>
        </pc:spChg>
        <pc:spChg chg="del mod">
          <ac:chgData name="Emma Morcone" userId="85f332d0-bdca-42ea-90f9-d0a7160ac6fd" providerId="ADAL" clId="{BFA2AB95-19EF-44F3-801B-7A8DCB4E5C38}" dt="2021-08-03T15:33:57.768" v="938" actId="26606"/>
          <ac:spMkLst>
            <pc:docMk/>
            <pc:sldMk cId="2275722018" sldId="264"/>
            <ac:spMk id="3" creationId="{9C3FA619-311F-47D5-B5EC-0F6035C4F945}"/>
          </ac:spMkLst>
        </pc:spChg>
        <pc:spChg chg="del">
          <ac:chgData name="Emma Morcone" userId="85f332d0-bdca-42ea-90f9-d0a7160ac6fd" providerId="ADAL" clId="{BFA2AB95-19EF-44F3-801B-7A8DCB4E5C38}" dt="2021-08-03T15:33:51.988" v="937" actId="478"/>
          <ac:spMkLst>
            <pc:docMk/>
            <pc:sldMk cId="2275722018" sldId="264"/>
            <ac:spMk id="4" creationId="{179671C4-52FF-4B20-A054-84D44DC30D4D}"/>
          </ac:spMkLst>
        </pc:spChg>
        <pc:spChg chg="add">
          <ac:chgData name="Emma Morcone" userId="85f332d0-bdca-42ea-90f9-d0a7160ac6fd" providerId="ADAL" clId="{BFA2AB95-19EF-44F3-801B-7A8DCB4E5C38}" dt="2021-08-03T15:33:57.768" v="938" actId="26606"/>
          <ac:spMkLst>
            <pc:docMk/>
            <pc:sldMk cId="2275722018" sldId="264"/>
            <ac:spMk id="9" creationId="{5C8908E2-EE49-44D2-9428-A28D2312A8D5}"/>
          </ac:spMkLst>
        </pc:spChg>
        <pc:spChg chg="add">
          <ac:chgData name="Emma Morcone" userId="85f332d0-bdca-42ea-90f9-d0a7160ac6fd" providerId="ADAL" clId="{BFA2AB95-19EF-44F3-801B-7A8DCB4E5C38}" dt="2021-08-03T15:33:57.768" v="938" actId="26606"/>
          <ac:spMkLst>
            <pc:docMk/>
            <pc:sldMk cId="2275722018" sldId="264"/>
            <ac:spMk id="15" creationId="{7449A6C7-D15F-4AA5-BFA5-71A404B47016}"/>
          </ac:spMkLst>
        </pc:spChg>
        <pc:spChg chg="add">
          <ac:chgData name="Emma Morcone" userId="85f332d0-bdca-42ea-90f9-d0a7160ac6fd" providerId="ADAL" clId="{BFA2AB95-19EF-44F3-801B-7A8DCB4E5C38}" dt="2021-08-03T15:33:57.768" v="938" actId="26606"/>
          <ac:spMkLst>
            <pc:docMk/>
            <pc:sldMk cId="2275722018" sldId="264"/>
            <ac:spMk id="17" creationId="{ED888B23-07FA-482A-96DF-47E31AF1A603}"/>
          </ac:spMkLst>
        </pc:spChg>
        <pc:grpChg chg="add">
          <ac:chgData name="Emma Morcone" userId="85f332d0-bdca-42ea-90f9-d0a7160ac6fd" providerId="ADAL" clId="{BFA2AB95-19EF-44F3-801B-7A8DCB4E5C38}" dt="2021-08-03T15:33:57.768" v="938" actId="26606"/>
          <ac:grpSpMkLst>
            <pc:docMk/>
            <pc:sldMk cId="2275722018" sldId="264"/>
            <ac:grpSpMk id="11" creationId="{05314994-6337-4875-8CF5-652CAFE8342C}"/>
          </ac:grpSpMkLst>
        </pc:grpChg>
        <pc:graphicFrameChg chg="add">
          <ac:chgData name="Emma Morcone" userId="85f332d0-bdca-42ea-90f9-d0a7160ac6fd" providerId="ADAL" clId="{BFA2AB95-19EF-44F3-801B-7A8DCB4E5C38}" dt="2021-08-03T15:33:57.768" v="938" actId="26606"/>
          <ac:graphicFrameMkLst>
            <pc:docMk/>
            <pc:sldMk cId="2275722018" sldId="264"/>
            <ac:graphicFrameMk id="5" creationId="{CA883680-6098-44F7-A53D-78387028BB9B}"/>
          </ac:graphicFrameMkLst>
        </pc:graphicFrameChg>
      </pc:sldChg>
      <pc:sldChg chg="modSp modAnim">
        <pc:chgData name="Emma Morcone" userId="85f332d0-bdca-42ea-90f9-d0a7160ac6fd" providerId="ADAL" clId="{BFA2AB95-19EF-44F3-801B-7A8DCB4E5C38}" dt="2021-08-03T15:04:18.277" v="149"/>
        <pc:sldMkLst>
          <pc:docMk/>
          <pc:sldMk cId="3096928428" sldId="265"/>
        </pc:sldMkLst>
        <pc:spChg chg="mod">
          <ac:chgData name="Emma Morcone" userId="85f332d0-bdca-42ea-90f9-d0a7160ac6fd" providerId="ADAL" clId="{BFA2AB95-19EF-44F3-801B-7A8DCB4E5C38}" dt="2021-08-03T15:04:12.464" v="148" actId="20577"/>
          <ac:spMkLst>
            <pc:docMk/>
            <pc:sldMk cId="3096928428" sldId="265"/>
            <ac:spMk id="4" creationId="{43ABB3D6-0E76-4786-B54A-9CC1478457E7}"/>
          </ac:spMkLst>
        </pc:spChg>
      </pc:sldChg>
      <pc:sldChg chg="addSp delSp modSp new mod modNotesTx">
        <pc:chgData name="Emma Morcone" userId="85f332d0-bdca-42ea-90f9-d0a7160ac6fd" providerId="ADAL" clId="{BFA2AB95-19EF-44F3-801B-7A8DCB4E5C38}" dt="2021-08-03T15:07:28.456" v="246" actId="1076"/>
        <pc:sldMkLst>
          <pc:docMk/>
          <pc:sldMk cId="41771439" sldId="266"/>
        </pc:sldMkLst>
        <pc:spChg chg="mod">
          <ac:chgData name="Emma Morcone" userId="85f332d0-bdca-42ea-90f9-d0a7160ac6fd" providerId="ADAL" clId="{BFA2AB95-19EF-44F3-801B-7A8DCB4E5C38}" dt="2021-08-03T15:04:27.575" v="158" actId="20577"/>
          <ac:spMkLst>
            <pc:docMk/>
            <pc:sldMk cId="41771439" sldId="266"/>
            <ac:spMk id="2" creationId="{779384EA-479C-4B8F-8974-5A99BF400C6B}"/>
          </ac:spMkLst>
        </pc:spChg>
        <pc:spChg chg="mod">
          <ac:chgData name="Emma Morcone" userId="85f332d0-bdca-42ea-90f9-d0a7160ac6fd" providerId="ADAL" clId="{BFA2AB95-19EF-44F3-801B-7A8DCB4E5C38}" dt="2021-08-03T15:04:39.204" v="207" actId="20577"/>
          <ac:spMkLst>
            <pc:docMk/>
            <pc:sldMk cId="41771439" sldId="266"/>
            <ac:spMk id="3" creationId="{D2468A27-AB3C-41EC-ABFD-2DE05301365D}"/>
          </ac:spMkLst>
        </pc:spChg>
        <pc:spChg chg="del">
          <ac:chgData name="Emma Morcone" userId="85f332d0-bdca-42ea-90f9-d0a7160ac6fd" providerId="ADAL" clId="{BFA2AB95-19EF-44F3-801B-7A8DCB4E5C38}" dt="2021-08-03T15:07:23.984" v="243" actId="478"/>
          <ac:spMkLst>
            <pc:docMk/>
            <pc:sldMk cId="41771439" sldId="266"/>
            <ac:spMk id="4" creationId="{0849616C-3C91-4909-84A7-6D896D1BF86B}"/>
          </ac:spMkLst>
        </pc:spChg>
        <pc:picChg chg="add mod modCrop">
          <ac:chgData name="Emma Morcone" userId="85f332d0-bdca-42ea-90f9-d0a7160ac6fd" providerId="ADAL" clId="{BFA2AB95-19EF-44F3-801B-7A8DCB4E5C38}" dt="2021-08-03T15:07:28.456" v="246" actId="1076"/>
          <ac:picMkLst>
            <pc:docMk/>
            <pc:sldMk cId="41771439" sldId="266"/>
            <ac:picMk id="6" creationId="{A6A7C310-B7E4-4EB8-A72B-8E8038B51724}"/>
          </ac:picMkLst>
        </pc:picChg>
      </pc:sldChg>
      <pc:sldChg chg="addSp modSp new del mod">
        <pc:chgData name="Emma Morcone" userId="85f332d0-bdca-42ea-90f9-d0a7160ac6fd" providerId="ADAL" clId="{BFA2AB95-19EF-44F3-801B-7A8DCB4E5C38}" dt="2021-08-03T15:51:32.061" v="945" actId="47"/>
        <pc:sldMkLst>
          <pc:docMk/>
          <pc:sldMk cId="3679007783" sldId="267"/>
        </pc:sldMkLst>
        <pc:spChg chg="mod">
          <ac:chgData name="Emma Morcone" userId="85f332d0-bdca-42ea-90f9-d0a7160ac6fd" providerId="ADAL" clId="{BFA2AB95-19EF-44F3-801B-7A8DCB4E5C38}" dt="2021-08-03T15:08:42.107" v="264" actId="20577"/>
          <ac:spMkLst>
            <pc:docMk/>
            <pc:sldMk cId="3679007783" sldId="267"/>
            <ac:spMk id="2" creationId="{6101ABC4-DA07-4D6A-BFA2-8B2C25A24DA1}"/>
          </ac:spMkLst>
        </pc:spChg>
        <pc:spChg chg="add">
          <ac:chgData name="Emma Morcone" userId="85f332d0-bdca-42ea-90f9-d0a7160ac6fd" providerId="ADAL" clId="{BFA2AB95-19EF-44F3-801B-7A8DCB4E5C38}" dt="2021-08-03T15:45:09.152" v="941" actId="22"/>
          <ac:spMkLst>
            <pc:docMk/>
            <pc:sldMk cId="3679007783" sldId="267"/>
            <ac:spMk id="6" creationId="{A5595F76-B93E-495D-BE49-A8057A3C9B13}"/>
          </ac:spMkLst>
        </pc:spChg>
        <pc:spChg chg="add">
          <ac:chgData name="Emma Morcone" userId="85f332d0-bdca-42ea-90f9-d0a7160ac6fd" providerId="ADAL" clId="{BFA2AB95-19EF-44F3-801B-7A8DCB4E5C38}" dt="2021-08-03T15:45:19.787" v="942" actId="22"/>
          <ac:spMkLst>
            <pc:docMk/>
            <pc:sldMk cId="3679007783" sldId="267"/>
            <ac:spMk id="8" creationId="{F16EC1D5-58E1-4CA0-BA1E-1187C0845B16}"/>
          </ac:spMkLst>
        </pc:spChg>
      </pc:sldChg>
      <pc:sldChg chg="addSp delSp modSp new mod setBg">
        <pc:chgData name="Emma Morcone" userId="85f332d0-bdca-42ea-90f9-d0a7160ac6fd" providerId="ADAL" clId="{BFA2AB95-19EF-44F3-801B-7A8DCB4E5C38}" dt="2021-08-03T15:10:59.300" v="565" actId="122"/>
        <pc:sldMkLst>
          <pc:docMk/>
          <pc:sldMk cId="2667361712" sldId="268"/>
        </pc:sldMkLst>
        <pc:spChg chg="del mod">
          <ac:chgData name="Emma Morcone" userId="85f332d0-bdca-42ea-90f9-d0a7160ac6fd" providerId="ADAL" clId="{BFA2AB95-19EF-44F3-801B-7A8DCB4E5C38}" dt="2021-08-03T15:10:42.885" v="554" actId="478"/>
          <ac:spMkLst>
            <pc:docMk/>
            <pc:sldMk cId="2667361712" sldId="268"/>
            <ac:spMk id="2" creationId="{4F40EF6B-3EAE-4FA3-81F9-B1753FD7BE3F}"/>
          </ac:spMkLst>
        </pc:spChg>
        <pc:spChg chg="mod">
          <ac:chgData name="Emma Morcone" userId="85f332d0-bdca-42ea-90f9-d0a7160ac6fd" providerId="ADAL" clId="{BFA2AB95-19EF-44F3-801B-7A8DCB4E5C38}" dt="2021-08-03T15:10:59.300" v="565" actId="122"/>
          <ac:spMkLst>
            <pc:docMk/>
            <pc:sldMk cId="2667361712" sldId="268"/>
            <ac:spMk id="3" creationId="{5DE7CEF8-81BE-4888-9F8C-E76313769653}"/>
          </ac:spMkLst>
        </pc:spChg>
        <pc:spChg chg="del">
          <ac:chgData name="Emma Morcone" userId="85f332d0-bdca-42ea-90f9-d0a7160ac6fd" providerId="ADAL" clId="{BFA2AB95-19EF-44F3-801B-7A8DCB4E5C38}" dt="2021-08-03T15:10:26.664" v="550" actId="478"/>
          <ac:spMkLst>
            <pc:docMk/>
            <pc:sldMk cId="2667361712" sldId="268"/>
            <ac:spMk id="4" creationId="{3FF49EE7-C2D4-4AF8-9F34-43A2FD2894AB}"/>
          </ac:spMkLst>
        </pc:spChg>
        <pc:spChg chg="add">
          <ac:chgData name="Emma Morcone" userId="85f332d0-bdca-42ea-90f9-d0a7160ac6fd" providerId="ADAL" clId="{BFA2AB95-19EF-44F3-801B-7A8DCB4E5C38}" dt="2021-08-03T15:10:40.856" v="553" actId="26606"/>
          <ac:spMkLst>
            <pc:docMk/>
            <pc:sldMk cId="2667361712" sldId="268"/>
            <ac:spMk id="8" creationId="{5C8908E2-EE49-44D2-9428-A28D2312A8D5}"/>
          </ac:spMkLst>
        </pc:spChg>
        <pc:spChg chg="add">
          <ac:chgData name="Emma Morcone" userId="85f332d0-bdca-42ea-90f9-d0a7160ac6fd" providerId="ADAL" clId="{BFA2AB95-19EF-44F3-801B-7A8DCB4E5C38}" dt="2021-08-03T15:10:40.856" v="553" actId="26606"/>
          <ac:spMkLst>
            <pc:docMk/>
            <pc:sldMk cId="2667361712" sldId="268"/>
            <ac:spMk id="14" creationId="{BD92035A-AA2F-4CD8-A556-1CE8BDEC75BD}"/>
          </ac:spMkLst>
        </pc:spChg>
        <pc:spChg chg="add">
          <ac:chgData name="Emma Morcone" userId="85f332d0-bdca-42ea-90f9-d0a7160ac6fd" providerId="ADAL" clId="{BFA2AB95-19EF-44F3-801B-7A8DCB4E5C38}" dt="2021-08-03T15:10:40.856" v="553" actId="26606"/>
          <ac:spMkLst>
            <pc:docMk/>
            <pc:sldMk cId="2667361712" sldId="268"/>
            <ac:spMk id="16" creationId="{ED888B23-07FA-482A-96DF-47E31AF1A603}"/>
          </ac:spMkLst>
        </pc:spChg>
        <pc:grpChg chg="add">
          <ac:chgData name="Emma Morcone" userId="85f332d0-bdca-42ea-90f9-d0a7160ac6fd" providerId="ADAL" clId="{BFA2AB95-19EF-44F3-801B-7A8DCB4E5C38}" dt="2021-08-03T15:10:40.856" v="553" actId="26606"/>
          <ac:grpSpMkLst>
            <pc:docMk/>
            <pc:sldMk cId="2667361712" sldId="268"/>
            <ac:grpSpMk id="10" creationId="{5D1A9D8B-3117-4D9D-BDA4-DD81895098B0}"/>
          </ac:grpSpMkLst>
        </pc:grpChg>
      </pc:sldChg>
      <pc:sldChg chg="addSp new del mod">
        <pc:chgData name="Emma Morcone" userId="85f332d0-bdca-42ea-90f9-d0a7160ac6fd" providerId="ADAL" clId="{BFA2AB95-19EF-44F3-801B-7A8DCB4E5C38}" dt="2021-08-03T15:12:37.635" v="664" actId="47"/>
        <pc:sldMkLst>
          <pc:docMk/>
          <pc:sldMk cId="2548619217" sldId="269"/>
        </pc:sldMkLst>
        <pc:spChg chg="add">
          <ac:chgData name="Emma Morcone" userId="85f332d0-bdca-42ea-90f9-d0a7160ac6fd" providerId="ADAL" clId="{BFA2AB95-19EF-44F3-801B-7A8DCB4E5C38}" dt="2021-08-03T15:12:33.734" v="663" actId="22"/>
          <ac:spMkLst>
            <pc:docMk/>
            <pc:sldMk cId="2548619217" sldId="269"/>
            <ac:spMk id="6" creationId="{6EAC8D51-6D31-47B5-B1B3-C1294A6F0DFC}"/>
          </ac:spMkLst>
        </pc:spChg>
      </pc:sldChg>
      <pc:sldChg chg="delSp add del setBg delDesignElem">
        <pc:chgData name="Emma Morcone" userId="85f332d0-bdca-42ea-90f9-d0a7160ac6fd" providerId="ADAL" clId="{BFA2AB95-19EF-44F3-801B-7A8DCB4E5C38}" dt="2021-08-03T15:11:09.569" v="569" actId="47"/>
        <pc:sldMkLst>
          <pc:docMk/>
          <pc:sldMk cId="1211696449" sldId="270"/>
        </pc:sldMkLst>
        <pc:spChg chg="del">
          <ac:chgData name="Emma Morcone" userId="85f332d0-bdca-42ea-90f9-d0a7160ac6fd" providerId="ADAL" clId="{BFA2AB95-19EF-44F3-801B-7A8DCB4E5C38}" dt="2021-08-03T15:11:06.596" v="568"/>
          <ac:spMkLst>
            <pc:docMk/>
            <pc:sldMk cId="1211696449" sldId="270"/>
            <ac:spMk id="8" creationId="{5C8908E2-EE49-44D2-9428-A28D2312A8D5}"/>
          </ac:spMkLst>
        </pc:spChg>
        <pc:spChg chg="del">
          <ac:chgData name="Emma Morcone" userId="85f332d0-bdca-42ea-90f9-d0a7160ac6fd" providerId="ADAL" clId="{BFA2AB95-19EF-44F3-801B-7A8DCB4E5C38}" dt="2021-08-03T15:11:06.596" v="568"/>
          <ac:spMkLst>
            <pc:docMk/>
            <pc:sldMk cId="1211696449" sldId="270"/>
            <ac:spMk id="14" creationId="{BD92035A-AA2F-4CD8-A556-1CE8BDEC75BD}"/>
          </ac:spMkLst>
        </pc:spChg>
        <pc:spChg chg="del">
          <ac:chgData name="Emma Morcone" userId="85f332d0-bdca-42ea-90f9-d0a7160ac6fd" providerId="ADAL" clId="{BFA2AB95-19EF-44F3-801B-7A8DCB4E5C38}" dt="2021-08-03T15:11:06.596" v="568"/>
          <ac:spMkLst>
            <pc:docMk/>
            <pc:sldMk cId="1211696449" sldId="270"/>
            <ac:spMk id="16" creationId="{ED888B23-07FA-482A-96DF-47E31AF1A603}"/>
          </ac:spMkLst>
        </pc:spChg>
        <pc:grpChg chg="del">
          <ac:chgData name="Emma Morcone" userId="85f332d0-bdca-42ea-90f9-d0a7160ac6fd" providerId="ADAL" clId="{BFA2AB95-19EF-44F3-801B-7A8DCB4E5C38}" dt="2021-08-03T15:11:06.596" v="568"/>
          <ac:grpSpMkLst>
            <pc:docMk/>
            <pc:sldMk cId="1211696449" sldId="270"/>
            <ac:grpSpMk id="10" creationId="{5D1A9D8B-3117-4D9D-BDA4-DD81895098B0}"/>
          </ac:grpSpMkLst>
        </pc:grpChg>
      </pc:sldChg>
      <pc:sldChg chg="addSp delSp modSp add mod ord setBg delDesignElem">
        <pc:chgData name="Emma Morcone" userId="85f332d0-bdca-42ea-90f9-d0a7160ac6fd" providerId="ADAL" clId="{BFA2AB95-19EF-44F3-801B-7A8DCB4E5C38}" dt="2021-08-03T17:03:56.594" v="1261"/>
        <pc:sldMkLst>
          <pc:docMk/>
          <pc:sldMk cId="2949867377" sldId="270"/>
        </pc:sldMkLst>
        <pc:spChg chg="mod">
          <ac:chgData name="Emma Morcone" userId="85f332d0-bdca-42ea-90f9-d0a7160ac6fd" providerId="ADAL" clId="{BFA2AB95-19EF-44F3-801B-7A8DCB4E5C38}" dt="2021-08-03T15:34:26.003" v="940" actId="26606"/>
          <ac:spMkLst>
            <pc:docMk/>
            <pc:sldMk cId="2949867377" sldId="270"/>
            <ac:spMk id="3" creationId="{5DE7CEF8-81BE-4888-9F8C-E76313769653}"/>
          </ac:spMkLst>
        </pc:spChg>
        <pc:spChg chg="add del">
          <ac:chgData name="Emma Morcone" userId="85f332d0-bdca-42ea-90f9-d0a7160ac6fd" providerId="ADAL" clId="{BFA2AB95-19EF-44F3-801B-7A8DCB4E5C38}" dt="2021-08-03T15:34:26.003" v="940" actId="26606"/>
          <ac:spMkLst>
            <pc:docMk/>
            <pc:sldMk cId="2949867377" sldId="270"/>
            <ac:spMk id="5" creationId="{21739CA5-F0F5-48E1-8E8C-F24B71827E46}"/>
          </ac:spMkLst>
        </pc:spChg>
        <pc:spChg chg="add del">
          <ac:chgData name="Emma Morcone" userId="85f332d0-bdca-42ea-90f9-d0a7160ac6fd" providerId="ADAL" clId="{BFA2AB95-19EF-44F3-801B-7A8DCB4E5C38}" dt="2021-08-03T15:34:26.003" v="940" actId="26606"/>
          <ac:spMkLst>
            <pc:docMk/>
            <pc:sldMk cId="2949867377" sldId="270"/>
            <ac:spMk id="6" creationId="{3EAD2937-F230-41D4-B9C5-975B129BFC20}"/>
          </ac:spMkLst>
        </pc:spChg>
        <pc:spChg chg="del">
          <ac:chgData name="Emma Morcone" userId="85f332d0-bdca-42ea-90f9-d0a7160ac6fd" providerId="ADAL" clId="{BFA2AB95-19EF-44F3-801B-7A8DCB4E5C38}" dt="2021-08-03T15:11:14.096" v="571"/>
          <ac:spMkLst>
            <pc:docMk/>
            <pc:sldMk cId="2949867377" sldId="270"/>
            <ac:spMk id="8" creationId="{5C8908E2-EE49-44D2-9428-A28D2312A8D5}"/>
          </ac:spMkLst>
        </pc:spChg>
        <pc:spChg chg="add del">
          <ac:chgData name="Emma Morcone" userId="85f332d0-bdca-42ea-90f9-d0a7160ac6fd" providerId="ADAL" clId="{BFA2AB95-19EF-44F3-801B-7A8DCB4E5C38}" dt="2021-08-03T15:34:26.003" v="940" actId="26606"/>
          <ac:spMkLst>
            <pc:docMk/>
            <pc:sldMk cId="2949867377" sldId="270"/>
            <ac:spMk id="12" creationId="{CCD444A3-C338-4886-B7F1-4BA2AF46EB64}"/>
          </ac:spMkLst>
        </pc:spChg>
        <pc:spChg chg="del">
          <ac:chgData name="Emma Morcone" userId="85f332d0-bdca-42ea-90f9-d0a7160ac6fd" providerId="ADAL" clId="{BFA2AB95-19EF-44F3-801B-7A8DCB4E5C38}" dt="2021-08-03T15:11:14.096" v="571"/>
          <ac:spMkLst>
            <pc:docMk/>
            <pc:sldMk cId="2949867377" sldId="270"/>
            <ac:spMk id="14" creationId="{BD92035A-AA2F-4CD8-A556-1CE8BDEC75BD}"/>
          </ac:spMkLst>
        </pc:spChg>
        <pc:spChg chg="del">
          <ac:chgData name="Emma Morcone" userId="85f332d0-bdca-42ea-90f9-d0a7160ac6fd" providerId="ADAL" clId="{BFA2AB95-19EF-44F3-801B-7A8DCB4E5C38}" dt="2021-08-03T15:11:14.096" v="571"/>
          <ac:spMkLst>
            <pc:docMk/>
            <pc:sldMk cId="2949867377" sldId="270"/>
            <ac:spMk id="16" creationId="{ED888B23-07FA-482A-96DF-47E31AF1A603}"/>
          </ac:spMkLst>
        </pc:spChg>
        <pc:grpChg chg="del">
          <ac:chgData name="Emma Morcone" userId="85f332d0-bdca-42ea-90f9-d0a7160ac6fd" providerId="ADAL" clId="{BFA2AB95-19EF-44F3-801B-7A8DCB4E5C38}" dt="2021-08-03T15:11:14.096" v="571"/>
          <ac:grpSpMkLst>
            <pc:docMk/>
            <pc:sldMk cId="2949867377" sldId="270"/>
            <ac:grpSpMk id="10" creationId="{5D1A9D8B-3117-4D9D-BDA4-DD81895098B0}"/>
          </ac:grpSpMkLst>
        </pc:grpChg>
      </pc:sldChg>
      <pc:sldChg chg="addSp modSp new">
        <pc:chgData name="Emma Morcone" userId="85f332d0-bdca-42ea-90f9-d0a7160ac6fd" providerId="ADAL" clId="{BFA2AB95-19EF-44F3-801B-7A8DCB4E5C38}" dt="2021-08-03T15:31:35.130" v="936" actId="1076"/>
        <pc:sldMkLst>
          <pc:docMk/>
          <pc:sldMk cId="1190215247" sldId="271"/>
        </pc:sldMkLst>
        <pc:picChg chg="add mod">
          <ac:chgData name="Emma Morcone" userId="85f332d0-bdca-42ea-90f9-d0a7160ac6fd" providerId="ADAL" clId="{BFA2AB95-19EF-44F3-801B-7A8DCB4E5C38}" dt="2021-08-03T15:31:35.130" v="936" actId="1076"/>
          <ac:picMkLst>
            <pc:docMk/>
            <pc:sldMk cId="1190215247" sldId="271"/>
            <ac:picMk id="1026" creationId="{CDBC4418-61DB-4F6A-802C-28B99243BF24}"/>
          </ac:picMkLst>
        </pc:picChg>
      </pc:sldChg>
      <pc:sldChg chg="delSp modSp add mod setBg delDesignElem">
        <pc:chgData name="Emma Morcone" userId="85f332d0-bdca-42ea-90f9-d0a7160ac6fd" providerId="ADAL" clId="{BFA2AB95-19EF-44F3-801B-7A8DCB4E5C38}" dt="2021-08-03T15:15:33.179" v="894" actId="20577"/>
        <pc:sldMkLst>
          <pc:docMk/>
          <pc:sldMk cId="3188045880" sldId="272"/>
        </pc:sldMkLst>
        <pc:spChg chg="mod">
          <ac:chgData name="Emma Morcone" userId="85f332d0-bdca-42ea-90f9-d0a7160ac6fd" providerId="ADAL" clId="{BFA2AB95-19EF-44F3-801B-7A8DCB4E5C38}" dt="2021-08-03T15:15:33.179" v="894" actId="20577"/>
          <ac:spMkLst>
            <pc:docMk/>
            <pc:sldMk cId="3188045880" sldId="272"/>
            <ac:spMk id="3" creationId="{5DE7CEF8-81BE-4888-9F8C-E76313769653}"/>
          </ac:spMkLst>
        </pc:spChg>
        <pc:spChg chg="del">
          <ac:chgData name="Emma Morcone" userId="85f332d0-bdca-42ea-90f9-d0a7160ac6fd" providerId="ADAL" clId="{BFA2AB95-19EF-44F3-801B-7A8DCB4E5C38}" dt="2021-08-03T15:12:44.055" v="667"/>
          <ac:spMkLst>
            <pc:docMk/>
            <pc:sldMk cId="3188045880" sldId="272"/>
            <ac:spMk id="8" creationId="{5C8908E2-EE49-44D2-9428-A28D2312A8D5}"/>
          </ac:spMkLst>
        </pc:spChg>
        <pc:spChg chg="del">
          <ac:chgData name="Emma Morcone" userId="85f332d0-bdca-42ea-90f9-d0a7160ac6fd" providerId="ADAL" clId="{BFA2AB95-19EF-44F3-801B-7A8DCB4E5C38}" dt="2021-08-03T15:12:44.055" v="667"/>
          <ac:spMkLst>
            <pc:docMk/>
            <pc:sldMk cId="3188045880" sldId="272"/>
            <ac:spMk id="14" creationId="{BD92035A-AA2F-4CD8-A556-1CE8BDEC75BD}"/>
          </ac:spMkLst>
        </pc:spChg>
        <pc:spChg chg="del">
          <ac:chgData name="Emma Morcone" userId="85f332d0-bdca-42ea-90f9-d0a7160ac6fd" providerId="ADAL" clId="{BFA2AB95-19EF-44F3-801B-7A8DCB4E5C38}" dt="2021-08-03T15:12:44.055" v="667"/>
          <ac:spMkLst>
            <pc:docMk/>
            <pc:sldMk cId="3188045880" sldId="272"/>
            <ac:spMk id="16" creationId="{ED888B23-07FA-482A-96DF-47E31AF1A603}"/>
          </ac:spMkLst>
        </pc:spChg>
        <pc:grpChg chg="del">
          <ac:chgData name="Emma Morcone" userId="85f332d0-bdca-42ea-90f9-d0a7160ac6fd" providerId="ADAL" clId="{BFA2AB95-19EF-44F3-801B-7A8DCB4E5C38}" dt="2021-08-03T15:12:44.055" v="667"/>
          <ac:grpSpMkLst>
            <pc:docMk/>
            <pc:sldMk cId="3188045880" sldId="272"/>
            <ac:grpSpMk id="10" creationId="{5D1A9D8B-3117-4D9D-BDA4-DD81895098B0}"/>
          </ac:grpSpMkLst>
        </pc:grpChg>
      </pc:sldChg>
      <pc:sldChg chg="addSp delSp modSp new mod ord setBg">
        <pc:chgData name="Emma Morcone" userId="85f332d0-bdca-42ea-90f9-d0a7160ac6fd" providerId="ADAL" clId="{BFA2AB95-19EF-44F3-801B-7A8DCB4E5C38}" dt="2021-08-03T15:30:46.716" v="929" actId="5793"/>
        <pc:sldMkLst>
          <pc:docMk/>
          <pc:sldMk cId="27978245" sldId="273"/>
        </pc:sldMkLst>
        <pc:spChg chg="del">
          <ac:chgData name="Emma Morcone" userId="85f332d0-bdca-42ea-90f9-d0a7160ac6fd" providerId="ADAL" clId="{BFA2AB95-19EF-44F3-801B-7A8DCB4E5C38}" dt="2021-08-03T15:29:01.532" v="901" actId="478"/>
          <ac:spMkLst>
            <pc:docMk/>
            <pc:sldMk cId="27978245" sldId="273"/>
            <ac:spMk id="2" creationId="{DB5C7070-393A-4885-AE4B-A70E3BC90EE8}"/>
          </ac:spMkLst>
        </pc:spChg>
        <pc:spChg chg="mod">
          <ac:chgData name="Emma Morcone" userId="85f332d0-bdca-42ea-90f9-d0a7160ac6fd" providerId="ADAL" clId="{BFA2AB95-19EF-44F3-801B-7A8DCB4E5C38}" dt="2021-08-03T15:30:46.716" v="929" actId="5793"/>
          <ac:spMkLst>
            <pc:docMk/>
            <pc:sldMk cId="27978245" sldId="273"/>
            <ac:spMk id="3" creationId="{2E4EA898-689D-4A55-A61D-B29D655CE5CD}"/>
          </ac:spMkLst>
        </pc:spChg>
        <pc:spChg chg="del">
          <ac:chgData name="Emma Morcone" userId="85f332d0-bdca-42ea-90f9-d0a7160ac6fd" providerId="ADAL" clId="{BFA2AB95-19EF-44F3-801B-7A8DCB4E5C38}" dt="2021-08-03T15:29:00.038" v="900" actId="478"/>
          <ac:spMkLst>
            <pc:docMk/>
            <pc:sldMk cId="27978245" sldId="273"/>
            <ac:spMk id="4" creationId="{3CDA2038-379C-49B3-8D68-3F711552150A}"/>
          </ac:spMkLst>
        </pc:spChg>
        <pc:spChg chg="add">
          <ac:chgData name="Emma Morcone" userId="85f332d0-bdca-42ea-90f9-d0a7160ac6fd" providerId="ADAL" clId="{BFA2AB95-19EF-44F3-801B-7A8DCB4E5C38}" dt="2021-08-03T15:30:22.545" v="914" actId="26606"/>
          <ac:spMkLst>
            <pc:docMk/>
            <pc:sldMk cId="27978245" sldId="273"/>
            <ac:spMk id="8" creationId="{21739CA5-F0F5-48E1-8E8C-F24B71827E46}"/>
          </ac:spMkLst>
        </pc:spChg>
        <pc:spChg chg="add">
          <ac:chgData name="Emma Morcone" userId="85f332d0-bdca-42ea-90f9-d0a7160ac6fd" providerId="ADAL" clId="{BFA2AB95-19EF-44F3-801B-7A8DCB4E5C38}" dt="2021-08-03T15:30:22.545" v="914" actId="26606"/>
          <ac:spMkLst>
            <pc:docMk/>
            <pc:sldMk cId="27978245" sldId="273"/>
            <ac:spMk id="10" creationId="{3EAD2937-F230-41D4-B9C5-975B129BFC20}"/>
          </ac:spMkLst>
        </pc:spChg>
        <pc:spChg chg="add">
          <ac:chgData name="Emma Morcone" userId="85f332d0-bdca-42ea-90f9-d0a7160ac6fd" providerId="ADAL" clId="{BFA2AB95-19EF-44F3-801B-7A8DCB4E5C38}" dt="2021-08-03T15:30:22.545" v="914" actId="26606"/>
          <ac:spMkLst>
            <pc:docMk/>
            <pc:sldMk cId="27978245" sldId="273"/>
            <ac:spMk id="12" creationId="{CCD444A3-C338-4886-B7F1-4BA2AF46EB64}"/>
          </ac:spMkLst>
        </pc:spChg>
      </pc:sldChg>
      <pc:sldChg chg="add">
        <pc:chgData name="Emma Morcone" userId="85f332d0-bdca-42ea-90f9-d0a7160ac6fd" providerId="ADAL" clId="{BFA2AB95-19EF-44F3-801B-7A8DCB4E5C38}" dt="2021-08-03T15:51:30.021" v="944"/>
        <pc:sldMkLst>
          <pc:docMk/>
          <pc:sldMk cId="0" sldId="286"/>
        </pc:sldMkLst>
      </pc:sldChg>
      <pc:sldChg chg="add">
        <pc:chgData name="Emma Morcone" userId="85f332d0-bdca-42ea-90f9-d0a7160ac6fd" providerId="ADAL" clId="{BFA2AB95-19EF-44F3-801B-7A8DCB4E5C38}" dt="2021-08-03T15:51:30.021" v="944"/>
        <pc:sldMkLst>
          <pc:docMk/>
          <pc:sldMk cId="0" sldId="287"/>
        </pc:sldMkLst>
      </pc:sldChg>
      <pc:sldChg chg="add">
        <pc:chgData name="Emma Morcone" userId="85f332d0-bdca-42ea-90f9-d0a7160ac6fd" providerId="ADAL" clId="{BFA2AB95-19EF-44F3-801B-7A8DCB4E5C38}" dt="2021-08-03T15:51:30.021" v="944"/>
        <pc:sldMkLst>
          <pc:docMk/>
          <pc:sldMk cId="0" sldId="288"/>
        </pc:sldMkLst>
      </pc:sldChg>
      <pc:sldChg chg="addSp modSp add mod setBg">
        <pc:chgData name="Emma Morcone" userId="85f332d0-bdca-42ea-90f9-d0a7160ac6fd" providerId="ADAL" clId="{BFA2AB95-19EF-44F3-801B-7A8DCB4E5C38}" dt="2021-08-03T16:50:48.121" v="1064" actId="403"/>
        <pc:sldMkLst>
          <pc:docMk/>
          <pc:sldMk cId="0" sldId="291"/>
        </pc:sldMkLst>
        <pc:spChg chg="add">
          <ac:chgData name="Emma Morcone" userId="85f332d0-bdca-42ea-90f9-d0a7160ac6fd" providerId="ADAL" clId="{BFA2AB95-19EF-44F3-801B-7A8DCB4E5C38}" dt="2021-08-03T16:50:20.845" v="1045" actId="26606"/>
          <ac:spMkLst>
            <pc:docMk/>
            <pc:sldMk cId="0" sldId="291"/>
            <ac:spMk id="129" creationId="{4BC99CB9-DDAD-44A2-8A1C-E3AF4E72DF5C}"/>
          </ac:spMkLst>
        </pc:spChg>
        <pc:spChg chg="add">
          <ac:chgData name="Emma Morcone" userId="85f332d0-bdca-42ea-90f9-d0a7160ac6fd" providerId="ADAL" clId="{BFA2AB95-19EF-44F3-801B-7A8DCB4E5C38}" dt="2021-08-03T16:50:20.845" v="1045" actId="26606"/>
          <ac:spMkLst>
            <pc:docMk/>
            <pc:sldMk cId="0" sldId="291"/>
            <ac:spMk id="131" creationId="{64053CBF-3932-45FF-8285-EE5146085F3A}"/>
          </ac:spMkLst>
        </pc:spChg>
        <pc:spChg chg="mod">
          <ac:chgData name="Emma Morcone" userId="85f332d0-bdca-42ea-90f9-d0a7160ac6fd" providerId="ADAL" clId="{BFA2AB95-19EF-44F3-801B-7A8DCB4E5C38}" dt="2021-08-03T16:50:48.121" v="1064" actId="403"/>
          <ac:spMkLst>
            <pc:docMk/>
            <pc:sldMk cId="0" sldId="291"/>
            <ac:spMk id="379" creationId="{00000000-0000-0000-0000-000000000000}"/>
          </ac:spMkLst>
        </pc:spChg>
        <pc:spChg chg="mod">
          <ac:chgData name="Emma Morcone" userId="85f332d0-bdca-42ea-90f9-d0a7160ac6fd" providerId="ADAL" clId="{BFA2AB95-19EF-44F3-801B-7A8DCB4E5C38}" dt="2021-08-03T16:50:43.745" v="1061" actId="1076"/>
          <ac:spMkLst>
            <pc:docMk/>
            <pc:sldMk cId="0" sldId="291"/>
            <ac:spMk id="380" creationId="{00000000-0000-0000-0000-000000000000}"/>
          </ac:spMkLst>
        </pc:spChg>
        <pc:grpChg chg="add">
          <ac:chgData name="Emma Morcone" userId="85f332d0-bdca-42ea-90f9-d0a7160ac6fd" providerId="ADAL" clId="{BFA2AB95-19EF-44F3-801B-7A8DCB4E5C38}" dt="2021-08-03T16:50:20.845" v="1045" actId="26606"/>
          <ac:grpSpMkLst>
            <pc:docMk/>
            <pc:sldMk cId="0" sldId="291"/>
            <ac:grpSpMk id="133" creationId="{2E751C04-BEA6-446B-A678-9C74819EBD4C}"/>
          </ac:grpSpMkLst>
        </pc:grpChg>
        <pc:grpChg chg="add">
          <ac:chgData name="Emma Morcone" userId="85f332d0-bdca-42ea-90f9-d0a7160ac6fd" providerId="ADAL" clId="{BFA2AB95-19EF-44F3-801B-7A8DCB4E5C38}" dt="2021-08-03T16:50:20.845" v="1045" actId="26606"/>
          <ac:grpSpMkLst>
            <pc:docMk/>
            <pc:sldMk cId="0" sldId="291"/>
            <ac:grpSpMk id="139" creationId="{B63ACBA3-DEFD-4C6D-BBA0-64468FA99C2D}"/>
          </ac:grpSpMkLst>
        </pc:grpChg>
      </pc:sldChg>
      <pc:sldChg chg="addSp modSp add mod setBg">
        <pc:chgData name="Emma Morcone" userId="85f332d0-bdca-42ea-90f9-d0a7160ac6fd" providerId="ADAL" clId="{BFA2AB95-19EF-44F3-801B-7A8DCB4E5C38}" dt="2021-08-03T17:03:33.786" v="1259" actId="14100"/>
        <pc:sldMkLst>
          <pc:docMk/>
          <pc:sldMk cId="0" sldId="292"/>
        </pc:sldMkLst>
        <pc:spChg chg="add">
          <ac:chgData name="Emma Morcone" userId="85f332d0-bdca-42ea-90f9-d0a7160ac6fd" providerId="ADAL" clId="{BFA2AB95-19EF-44F3-801B-7A8DCB4E5C38}" dt="2021-08-03T16:50:53.482" v="1065" actId="26606"/>
          <ac:spMkLst>
            <pc:docMk/>
            <pc:sldMk cId="0" sldId="292"/>
            <ac:spMk id="71" creationId="{4BC99CB9-DDAD-44A2-8A1C-E3AF4E72DF5C}"/>
          </ac:spMkLst>
        </pc:spChg>
        <pc:spChg chg="add">
          <ac:chgData name="Emma Morcone" userId="85f332d0-bdca-42ea-90f9-d0a7160ac6fd" providerId="ADAL" clId="{BFA2AB95-19EF-44F3-801B-7A8DCB4E5C38}" dt="2021-08-03T16:50:53.482" v="1065" actId="26606"/>
          <ac:spMkLst>
            <pc:docMk/>
            <pc:sldMk cId="0" sldId="292"/>
            <ac:spMk id="73" creationId="{64053CBF-3932-45FF-8285-EE5146085F3A}"/>
          </ac:spMkLst>
        </pc:spChg>
        <pc:spChg chg="mod">
          <ac:chgData name="Emma Morcone" userId="85f332d0-bdca-42ea-90f9-d0a7160ac6fd" providerId="ADAL" clId="{BFA2AB95-19EF-44F3-801B-7A8DCB4E5C38}" dt="2021-08-03T16:51:30.702" v="1082" actId="403"/>
          <ac:spMkLst>
            <pc:docMk/>
            <pc:sldMk cId="0" sldId="292"/>
            <ac:spMk id="385" creationId="{00000000-0000-0000-0000-000000000000}"/>
          </ac:spMkLst>
        </pc:spChg>
        <pc:spChg chg="mod">
          <ac:chgData name="Emma Morcone" userId="85f332d0-bdca-42ea-90f9-d0a7160ac6fd" providerId="ADAL" clId="{BFA2AB95-19EF-44F3-801B-7A8DCB4E5C38}" dt="2021-08-03T17:03:33.786" v="1259" actId="14100"/>
          <ac:spMkLst>
            <pc:docMk/>
            <pc:sldMk cId="0" sldId="292"/>
            <ac:spMk id="386" creationId="{00000000-0000-0000-0000-000000000000}"/>
          </ac:spMkLst>
        </pc:spChg>
        <pc:grpChg chg="add">
          <ac:chgData name="Emma Morcone" userId="85f332d0-bdca-42ea-90f9-d0a7160ac6fd" providerId="ADAL" clId="{BFA2AB95-19EF-44F3-801B-7A8DCB4E5C38}" dt="2021-08-03T16:50:53.482" v="1065" actId="26606"/>
          <ac:grpSpMkLst>
            <pc:docMk/>
            <pc:sldMk cId="0" sldId="292"/>
            <ac:grpSpMk id="75" creationId="{2E751C04-BEA6-446B-A678-9C74819EBD4C}"/>
          </ac:grpSpMkLst>
        </pc:grpChg>
        <pc:grpChg chg="add">
          <ac:chgData name="Emma Morcone" userId="85f332d0-bdca-42ea-90f9-d0a7160ac6fd" providerId="ADAL" clId="{BFA2AB95-19EF-44F3-801B-7A8DCB4E5C38}" dt="2021-08-03T16:50:53.482" v="1065" actId="26606"/>
          <ac:grpSpMkLst>
            <pc:docMk/>
            <pc:sldMk cId="0" sldId="292"/>
            <ac:grpSpMk id="81" creationId="{B63ACBA3-DEFD-4C6D-BBA0-64468FA99C2D}"/>
          </ac:grpSpMkLst>
        </pc:grpChg>
      </pc:sldChg>
      <pc:sldChg chg="addSp delSp modSp new mod ord setBg modAnim">
        <pc:chgData name="Emma Morcone" userId="85f332d0-bdca-42ea-90f9-d0a7160ac6fd" providerId="ADAL" clId="{BFA2AB95-19EF-44F3-801B-7A8DCB4E5C38}" dt="2021-08-03T16:47:41.422" v="1044" actId="403"/>
        <pc:sldMkLst>
          <pc:docMk/>
          <pc:sldMk cId="2764802968" sldId="293"/>
        </pc:sldMkLst>
        <pc:spChg chg="del mod">
          <ac:chgData name="Emma Morcone" userId="85f332d0-bdca-42ea-90f9-d0a7160ac6fd" providerId="ADAL" clId="{BFA2AB95-19EF-44F3-801B-7A8DCB4E5C38}" dt="2021-08-03T16:46:45.619" v="1004" actId="478"/>
          <ac:spMkLst>
            <pc:docMk/>
            <pc:sldMk cId="2764802968" sldId="293"/>
            <ac:spMk id="2" creationId="{F03CD662-BB54-436F-8EC7-DD26DCC32770}"/>
          </ac:spMkLst>
        </pc:spChg>
        <pc:spChg chg="mod">
          <ac:chgData name="Emma Morcone" userId="85f332d0-bdca-42ea-90f9-d0a7160ac6fd" providerId="ADAL" clId="{BFA2AB95-19EF-44F3-801B-7A8DCB4E5C38}" dt="2021-08-03T16:47:41.422" v="1044" actId="403"/>
          <ac:spMkLst>
            <pc:docMk/>
            <pc:sldMk cId="2764802968" sldId="293"/>
            <ac:spMk id="3" creationId="{4DC821B6-5817-458A-8B9A-75BB09262D33}"/>
          </ac:spMkLst>
        </pc:spChg>
        <pc:spChg chg="add">
          <ac:chgData name="Emma Morcone" userId="85f332d0-bdca-42ea-90f9-d0a7160ac6fd" providerId="ADAL" clId="{BFA2AB95-19EF-44F3-801B-7A8DCB4E5C38}" dt="2021-08-03T16:47:11.658" v="1021" actId="26606"/>
          <ac:spMkLst>
            <pc:docMk/>
            <pc:sldMk cId="2764802968" sldId="293"/>
            <ac:spMk id="8" creationId="{4BC99CB9-DDAD-44A2-8A1C-E3AF4E72DF5C}"/>
          </ac:spMkLst>
        </pc:spChg>
        <pc:spChg chg="add">
          <ac:chgData name="Emma Morcone" userId="85f332d0-bdca-42ea-90f9-d0a7160ac6fd" providerId="ADAL" clId="{BFA2AB95-19EF-44F3-801B-7A8DCB4E5C38}" dt="2021-08-03T16:47:11.658" v="1021" actId="26606"/>
          <ac:spMkLst>
            <pc:docMk/>
            <pc:sldMk cId="2764802968" sldId="293"/>
            <ac:spMk id="10" creationId="{64053CBF-3932-45FF-8285-EE5146085F3A}"/>
          </ac:spMkLst>
        </pc:spChg>
        <pc:grpChg chg="add">
          <ac:chgData name="Emma Morcone" userId="85f332d0-bdca-42ea-90f9-d0a7160ac6fd" providerId="ADAL" clId="{BFA2AB95-19EF-44F3-801B-7A8DCB4E5C38}" dt="2021-08-03T16:47:11.658" v="1021" actId="26606"/>
          <ac:grpSpMkLst>
            <pc:docMk/>
            <pc:sldMk cId="2764802968" sldId="293"/>
            <ac:grpSpMk id="12" creationId="{2E751C04-BEA6-446B-A678-9C74819EBD4C}"/>
          </ac:grpSpMkLst>
        </pc:grpChg>
        <pc:grpChg chg="add">
          <ac:chgData name="Emma Morcone" userId="85f332d0-bdca-42ea-90f9-d0a7160ac6fd" providerId="ADAL" clId="{BFA2AB95-19EF-44F3-801B-7A8DCB4E5C38}" dt="2021-08-03T16:47:11.658" v="1021" actId="26606"/>
          <ac:grpSpMkLst>
            <pc:docMk/>
            <pc:sldMk cId="2764802968" sldId="293"/>
            <ac:grpSpMk id="18" creationId="{B63ACBA3-DEFD-4C6D-BBA0-64468FA99C2D}"/>
          </ac:grpSpMkLst>
        </pc:grpChg>
      </pc:sldChg>
      <pc:sldChg chg="addSp modSp new mod setBg">
        <pc:chgData name="Emma Morcone" userId="85f332d0-bdca-42ea-90f9-d0a7160ac6fd" providerId="ADAL" clId="{BFA2AB95-19EF-44F3-801B-7A8DCB4E5C38}" dt="2021-08-03T17:01:25.181" v="1127" actId="20577"/>
        <pc:sldMkLst>
          <pc:docMk/>
          <pc:sldMk cId="2064301513" sldId="294"/>
        </pc:sldMkLst>
        <pc:spChg chg="mod">
          <ac:chgData name="Emma Morcone" userId="85f332d0-bdca-42ea-90f9-d0a7160ac6fd" providerId="ADAL" clId="{BFA2AB95-19EF-44F3-801B-7A8DCB4E5C38}" dt="2021-08-03T17:01:12.954" v="1119" actId="26606"/>
          <ac:spMkLst>
            <pc:docMk/>
            <pc:sldMk cId="2064301513" sldId="294"/>
            <ac:spMk id="2" creationId="{EBB87080-ED83-4B4F-A3BB-4FA513C1E7B7}"/>
          </ac:spMkLst>
        </pc:spChg>
        <pc:spChg chg="mod">
          <ac:chgData name="Emma Morcone" userId="85f332d0-bdca-42ea-90f9-d0a7160ac6fd" providerId="ADAL" clId="{BFA2AB95-19EF-44F3-801B-7A8DCB4E5C38}" dt="2021-08-03T17:01:25.181" v="1127" actId="20577"/>
          <ac:spMkLst>
            <pc:docMk/>
            <pc:sldMk cId="2064301513" sldId="294"/>
            <ac:spMk id="3" creationId="{FE9F2939-C99E-4CF5-BC65-5CDA83940490}"/>
          </ac:spMkLst>
        </pc:spChg>
        <pc:spChg chg="add">
          <ac:chgData name="Emma Morcone" userId="85f332d0-bdca-42ea-90f9-d0a7160ac6fd" providerId="ADAL" clId="{BFA2AB95-19EF-44F3-801B-7A8DCB4E5C38}" dt="2021-08-03T17:01:12.954" v="1119" actId="26606"/>
          <ac:spMkLst>
            <pc:docMk/>
            <pc:sldMk cId="2064301513" sldId="294"/>
            <ac:spMk id="8" creationId="{18873D23-2DCF-4B31-A009-95721C06E8E1}"/>
          </ac:spMkLst>
        </pc:spChg>
        <pc:spChg chg="add">
          <ac:chgData name="Emma Morcone" userId="85f332d0-bdca-42ea-90f9-d0a7160ac6fd" providerId="ADAL" clId="{BFA2AB95-19EF-44F3-801B-7A8DCB4E5C38}" dt="2021-08-03T17:01:12.954" v="1119" actId="26606"/>
          <ac:spMkLst>
            <pc:docMk/>
            <pc:sldMk cId="2064301513" sldId="294"/>
            <ac:spMk id="10" creationId="{C13EF075-D4EF-4929-ADBC-91B27DA19955}"/>
          </ac:spMkLst>
        </pc:spChg>
        <pc:grpChg chg="add">
          <ac:chgData name="Emma Morcone" userId="85f332d0-bdca-42ea-90f9-d0a7160ac6fd" providerId="ADAL" clId="{BFA2AB95-19EF-44F3-801B-7A8DCB4E5C38}" dt="2021-08-03T17:01:12.954" v="1119" actId="26606"/>
          <ac:grpSpMkLst>
            <pc:docMk/>
            <pc:sldMk cId="2064301513" sldId="294"/>
            <ac:grpSpMk id="12" creationId="{DAA26DFA-AAB2-4973-9C17-16D587C7B198}"/>
          </ac:grpSpMkLst>
        </pc:grpChg>
      </pc:sldChg>
    </pc:docChg>
  </pc:docChgLst>
  <pc:docChgLst>
    <pc:chgData name="Emma Morcone" userId="S::morconee@newpaltz.edu::85f332d0-bdca-42ea-90f9-d0a7160ac6fd" providerId="AD" clId="Web-{C2045A93-E438-11A5-A3FC-A31770A858B2}"/>
    <pc:docChg chg="addSld delSld modSld sldOrd modSection">
      <pc:chgData name="Emma Morcone" userId="S::morconee@newpaltz.edu::85f332d0-bdca-42ea-90f9-d0a7160ac6fd" providerId="AD" clId="Web-{C2045A93-E438-11A5-A3FC-A31770A858B2}" dt="2021-08-09T13:30:23.302" v="135" actId="20577"/>
      <pc:docMkLst>
        <pc:docMk/>
      </pc:docMkLst>
      <pc:sldChg chg="modSp">
        <pc:chgData name="Emma Morcone" userId="S::morconee@newpaltz.edu::85f332d0-bdca-42ea-90f9-d0a7160ac6fd" providerId="AD" clId="Web-{C2045A93-E438-11A5-A3FC-A31770A858B2}" dt="2021-08-09T13:30:23.302" v="135" actId="20577"/>
        <pc:sldMkLst>
          <pc:docMk/>
          <pc:sldMk cId="2615443877" sldId="256"/>
        </pc:sldMkLst>
        <pc:spChg chg="mod">
          <ac:chgData name="Emma Morcone" userId="S::morconee@newpaltz.edu::85f332d0-bdca-42ea-90f9-d0a7160ac6fd" providerId="AD" clId="Web-{C2045A93-E438-11A5-A3FC-A31770A858B2}" dt="2021-08-09T13:30:23.302" v="135" actId="20577"/>
          <ac:spMkLst>
            <pc:docMk/>
            <pc:sldMk cId="2615443877" sldId="256"/>
            <ac:spMk id="3" creationId="{00000000-0000-0000-0000-000000000000}"/>
          </ac:spMkLst>
        </pc:spChg>
      </pc:sldChg>
      <pc:sldChg chg="addSp delSp modSp">
        <pc:chgData name="Emma Morcone" userId="S::morconee@newpaltz.edu::85f332d0-bdca-42ea-90f9-d0a7160ac6fd" providerId="AD" clId="Web-{C2045A93-E438-11A5-A3FC-A31770A858B2}" dt="2021-08-09T13:12:53.014" v="62" actId="20577"/>
        <pc:sldMkLst>
          <pc:docMk/>
          <pc:sldMk cId="2652469780" sldId="259"/>
        </pc:sldMkLst>
        <pc:spChg chg="add del mod">
          <ac:chgData name="Emma Morcone" userId="S::morconee@newpaltz.edu::85f332d0-bdca-42ea-90f9-d0a7160ac6fd" providerId="AD" clId="Web-{C2045A93-E438-11A5-A3FC-A31770A858B2}" dt="2021-08-09T13:12:34.936" v="59"/>
          <ac:spMkLst>
            <pc:docMk/>
            <pc:sldMk cId="2652469780" sldId="259"/>
            <ac:spMk id="2" creationId="{49656AB6-3B61-44BB-87CE-D3A577F8A9A2}"/>
          </ac:spMkLst>
        </pc:spChg>
        <pc:spChg chg="mod">
          <ac:chgData name="Emma Morcone" userId="S::morconee@newpaltz.edu::85f332d0-bdca-42ea-90f9-d0a7160ac6fd" providerId="AD" clId="Web-{C2045A93-E438-11A5-A3FC-A31770A858B2}" dt="2021-08-09T13:12:34.936" v="59"/>
          <ac:spMkLst>
            <pc:docMk/>
            <pc:sldMk cId="2652469780" sldId="259"/>
            <ac:spMk id="4" creationId="{00000000-0000-0000-0000-000000000000}"/>
          </ac:spMkLst>
        </pc:spChg>
        <pc:spChg chg="mod">
          <ac:chgData name="Emma Morcone" userId="S::morconee@newpaltz.edu::85f332d0-bdca-42ea-90f9-d0a7160ac6fd" providerId="AD" clId="Web-{C2045A93-E438-11A5-A3FC-A31770A858B2}" dt="2021-08-09T13:12:34.936" v="59"/>
          <ac:spMkLst>
            <pc:docMk/>
            <pc:sldMk cId="2652469780" sldId="259"/>
            <ac:spMk id="9" creationId="{00000000-0000-0000-0000-000000000000}"/>
          </ac:spMkLst>
        </pc:spChg>
        <pc:spChg chg="del">
          <ac:chgData name="Emma Morcone" userId="S::morconee@newpaltz.edu::85f332d0-bdca-42ea-90f9-d0a7160ac6fd" providerId="AD" clId="Web-{C2045A93-E438-11A5-A3FC-A31770A858B2}" dt="2021-08-09T13:12:34.936" v="59"/>
          <ac:spMkLst>
            <pc:docMk/>
            <pc:sldMk cId="2652469780" sldId="259"/>
            <ac:spMk id="26" creationId="{8F9CBE3F-79A8-4F8F-88D9-DAD03D0D281F}"/>
          </ac:spMkLst>
        </pc:spChg>
        <pc:spChg chg="del">
          <ac:chgData name="Emma Morcone" userId="S::morconee@newpaltz.edu::85f332d0-bdca-42ea-90f9-d0a7160ac6fd" providerId="AD" clId="Web-{C2045A93-E438-11A5-A3FC-A31770A858B2}" dt="2021-08-09T13:12:34.936" v="59"/>
          <ac:spMkLst>
            <pc:docMk/>
            <pc:sldMk cId="2652469780" sldId="259"/>
            <ac:spMk id="28" creationId="{508BEF50-7B1E-49A4-BC19-5F4F1D755E64}"/>
          </ac:spMkLst>
        </pc:spChg>
        <pc:spChg chg="del">
          <ac:chgData name="Emma Morcone" userId="S::morconee@newpaltz.edu::85f332d0-bdca-42ea-90f9-d0a7160ac6fd" providerId="AD" clId="Web-{C2045A93-E438-11A5-A3FC-A31770A858B2}" dt="2021-08-09T13:12:34.936" v="59"/>
          <ac:spMkLst>
            <pc:docMk/>
            <pc:sldMk cId="2652469780" sldId="259"/>
            <ac:spMk id="30" creationId="{C5CB530E-515E-412C-9DF1-5F8FFBD6F383}"/>
          </ac:spMkLst>
        </pc:spChg>
        <pc:spChg chg="del">
          <ac:chgData name="Emma Morcone" userId="S::morconee@newpaltz.edu::85f332d0-bdca-42ea-90f9-d0a7160ac6fd" providerId="AD" clId="Web-{C2045A93-E438-11A5-A3FC-A31770A858B2}" dt="2021-08-09T13:12:34.936" v="59"/>
          <ac:spMkLst>
            <pc:docMk/>
            <pc:sldMk cId="2652469780" sldId="259"/>
            <ac:spMk id="32" creationId="{AEA7509D-F04F-40CB-A0B3-EEF16499CC9F}"/>
          </ac:spMkLst>
        </pc:spChg>
        <pc:spChg chg="del">
          <ac:chgData name="Emma Morcone" userId="S::morconee@newpaltz.edu::85f332d0-bdca-42ea-90f9-d0a7160ac6fd" providerId="AD" clId="Web-{C2045A93-E438-11A5-A3FC-A31770A858B2}" dt="2021-08-09T13:12:34.936" v="59"/>
          <ac:spMkLst>
            <pc:docMk/>
            <pc:sldMk cId="2652469780" sldId="259"/>
            <ac:spMk id="34" creationId="{C39ADB8F-D187-49D7-BDCF-C1B6DC727068}"/>
          </ac:spMkLst>
        </pc:spChg>
        <pc:spChg chg="del">
          <ac:chgData name="Emma Morcone" userId="S::morconee@newpaltz.edu::85f332d0-bdca-42ea-90f9-d0a7160ac6fd" providerId="AD" clId="Web-{C2045A93-E438-11A5-A3FC-A31770A858B2}" dt="2021-08-09T13:12:34.936" v="59"/>
          <ac:spMkLst>
            <pc:docMk/>
            <pc:sldMk cId="2652469780" sldId="259"/>
            <ac:spMk id="36" creationId="{712D4376-A578-4FF1-94FC-245E7A6A489F}"/>
          </ac:spMkLst>
        </pc:spChg>
        <pc:spChg chg="del">
          <ac:chgData name="Emma Morcone" userId="S::morconee@newpaltz.edu::85f332d0-bdca-42ea-90f9-d0a7160ac6fd" providerId="AD" clId="Web-{C2045A93-E438-11A5-A3FC-A31770A858B2}" dt="2021-08-09T13:12:34.936" v="59"/>
          <ac:spMkLst>
            <pc:docMk/>
            <pc:sldMk cId="2652469780" sldId="259"/>
            <ac:spMk id="38" creationId="{3FBAD350-5664-4811-A208-657FB882D350}"/>
          </ac:spMkLst>
        </pc:spChg>
        <pc:spChg chg="add">
          <ac:chgData name="Emma Morcone" userId="S::morconee@newpaltz.edu::85f332d0-bdca-42ea-90f9-d0a7160ac6fd" providerId="AD" clId="Web-{C2045A93-E438-11A5-A3FC-A31770A858B2}" dt="2021-08-09T13:12:34.936" v="59"/>
          <ac:spMkLst>
            <pc:docMk/>
            <pc:sldMk cId="2652469780" sldId="259"/>
            <ac:spMk id="46" creationId="{5C8908E2-EE49-44D2-9428-A28D2312A8D5}"/>
          </ac:spMkLst>
        </pc:spChg>
        <pc:spChg chg="add">
          <ac:chgData name="Emma Morcone" userId="S::morconee@newpaltz.edu::85f332d0-bdca-42ea-90f9-d0a7160ac6fd" providerId="AD" clId="Web-{C2045A93-E438-11A5-A3FC-A31770A858B2}" dt="2021-08-09T13:12:34.936" v="59"/>
          <ac:spMkLst>
            <pc:docMk/>
            <pc:sldMk cId="2652469780" sldId="259"/>
            <ac:spMk id="52" creationId="{7449A6C7-D15F-4AA5-BFA5-71A404B47016}"/>
          </ac:spMkLst>
        </pc:spChg>
        <pc:spChg chg="add">
          <ac:chgData name="Emma Morcone" userId="S::morconee@newpaltz.edu::85f332d0-bdca-42ea-90f9-d0a7160ac6fd" providerId="AD" clId="Web-{C2045A93-E438-11A5-A3FC-A31770A858B2}" dt="2021-08-09T13:12:34.936" v="59"/>
          <ac:spMkLst>
            <pc:docMk/>
            <pc:sldMk cId="2652469780" sldId="259"/>
            <ac:spMk id="54" creationId="{ED888B23-07FA-482A-96DF-47E31AF1A603}"/>
          </ac:spMkLst>
        </pc:spChg>
        <pc:grpChg chg="add">
          <ac:chgData name="Emma Morcone" userId="S::morconee@newpaltz.edu::85f332d0-bdca-42ea-90f9-d0a7160ac6fd" providerId="AD" clId="Web-{C2045A93-E438-11A5-A3FC-A31770A858B2}" dt="2021-08-09T13:12:34.936" v="59"/>
          <ac:grpSpMkLst>
            <pc:docMk/>
            <pc:sldMk cId="2652469780" sldId="259"/>
            <ac:grpSpMk id="48" creationId="{05314994-6337-4875-8CF5-652CAFE8342C}"/>
          </ac:grpSpMkLst>
        </pc:grpChg>
        <pc:graphicFrameChg chg="add modGraphic">
          <ac:chgData name="Emma Morcone" userId="S::morconee@newpaltz.edu::85f332d0-bdca-42ea-90f9-d0a7160ac6fd" providerId="AD" clId="Web-{C2045A93-E438-11A5-A3FC-A31770A858B2}" dt="2021-08-09T13:12:53.014" v="62" actId="20577"/>
          <ac:graphicFrameMkLst>
            <pc:docMk/>
            <pc:sldMk cId="2652469780" sldId="259"/>
            <ac:graphicFrameMk id="42" creationId="{21109C44-4A76-4938-89C5-E489BB86AA32}"/>
          </ac:graphicFrameMkLst>
        </pc:graphicFrameChg>
        <pc:cxnChg chg="del">
          <ac:chgData name="Emma Morcone" userId="S::morconee@newpaltz.edu::85f332d0-bdca-42ea-90f9-d0a7160ac6fd" providerId="AD" clId="Web-{C2045A93-E438-11A5-A3FC-A31770A858B2}" dt="2021-08-09T13:12:34.936" v="59"/>
          <ac:cxnSpMkLst>
            <pc:docMk/>
            <pc:sldMk cId="2652469780" sldId="259"/>
            <ac:cxnSpMk id="40" creationId="{56020367-4FD5-4596-8E10-C5F095CD8DBF}"/>
          </ac:cxnSpMkLst>
        </pc:cxnChg>
      </pc:sldChg>
      <pc:sldChg chg="addSp delSp modSp mod setBg setClrOvrMap">
        <pc:chgData name="Emma Morcone" userId="S::morconee@newpaltz.edu::85f332d0-bdca-42ea-90f9-d0a7160ac6fd" providerId="AD" clId="Web-{C2045A93-E438-11A5-A3FC-A31770A858B2}" dt="2021-08-09T13:06:27.256" v="58" actId="14100"/>
        <pc:sldMkLst>
          <pc:docMk/>
          <pc:sldMk cId="1526132372" sldId="263"/>
        </pc:sldMkLst>
        <pc:spChg chg="mod">
          <ac:chgData name="Emma Morcone" userId="S::morconee@newpaltz.edu::85f332d0-bdca-42ea-90f9-d0a7160ac6fd" providerId="AD" clId="Web-{C2045A93-E438-11A5-A3FC-A31770A858B2}" dt="2021-08-09T13:06:27.256" v="58" actId="14100"/>
          <ac:spMkLst>
            <pc:docMk/>
            <pc:sldMk cId="1526132372" sldId="263"/>
            <ac:spMk id="2" creationId="{30722839-857C-4B9D-B5AE-E25508EA323B}"/>
          </ac:spMkLst>
        </pc:spChg>
        <pc:spChg chg="ord">
          <ac:chgData name="Emma Morcone" userId="S::morconee@newpaltz.edu::85f332d0-bdca-42ea-90f9-d0a7160ac6fd" providerId="AD" clId="Web-{C2045A93-E438-11A5-A3FC-A31770A858B2}" dt="2021-08-09T13:06:10.084" v="53"/>
          <ac:spMkLst>
            <pc:docMk/>
            <pc:sldMk cId="1526132372" sldId="263"/>
            <ac:spMk id="6" creationId="{F6038E83-367E-4BB5-B0AB-4303DA64262F}"/>
          </ac:spMkLst>
        </pc:spChg>
        <pc:spChg chg="mod">
          <ac:chgData name="Emma Morcone" userId="S::morconee@newpaltz.edu::85f332d0-bdca-42ea-90f9-d0a7160ac6fd" providerId="AD" clId="Web-{C2045A93-E438-11A5-A3FC-A31770A858B2}" dt="2021-08-09T13:06:10.084" v="53"/>
          <ac:spMkLst>
            <pc:docMk/>
            <pc:sldMk cId="1526132372" sldId="263"/>
            <ac:spMk id="12" creationId="{9B2006B9-B81E-4474-BC61-DCE82D54BC48}"/>
          </ac:spMkLst>
        </pc:spChg>
        <pc:spChg chg="del">
          <ac:chgData name="Emma Morcone" userId="S::morconee@newpaltz.edu::85f332d0-bdca-42ea-90f9-d0a7160ac6fd" providerId="AD" clId="Web-{C2045A93-E438-11A5-A3FC-A31770A858B2}" dt="2021-08-09T13:06:10.084" v="53"/>
          <ac:spMkLst>
            <pc:docMk/>
            <pc:sldMk cId="1526132372" sldId="263"/>
            <ac:spMk id="22" creationId="{7C432AFE-B3D2-4BFF-BF8F-96C27AFF1AC7}"/>
          </ac:spMkLst>
        </pc:spChg>
        <pc:spChg chg="del">
          <ac:chgData name="Emma Morcone" userId="S::morconee@newpaltz.edu::85f332d0-bdca-42ea-90f9-d0a7160ac6fd" providerId="AD" clId="Web-{C2045A93-E438-11A5-A3FC-A31770A858B2}" dt="2021-08-09T13:06:10.084" v="53"/>
          <ac:spMkLst>
            <pc:docMk/>
            <pc:sldMk cId="1526132372" sldId="263"/>
            <ac:spMk id="24" creationId="{AF2F604E-43BE-4DC3-B983-E071523364F8}"/>
          </ac:spMkLst>
        </pc:spChg>
        <pc:spChg chg="del">
          <ac:chgData name="Emma Morcone" userId="S::morconee@newpaltz.edu::85f332d0-bdca-42ea-90f9-d0a7160ac6fd" providerId="AD" clId="Web-{C2045A93-E438-11A5-A3FC-A31770A858B2}" dt="2021-08-09T13:06:10.084" v="53"/>
          <ac:spMkLst>
            <pc:docMk/>
            <pc:sldMk cId="1526132372" sldId="263"/>
            <ac:spMk id="26" creationId="{08C9B587-E65E-4B52-B37C-ABEBB6E87928}"/>
          </ac:spMkLst>
        </pc:spChg>
        <pc:spChg chg="add">
          <ac:chgData name="Emma Morcone" userId="S::morconee@newpaltz.edu::85f332d0-bdca-42ea-90f9-d0a7160ac6fd" providerId="AD" clId="Web-{C2045A93-E438-11A5-A3FC-A31770A858B2}" dt="2021-08-09T13:06:10.084" v="53"/>
          <ac:spMkLst>
            <pc:docMk/>
            <pc:sldMk cId="1526132372" sldId="263"/>
            <ac:spMk id="31" creationId="{B4916930-E76E-4100-9DCF-4981566A372A}"/>
          </ac:spMkLst>
        </pc:spChg>
        <pc:picChg chg="mod">
          <ac:chgData name="Emma Morcone" userId="S::morconee@newpaltz.edu::85f332d0-bdca-42ea-90f9-d0a7160ac6fd" providerId="AD" clId="Web-{C2045A93-E438-11A5-A3FC-A31770A858B2}" dt="2021-08-09T13:06:10.084" v="53"/>
          <ac:picMkLst>
            <pc:docMk/>
            <pc:sldMk cId="1526132372" sldId="263"/>
            <ac:picMk id="5" creationId="{53A365DB-E387-4BD7-A98B-BFD009DD5E11}"/>
          </ac:picMkLst>
        </pc:picChg>
      </pc:sldChg>
      <pc:sldChg chg="addSp modSp mod setBg">
        <pc:chgData name="Emma Morcone" userId="S::morconee@newpaltz.edu::85f332d0-bdca-42ea-90f9-d0a7160ac6fd" providerId="AD" clId="Web-{C2045A93-E438-11A5-A3FC-A31770A858B2}" dt="2021-08-09T13:23:39.966" v="85" actId="20577"/>
        <pc:sldMkLst>
          <pc:docMk/>
          <pc:sldMk cId="41771439" sldId="266"/>
        </pc:sldMkLst>
        <pc:spChg chg="mod">
          <ac:chgData name="Emma Morcone" userId="S::morconee@newpaltz.edu::85f332d0-bdca-42ea-90f9-d0a7160ac6fd" providerId="AD" clId="Web-{C2045A93-E438-11A5-A3FC-A31770A858B2}" dt="2021-08-09T13:23:18.965" v="78" actId="1076"/>
          <ac:spMkLst>
            <pc:docMk/>
            <pc:sldMk cId="41771439" sldId="266"/>
            <ac:spMk id="2" creationId="{779384EA-479C-4B8F-8974-5A99BF400C6B}"/>
          </ac:spMkLst>
        </pc:spChg>
        <pc:spChg chg="mod">
          <ac:chgData name="Emma Morcone" userId="S::morconee@newpaltz.edu::85f332d0-bdca-42ea-90f9-d0a7160ac6fd" providerId="AD" clId="Web-{C2045A93-E438-11A5-A3FC-A31770A858B2}" dt="2021-08-09T13:23:39.966" v="85" actId="20577"/>
          <ac:spMkLst>
            <pc:docMk/>
            <pc:sldMk cId="41771439" sldId="266"/>
            <ac:spMk id="3" creationId="{D2468A27-AB3C-41EC-ABFD-2DE05301365D}"/>
          </ac:spMkLst>
        </pc:spChg>
        <pc:spChg chg="add">
          <ac:chgData name="Emma Morcone" userId="S::morconee@newpaltz.edu::85f332d0-bdca-42ea-90f9-d0a7160ac6fd" providerId="AD" clId="Web-{C2045A93-E438-11A5-A3FC-A31770A858B2}" dt="2021-08-09T13:13:57.562" v="66"/>
          <ac:spMkLst>
            <pc:docMk/>
            <pc:sldMk cId="41771439" sldId="266"/>
            <ac:spMk id="11" creationId="{665DBBEF-238B-476B-96AB-8AAC3224ECEA}"/>
          </ac:spMkLst>
        </pc:spChg>
        <pc:spChg chg="add">
          <ac:chgData name="Emma Morcone" userId="S::morconee@newpaltz.edu::85f332d0-bdca-42ea-90f9-d0a7160ac6fd" providerId="AD" clId="Web-{C2045A93-E438-11A5-A3FC-A31770A858B2}" dt="2021-08-09T13:13:57.562" v="66"/>
          <ac:spMkLst>
            <pc:docMk/>
            <pc:sldMk cId="41771439" sldId="266"/>
            <ac:spMk id="13" creationId="{3FCFB1DE-0B7E-48CC-BA90-B2AB0889F9D6}"/>
          </ac:spMkLst>
        </pc:spChg>
        <pc:picChg chg="mod">
          <ac:chgData name="Emma Morcone" userId="S::morconee@newpaltz.edu::85f332d0-bdca-42ea-90f9-d0a7160ac6fd" providerId="AD" clId="Web-{C2045A93-E438-11A5-A3FC-A31770A858B2}" dt="2021-08-09T13:13:57.562" v="66"/>
          <ac:picMkLst>
            <pc:docMk/>
            <pc:sldMk cId="41771439" sldId="266"/>
            <ac:picMk id="6" creationId="{A6A7C310-B7E4-4EB8-A72B-8E8038B51724}"/>
          </ac:picMkLst>
        </pc:picChg>
      </pc:sldChg>
      <pc:sldChg chg="modSp del ord">
        <pc:chgData name="Emma Morcone" userId="S::morconee@newpaltz.edu::85f332d0-bdca-42ea-90f9-d0a7160ac6fd" providerId="AD" clId="Web-{C2045A93-E438-11A5-A3FC-A31770A858B2}" dt="2021-08-09T13:26:28.657" v="129"/>
        <pc:sldMkLst>
          <pc:docMk/>
          <pc:sldMk cId="2949867377" sldId="270"/>
        </pc:sldMkLst>
        <pc:spChg chg="mod">
          <ac:chgData name="Emma Morcone" userId="S::morconee@newpaltz.edu::85f332d0-bdca-42ea-90f9-d0a7160ac6fd" providerId="AD" clId="Web-{C2045A93-E438-11A5-A3FC-A31770A858B2}" dt="2021-08-09T13:25:29.968" v="99" actId="20577"/>
          <ac:spMkLst>
            <pc:docMk/>
            <pc:sldMk cId="2949867377" sldId="270"/>
            <ac:spMk id="3" creationId="{5DE7CEF8-81BE-4888-9F8C-E76313769653}"/>
          </ac:spMkLst>
        </pc:spChg>
      </pc:sldChg>
      <pc:sldChg chg="addSp modSp mod ord setBg">
        <pc:chgData name="Emma Morcone" userId="S::morconee@newpaltz.edu::85f332d0-bdca-42ea-90f9-d0a7160ac6fd" providerId="AD" clId="Web-{C2045A93-E438-11A5-A3FC-A31770A858B2}" dt="2021-08-09T13:25:40.921" v="113" actId="20577"/>
        <pc:sldMkLst>
          <pc:docMk/>
          <pc:sldMk cId="3188045880" sldId="272"/>
        </pc:sldMkLst>
        <pc:spChg chg="mod">
          <ac:chgData name="Emma Morcone" userId="S::morconee@newpaltz.edu::85f332d0-bdca-42ea-90f9-d0a7160ac6fd" providerId="AD" clId="Web-{C2045A93-E438-11A5-A3FC-A31770A858B2}" dt="2021-08-09T13:25:40.921" v="113" actId="20577"/>
          <ac:spMkLst>
            <pc:docMk/>
            <pc:sldMk cId="3188045880" sldId="272"/>
            <ac:spMk id="3" creationId="{5DE7CEF8-81BE-4888-9F8C-E76313769653}"/>
          </ac:spMkLst>
        </pc:spChg>
        <pc:spChg chg="add">
          <ac:chgData name="Emma Morcone" userId="S::morconee@newpaltz.edu::85f332d0-bdca-42ea-90f9-d0a7160ac6fd" providerId="AD" clId="Web-{C2045A93-E438-11A5-A3FC-A31770A858B2}" dt="2021-08-09T13:24:34.029" v="88"/>
          <ac:spMkLst>
            <pc:docMk/>
            <pc:sldMk cId="3188045880" sldId="272"/>
            <ac:spMk id="5" creationId="{B36F400F-DF28-43BC-8D8E-4929793B392A}"/>
          </ac:spMkLst>
        </pc:spChg>
      </pc:sldChg>
      <pc:sldChg chg="ord">
        <pc:chgData name="Emma Morcone" userId="S::morconee@newpaltz.edu::85f332d0-bdca-42ea-90f9-d0a7160ac6fd" providerId="AD" clId="Web-{C2045A93-E438-11A5-A3FC-A31770A858B2}" dt="2021-08-09T13:24:04.794" v="86"/>
        <pc:sldMkLst>
          <pc:docMk/>
          <pc:sldMk cId="27978245" sldId="273"/>
        </pc:sldMkLst>
      </pc:sldChg>
      <pc:sldChg chg="ord">
        <pc:chgData name="Emma Morcone" userId="S::morconee@newpaltz.edu::85f332d0-bdca-42ea-90f9-d0a7160ac6fd" providerId="AD" clId="Web-{C2045A93-E438-11A5-A3FC-A31770A858B2}" dt="2021-08-09T13:13:14.780" v="64"/>
        <pc:sldMkLst>
          <pc:docMk/>
          <pc:sldMk cId="0" sldId="291"/>
        </pc:sldMkLst>
      </pc:sldChg>
      <pc:sldChg chg="ord">
        <pc:chgData name="Emma Morcone" userId="S::morconee@newpaltz.edu::85f332d0-bdca-42ea-90f9-d0a7160ac6fd" providerId="AD" clId="Web-{C2045A93-E438-11A5-A3FC-A31770A858B2}" dt="2021-08-09T13:13:14.780" v="63"/>
        <pc:sldMkLst>
          <pc:docMk/>
          <pc:sldMk cId="0" sldId="292"/>
        </pc:sldMkLst>
      </pc:sldChg>
      <pc:sldChg chg="modSp new del ord">
        <pc:chgData name="Emma Morcone" userId="S::morconee@newpaltz.edu::85f332d0-bdca-42ea-90f9-d0a7160ac6fd" providerId="AD" clId="Web-{C2045A93-E438-11A5-A3FC-A31770A858B2}" dt="2021-08-09T13:28:04.315" v="130"/>
        <pc:sldMkLst>
          <pc:docMk/>
          <pc:sldMk cId="50225364" sldId="295"/>
        </pc:sldMkLst>
        <pc:spChg chg="mod">
          <ac:chgData name="Emma Morcone" userId="S::morconee@newpaltz.edu::85f332d0-bdca-42ea-90f9-d0a7160ac6fd" providerId="AD" clId="Web-{C2045A93-E438-11A5-A3FC-A31770A858B2}" dt="2021-08-09T12:59:25.450" v="52" actId="20577"/>
          <ac:spMkLst>
            <pc:docMk/>
            <pc:sldMk cId="50225364" sldId="295"/>
            <ac:spMk id="2" creationId="{D3452408-0C86-4A65-893D-8FDFE9D41304}"/>
          </ac:spMkLst>
        </pc:spChg>
      </pc:sldChg>
      <pc:sldChg chg="modSp add ord replId">
        <pc:chgData name="Emma Morcone" userId="S::morconee@newpaltz.edu::85f332d0-bdca-42ea-90f9-d0a7160ac6fd" providerId="AD" clId="Web-{C2045A93-E438-11A5-A3FC-A31770A858B2}" dt="2021-08-09T13:26:25.891" v="128"/>
        <pc:sldMkLst>
          <pc:docMk/>
          <pc:sldMk cId="4203623280" sldId="296"/>
        </pc:sldMkLst>
        <pc:spChg chg="mod">
          <ac:chgData name="Emma Morcone" userId="S::morconee@newpaltz.edu::85f332d0-bdca-42ea-90f9-d0a7160ac6fd" providerId="AD" clId="Web-{C2045A93-E438-11A5-A3FC-A31770A858B2}" dt="2021-08-09T13:26:17.610" v="127" actId="14100"/>
          <ac:spMkLst>
            <pc:docMk/>
            <pc:sldMk cId="4203623280" sldId="296"/>
            <ac:spMk id="3" creationId="{5DE7CEF8-81BE-4888-9F8C-E76313769653}"/>
          </ac:spMkLst>
        </pc:spChg>
      </pc:sldChg>
    </pc:docChg>
  </pc:docChgLst>
  <pc:docChgLst>
    <pc:chgData name="Emma Morcone" userId="S::morconee@newpaltz.edu::85f332d0-bdca-42ea-90f9-d0a7160ac6fd" providerId="AD" clId="Web-{2D5272C8-78C6-3F91-46FD-F2FA7742CC88}"/>
    <pc:docChg chg="addSld modSld sldOrd modSection">
      <pc:chgData name="Emma Morcone" userId="S::morconee@newpaltz.edu::85f332d0-bdca-42ea-90f9-d0a7160ac6fd" providerId="AD" clId="Web-{2D5272C8-78C6-3F91-46FD-F2FA7742CC88}" dt="2021-08-03T15:03:49.116" v="41" actId="20577"/>
      <pc:docMkLst>
        <pc:docMk/>
      </pc:docMkLst>
      <pc:sldChg chg="modSp new">
        <pc:chgData name="Emma Morcone" userId="S::morconee@newpaltz.edu::85f332d0-bdca-42ea-90f9-d0a7160ac6fd" providerId="AD" clId="Web-{2D5272C8-78C6-3F91-46FD-F2FA7742CC88}" dt="2021-08-03T15:02:07.925" v="23" actId="20577"/>
        <pc:sldMkLst>
          <pc:docMk/>
          <pc:sldMk cId="2275722018" sldId="264"/>
        </pc:sldMkLst>
        <pc:spChg chg="mod">
          <ac:chgData name="Emma Morcone" userId="S::morconee@newpaltz.edu::85f332d0-bdca-42ea-90f9-d0a7160ac6fd" providerId="AD" clId="Web-{2D5272C8-78C6-3F91-46FD-F2FA7742CC88}" dt="2021-08-03T15:02:07.925" v="23" actId="20577"/>
          <ac:spMkLst>
            <pc:docMk/>
            <pc:sldMk cId="2275722018" sldId="264"/>
            <ac:spMk id="3" creationId="{9C3FA619-311F-47D5-B5EC-0F6035C4F945}"/>
          </ac:spMkLst>
        </pc:spChg>
      </pc:sldChg>
      <pc:sldChg chg="addSp delSp modSp new mod ord setBg">
        <pc:chgData name="Emma Morcone" userId="S::morconee@newpaltz.edu::85f332d0-bdca-42ea-90f9-d0a7160ac6fd" providerId="AD" clId="Web-{2D5272C8-78C6-3F91-46FD-F2FA7742CC88}" dt="2021-08-03T15:03:49.116" v="41" actId="20577"/>
        <pc:sldMkLst>
          <pc:docMk/>
          <pc:sldMk cId="3096928428" sldId="265"/>
        </pc:sldMkLst>
        <pc:spChg chg="mod">
          <ac:chgData name="Emma Morcone" userId="S::morconee@newpaltz.edu::85f332d0-bdca-42ea-90f9-d0a7160ac6fd" providerId="AD" clId="Web-{2D5272C8-78C6-3F91-46FD-F2FA7742CC88}" dt="2021-08-03T15:03:32.600" v="35"/>
          <ac:spMkLst>
            <pc:docMk/>
            <pc:sldMk cId="3096928428" sldId="265"/>
            <ac:spMk id="2" creationId="{3BA6A65F-8811-4A67-AE3D-49C49E9D57B5}"/>
          </ac:spMkLst>
        </pc:spChg>
        <pc:spChg chg="del">
          <ac:chgData name="Emma Morcone" userId="S::morconee@newpaltz.edu::85f332d0-bdca-42ea-90f9-d0a7160ac6fd" providerId="AD" clId="Web-{2D5272C8-78C6-3F91-46FD-F2FA7742CC88}" dt="2021-08-03T15:02:22.410" v="27"/>
          <ac:spMkLst>
            <pc:docMk/>
            <pc:sldMk cId="3096928428" sldId="265"/>
            <ac:spMk id="3" creationId="{E6B0FB55-2D81-4B74-86E6-92265D5C5987}"/>
          </ac:spMkLst>
        </pc:spChg>
        <pc:spChg chg="mod">
          <ac:chgData name="Emma Morcone" userId="S::morconee@newpaltz.edu::85f332d0-bdca-42ea-90f9-d0a7160ac6fd" providerId="AD" clId="Web-{2D5272C8-78C6-3F91-46FD-F2FA7742CC88}" dt="2021-08-03T15:03:49.116" v="41" actId="20577"/>
          <ac:spMkLst>
            <pc:docMk/>
            <pc:sldMk cId="3096928428" sldId="265"/>
            <ac:spMk id="4" creationId="{43ABB3D6-0E76-4786-B54A-9CC1478457E7}"/>
          </ac:spMkLst>
        </pc:spChg>
        <pc:spChg chg="add">
          <ac:chgData name="Emma Morcone" userId="S::morconee@newpaltz.edu::85f332d0-bdca-42ea-90f9-d0a7160ac6fd" providerId="AD" clId="Web-{2D5272C8-78C6-3F91-46FD-F2FA7742CC88}" dt="2021-08-03T15:03:32.600" v="35"/>
          <ac:spMkLst>
            <pc:docMk/>
            <pc:sldMk cId="3096928428" sldId="265"/>
            <ac:spMk id="10" creationId="{45D37F4E-DDB4-456B-97E0-9937730A039F}"/>
          </ac:spMkLst>
        </pc:spChg>
        <pc:spChg chg="add">
          <ac:chgData name="Emma Morcone" userId="S::morconee@newpaltz.edu::85f332d0-bdca-42ea-90f9-d0a7160ac6fd" providerId="AD" clId="Web-{2D5272C8-78C6-3F91-46FD-F2FA7742CC88}" dt="2021-08-03T15:03:32.600" v="35"/>
          <ac:spMkLst>
            <pc:docMk/>
            <pc:sldMk cId="3096928428" sldId="265"/>
            <ac:spMk id="12" creationId="{B2DD41CD-8F47-4F56-AD12-4E2FF7696987}"/>
          </ac:spMkLst>
        </pc:spChg>
        <pc:picChg chg="add mod ord">
          <ac:chgData name="Emma Morcone" userId="S::morconee@newpaltz.edu::85f332d0-bdca-42ea-90f9-d0a7160ac6fd" providerId="AD" clId="Web-{2D5272C8-78C6-3F91-46FD-F2FA7742CC88}" dt="2021-08-03T15:03:32.600" v="35"/>
          <ac:picMkLst>
            <pc:docMk/>
            <pc:sldMk cId="3096928428" sldId="265"/>
            <ac:picMk id="5" creationId="{7A389E74-6CDD-4F1A-A75B-641664689D91}"/>
          </ac:picMkLst>
        </pc:picChg>
      </pc:sldChg>
    </pc:docChg>
  </pc:docChgLst>
  <pc:docChgLst>
    <pc:chgData name="Emma Morcone" userId="S::morconee@newpaltz.edu::85f332d0-bdca-42ea-90f9-d0a7160ac6fd" providerId="AD" clId="Web-{47D7A56A-FE58-B150-1C19-48D9098AC85A}"/>
    <pc:docChg chg="addSld delSld modSld sldOrd addMainMaster modMainMaster modSection">
      <pc:chgData name="Emma Morcone" userId="S::morconee@newpaltz.edu::85f332d0-bdca-42ea-90f9-d0a7160ac6fd" providerId="AD" clId="Web-{47D7A56A-FE58-B150-1C19-48D9098AC85A}" dt="2021-08-03T14:41:36.582" v="106" actId="20577"/>
      <pc:docMkLst>
        <pc:docMk/>
      </pc:docMkLst>
      <pc:sldChg chg="addSp delSp modSp mod setBg">
        <pc:chgData name="Emma Morcone" userId="S::morconee@newpaltz.edu::85f332d0-bdca-42ea-90f9-d0a7160ac6fd" providerId="AD" clId="Web-{47D7A56A-FE58-B150-1C19-48D9098AC85A}" dt="2021-08-03T14:33:28.257" v="26"/>
        <pc:sldMkLst>
          <pc:docMk/>
          <pc:sldMk cId="2249243044" sldId="257"/>
        </pc:sldMkLst>
        <pc:spChg chg="mod ord">
          <ac:chgData name="Emma Morcone" userId="S::morconee@newpaltz.edu::85f332d0-bdca-42ea-90f9-d0a7160ac6fd" providerId="AD" clId="Web-{47D7A56A-FE58-B150-1C19-48D9098AC85A}" dt="2021-08-03T14:31:24.379" v="14"/>
          <ac:spMkLst>
            <pc:docMk/>
            <pc:sldMk cId="2249243044" sldId="257"/>
            <ac:spMk id="4" creationId="{00000000-0000-0000-0000-000000000000}"/>
          </ac:spMkLst>
        </pc:spChg>
        <pc:spChg chg="mod">
          <ac:chgData name="Emma Morcone" userId="S::morconee@newpaltz.edu::85f332d0-bdca-42ea-90f9-d0a7160ac6fd" providerId="AD" clId="Web-{47D7A56A-FE58-B150-1C19-48D9098AC85A}" dt="2021-08-03T14:33:16.569" v="25" actId="20577"/>
          <ac:spMkLst>
            <pc:docMk/>
            <pc:sldMk cId="2249243044" sldId="257"/>
            <ac:spMk id="9" creationId="{00000000-0000-0000-0000-000000000000}"/>
          </ac:spMkLst>
        </pc:spChg>
        <pc:spChg chg="del">
          <ac:chgData name="Emma Morcone" userId="S::morconee@newpaltz.edu::85f332d0-bdca-42ea-90f9-d0a7160ac6fd" providerId="AD" clId="Web-{47D7A56A-FE58-B150-1C19-48D9098AC85A}" dt="2021-08-03T14:31:01.550" v="12"/>
          <ac:spMkLst>
            <pc:docMk/>
            <pc:sldMk cId="2249243044" sldId="257"/>
            <ac:spMk id="10" creationId="{00000000-0000-0000-0000-000000000000}"/>
          </ac:spMkLst>
        </pc:spChg>
        <pc:spChg chg="del mod">
          <ac:chgData name="Emma Morcone" userId="S::morconee@newpaltz.edu::85f332d0-bdca-42ea-90f9-d0a7160ac6fd" providerId="AD" clId="Web-{47D7A56A-FE58-B150-1C19-48D9098AC85A}" dt="2021-08-03T14:33:28.257" v="26"/>
          <ac:spMkLst>
            <pc:docMk/>
            <pc:sldMk cId="2249243044" sldId="257"/>
            <ac:spMk id="11" creationId="{00000000-0000-0000-0000-000000000000}"/>
          </ac:spMkLst>
        </pc:spChg>
        <pc:spChg chg="add">
          <ac:chgData name="Emma Morcone" userId="S::morconee@newpaltz.edu::85f332d0-bdca-42ea-90f9-d0a7160ac6fd" providerId="AD" clId="Web-{47D7A56A-FE58-B150-1C19-48D9098AC85A}" dt="2021-08-03T14:31:24.379" v="14"/>
          <ac:spMkLst>
            <pc:docMk/>
            <pc:sldMk cId="2249243044" sldId="257"/>
            <ac:spMk id="17" creationId="{04812C46-200A-4DEB-A05E-3ED6C68C2387}"/>
          </ac:spMkLst>
        </pc:spChg>
        <pc:spChg chg="add">
          <ac:chgData name="Emma Morcone" userId="S::morconee@newpaltz.edu::85f332d0-bdca-42ea-90f9-d0a7160ac6fd" providerId="AD" clId="Web-{47D7A56A-FE58-B150-1C19-48D9098AC85A}" dt="2021-08-03T14:31:24.379" v="14"/>
          <ac:spMkLst>
            <pc:docMk/>
            <pc:sldMk cId="2249243044" sldId="257"/>
            <ac:spMk id="19" creationId="{D1EA859B-E555-4109-94F3-6700E046E008}"/>
          </ac:spMkLst>
        </pc:spChg>
        <pc:graphicFrameChg chg="add">
          <ac:chgData name="Emma Morcone" userId="S::morconee@newpaltz.edu::85f332d0-bdca-42ea-90f9-d0a7160ac6fd" providerId="AD" clId="Web-{47D7A56A-FE58-B150-1C19-48D9098AC85A}" dt="2021-08-03T14:33:28.257" v="26"/>
          <ac:graphicFrameMkLst>
            <pc:docMk/>
            <pc:sldMk cId="2249243044" sldId="257"/>
            <ac:graphicFrameMk id="21" creationId="{7FCC271F-FAEE-4355-A9E2-BBBF9F7E8525}"/>
          </ac:graphicFrameMkLst>
        </pc:graphicFrameChg>
        <pc:picChg chg="del">
          <ac:chgData name="Emma Morcone" userId="S::morconee@newpaltz.edu::85f332d0-bdca-42ea-90f9-d0a7160ac6fd" providerId="AD" clId="Web-{47D7A56A-FE58-B150-1C19-48D9098AC85A}" dt="2021-08-03T14:31:06.316" v="13"/>
          <ac:picMkLst>
            <pc:docMk/>
            <pc:sldMk cId="2249243044" sldId="257"/>
            <ac:picMk id="13" creationId="{00000000-0000-0000-0000-000000000000}"/>
          </ac:picMkLst>
        </pc:picChg>
        <pc:picChg chg="add">
          <ac:chgData name="Emma Morcone" userId="S::morconee@newpaltz.edu::85f332d0-bdca-42ea-90f9-d0a7160ac6fd" providerId="AD" clId="Web-{47D7A56A-FE58-B150-1C19-48D9098AC85A}" dt="2021-08-03T14:31:24.379" v="14"/>
          <ac:picMkLst>
            <pc:docMk/>
            <pc:sldMk cId="2249243044" sldId="257"/>
            <ac:picMk id="14" creationId="{5AA33BFA-C321-4C18-8119-A87EF9D87759}"/>
          </ac:picMkLst>
        </pc:picChg>
      </pc:sldChg>
      <pc:sldChg chg="addSp delSp modSp ord">
        <pc:chgData name="Emma Morcone" userId="S::morconee@newpaltz.edu::85f332d0-bdca-42ea-90f9-d0a7160ac6fd" providerId="AD" clId="Web-{47D7A56A-FE58-B150-1C19-48D9098AC85A}" dt="2021-08-03T14:34:05.258" v="29"/>
        <pc:sldMkLst>
          <pc:docMk/>
          <pc:sldMk cId="2652469780" sldId="259"/>
        </pc:sldMkLst>
        <pc:spChg chg="mod">
          <ac:chgData name="Emma Morcone" userId="S::morconee@newpaltz.edu::85f332d0-bdca-42ea-90f9-d0a7160ac6fd" providerId="AD" clId="Web-{47D7A56A-FE58-B150-1C19-48D9098AC85A}" dt="2021-08-03T14:29:58.689" v="2"/>
          <ac:spMkLst>
            <pc:docMk/>
            <pc:sldMk cId="2652469780" sldId="259"/>
            <ac:spMk id="4" creationId="{00000000-0000-0000-0000-000000000000}"/>
          </ac:spMkLst>
        </pc:spChg>
        <pc:spChg chg="mod">
          <ac:chgData name="Emma Morcone" userId="S::morconee@newpaltz.edu::85f332d0-bdca-42ea-90f9-d0a7160ac6fd" providerId="AD" clId="Web-{47D7A56A-FE58-B150-1C19-48D9098AC85A}" dt="2021-08-03T14:29:58.689" v="2"/>
          <ac:spMkLst>
            <pc:docMk/>
            <pc:sldMk cId="2652469780" sldId="259"/>
            <ac:spMk id="9" creationId="{00000000-0000-0000-0000-000000000000}"/>
          </ac:spMkLst>
        </pc:spChg>
        <pc:spChg chg="del">
          <ac:chgData name="Emma Morcone" userId="S::morconee@newpaltz.edu::85f332d0-bdca-42ea-90f9-d0a7160ac6fd" providerId="AD" clId="Web-{47D7A56A-FE58-B150-1C19-48D9098AC85A}" dt="2021-08-03T14:29:58.689" v="2"/>
          <ac:spMkLst>
            <pc:docMk/>
            <pc:sldMk cId="2652469780" sldId="259"/>
            <ac:spMk id="17" creationId="{37C89E4B-3C9F-44B9-8B86-D9E3D112D8EC}"/>
          </ac:spMkLst>
        </pc:spChg>
        <pc:spChg chg="add">
          <ac:chgData name="Emma Morcone" userId="S::morconee@newpaltz.edu::85f332d0-bdca-42ea-90f9-d0a7160ac6fd" providerId="AD" clId="Web-{47D7A56A-FE58-B150-1C19-48D9098AC85A}" dt="2021-08-03T14:29:58.689" v="2"/>
          <ac:spMkLst>
            <pc:docMk/>
            <pc:sldMk cId="2652469780" sldId="259"/>
            <ac:spMk id="26" creationId="{8F9CBE3F-79A8-4F8F-88D9-DAD03D0D281F}"/>
          </ac:spMkLst>
        </pc:spChg>
        <pc:spChg chg="add">
          <ac:chgData name="Emma Morcone" userId="S::morconee@newpaltz.edu::85f332d0-bdca-42ea-90f9-d0a7160ac6fd" providerId="AD" clId="Web-{47D7A56A-FE58-B150-1C19-48D9098AC85A}" dt="2021-08-03T14:29:58.689" v="2"/>
          <ac:spMkLst>
            <pc:docMk/>
            <pc:sldMk cId="2652469780" sldId="259"/>
            <ac:spMk id="28" creationId="{508BEF50-7B1E-49A4-BC19-5F4F1D755E64}"/>
          </ac:spMkLst>
        </pc:spChg>
        <pc:spChg chg="add">
          <ac:chgData name="Emma Morcone" userId="S::morconee@newpaltz.edu::85f332d0-bdca-42ea-90f9-d0a7160ac6fd" providerId="AD" clId="Web-{47D7A56A-FE58-B150-1C19-48D9098AC85A}" dt="2021-08-03T14:29:58.689" v="2"/>
          <ac:spMkLst>
            <pc:docMk/>
            <pc:sldMk cId="2652469780" sldId="259"/>
            <ac:spMk id="30" creationId="{C5CB530E-515E-412C-9DF1-5F8FFBD6F383}"/>
          </ac:spMkLst>
        </pc:spChg>
        <pc:spChg chg="add">
          <ac:chgData name="Emma Morcone" userId="S::morconee@newpaltz.edu::85f332d0-bdca-42ea-90f9-d0a7160ac6fd" providerId="AD" clId="Web-{47D7A56A-FE58-B150-1C19-48D9098AC85A}" dt="2021-08-03T14:29:58.689" v="2"/>
          <ac:spMkLst>
            <pc:docMk/>
            <pc:sldMk cId="2652469780" sldId="259"/>
            <ac:spMk id="32" creationId="{AEA7509D-F04F-40CB-A0B3-EEF16499CC9F}"/>
          </ac:spMkLst>
        </pc:spChg>
        <pc:spChg chg="add">
          <ac:chgData name="Emma Morcone" userId="S::morconee@newpaltz.edu::85f332d0-bdca-42ea-90f9-d0a7160ac6fd" providerId="AD" clId="Web-{47D7A56A-FE58-B150-1C19-48D9098AC85A}" dt="2021-08-03T14:29:58.689" v="2"/>
          <ac:spMkLst>
            <pc:docMk/>
            <pc:sldMk cId="2652469780" sldId="259"/>
            <ac:spMk id="34" creationId="{C39ADB8F-D187-49D7-BDCF-C1B6DC727068}"/>
          </ac:spMkLst>
        </pc:spChg>
        <pc:spChg chg="add">
          <ac:chgData name="Emma Morcone" userId="S::morconee@newpaltz.edu::85f332d0-bdca-42ea-90f9-d0a7160ac6fd" providerId="AD" clId="Web-{47D7A56A-FE58-B150-1C19-48D9098AC85A}" dt="2021-08-03T14:29:58.689" v="2"/>
          <ac:spMkLst>
            <pc:docMk/>
            <pc:sldMk cId="2652469780" sldId="259"/>
            <ac:spMk id="36" creationId="{712D4376-A578-4FF1-94FC-245E7A6A489F}"/>
          </ac:spMkLst>
        </pc:spChg>
        <pc:spChg chg="add">
          <ac:chgData name="Emma Morcone" userId="S::morconee@newpaltz.edu::85f332d0-bdca-42ea-90f9-d0a7160ac6fd" providerId="AD" clId="Web-{47D7A56A-FE58-B150-1C19-48D9098AC85A}" dt="2021-08-03T14:29:58.689" v="2"/>
          <ac:spMkLst>
            <pc:docMk/>
            <pc:sldMk cId="2652469780" sldId="259"/>
            <ac:spMk id="38" creationId="{3FBAD350-5664-4811-A208-657FB882D350}"/>
          </ac:spMkLst>
        </pc:spChg>
        <pc:picChg chg="del">
          <ac:chgData name="Emma Morcone" userId="S::morconee@newpaltz.edu::85f332d0-bdca-42ea-90f9-d0a7160ac6fd" providerId="AD" clId="Web-{47D7A56A-FE58-B150-1C19-48D9098AC85A}" dt="2021-08-03T14:29:48.205" v="0"/>
          <ac:picMkLst>
            <pc:docMk/>
            <pc:sldMk cId="2652469780" sldId="259"/>
            <ac:picMk id="14" creationId="{FAC94FEA-CCEA-4F22-8BC5-A4B60662F087}"/>
          </ac:picMkLst>
        </pc:picChg>
        <pc:cxnChg chg="del">
          <ac:chgData name="Emma Morcone" userId="S::morconee@newpaltz.edu::85f332d0-bdca-42ea-90f9-d0a7160ac6fd" providerId="AD" clId="Web-{47D7A56A-FE58-B150-1C19-48D9098AC85A}" dt="2021-08-03T14:29:58.689" v="2"/>
          <ac:cxnSpMkLst>
            <pc:docMk/>
            <pc:sldMk cId="2652469780" sldId="259"/>
            <ac:cxnSpMk id="19" creationId="{AA2EAA10-076F-46BD-8F0F-B9A2FB77A85C}"/>
          </ac:cxnSpMkLst>
        </pc:cxnChg>
        <pc:cxnChg chg="del">
          <ac:chgData name="Emma Morcone" userId="S::morconee@newpaltz.edu::85f332d0-bdca-42ea-90f9-d0a7160ac6fd" providerId="AD" clId="Web-{47D7A56A-FE58-B150-1C19-48D9098AC85A}" dt="2021-08-03T14:29:58.689" v="2"/>
          <ac:cxnSpMkLst>
            <pc:docMk/>
            <pc:sldMk cId="2652469780" sldId="259"/>
            <ac:cxnSpMk id="21" creationId="{D891E407-403B-4764-86C9-33A56D3BCAA3}"/>
          </ac:cxnSpMkLst>
        </pc:cxnChg>
        <pc:cxnChg chg="add">
          <ac:chgData name="Emma Morcone" userId="S::morconee@newpaltz.edu::85f332d0-bdca-42ea-90f9-d0a7160ac6fd" providerId="AD" clId="Web-{47D7A56A-FE58-B150-1C19-48D9098AC85A}" dt="2021-08-03T14:29:58.689" v="2"/>
          <ac:cxnSpMkLst>
            <pc:docMk/>
            <pc:sldMk cId="2652469780" sldId="259"/>
            <ac:cxnSpMk id="40" creationId="{56020367-4FD5-4596-8E10-C5F095CD8DBF}"/>
          </ac:cxnSpMkLst>
        </pc:cxnChg>
      </pc:sldChg>
      <pc:sldChg chg="addSp delSp modSp">
        <pc:chgData name="Emma Morcone" userId="S::morconee@newpaltz.edu::85f332d0-bdca-42ea-90f9-d0a7160ac6fd" providerId="AD" clId="Web-{47D7A56A-FE58-B150-1C19-48D9098AC85A}" dt="2021-08-03T14:36:34.778" v="48" actId="1076"/>
        <pc:sldMkLst>
          <pc:docMk/>
          <pc:sldMk cId="2899512318" sldId="260"/>
        </pc:sldMkLst>
        <pc:spChg chg="add mod">
          <ac:chgData name="Emma Morcone" userId="S::morconee@newpaltz.edu::85f332d0-bdca-42ea-90f9-d0a7160ac6fd" providerId="AD" clId="Web-{47D7A56A-FE58-B150-1C19-48D9098AC85A}" dt="2021-08-03T14:36:33.059" v="47" actId="14100"/>
          <ac:spMkLst>
            <pc:docMk/>
            <pc:sldMk cId="2899512318" sldId="260"/>
            <ac:spMk id="7" creationId="{2C520521-16AA-4CD8-B6F1-B1470AAE5673}"/>
          </ac:spMkLst>
        </pc:spChg>
        <pc:spChg chg="del">
          <ac:chgData name="Emma Morcone" userId="S::morconee@newpaltz.edu::85f332d0-bdca-42ea-90f9-d0a7160ac6fd" providerId="AD" clId="Web-{47D7A56A-FE58-B150-1C19-48D9098AC85A}" dt="2021-08-03T14:35:05.572" v="34"/>
          <ac:spMkLst>
            <pc:docMk/>
            <pc:sldMk cId="2899512318" sldId="260"/>
            <ac:spMk id="9" creationId="{00000000-0000-0000-0000-000000000000}"/>
          </ac:spMkLst>
        </pc:spChg>
        <pc:spChg chg="del">
          <ac:chgData name="Emma Morcone" userId="S::morconee@newpaltz.edu::85f332d0-bdca-42ea-90f9-d0a7160ac6fd" providerId="AD" clId="Web-{47D7A56A-FE58-B150-1C19-48D9098AC85A}" dt="2021-08-03T14:35:07.400" v="35"/>
          <ac:spMkLst>
            <pc:docMk/>
            <pc:sldMk cId="2899512318" sldId="260"/>
            <ac:spMk id="10" creationId="{00000000-0000-0000-0000-000000000000}"/>
          </ac:spMkLst>
        </pc:spChg>
        <pc:spChg chg="mod">
          <ac:chgData name="Emma Morcone" userId="S::morconee@newpaltz.edu::85f332d0-bdca-42ea-90f9-d0a7160ac6fd" providerId="AD" clId="Web-{47D7A56A-FE58-B150-1C19-48D9098AC85A}" dt="2021-08-03T14:35:19.119" v="38" actId="20577"/>
          <ac:spMkLst>
            <pc:docMk/>
            <pc:sldMk cId="2899512318" sldId="260"/>
            <ac:spMk id="11" creationId="{00000000-0000-0000-0000-000000000000}"/>
          </ac:spMkLst>
        </pc:spChg>
        <pc:picChg chg="add mod">
          <ac:chgData name="Emma Morcone" userId="S::morconee@newpaltz.edu::85f332d0-bdca-42ea-90f9-d0a7160ac6fd" providerId="AD" clId="Web-{47D7A56A-FE58-B150-1C19-48D9098AC85A}" dt="2021-08-03T14:36:34.778" v="48" actId="1076"/>
          <ac:picMkLst>
            <pc:docMk/>
            <pc:sldMk cId="2899512318" sldId="260"/>
            <ac:picMk id="2" creationId="{D2311C47-CDBD-4A69-981D-D6B5F20AF4B2}"/>
          </ac:picMkLst>
        </pc:picChg>
      </pc:sldChg>
      <pc:sldChg chg="addSp delSp modSp">
        <pc:chgData name="Emma Morcone" userId="S::morconee@newpaltz.edu::85f332d0-bdca-42ea-90f9-d0a7160ac6fd" providerId="AD" clId="Web-{47D7A56A-FE58-B150-1C19-48D9098AC85A}" dt="2021-08-03T14:36:59.778" v="54" actId="14100"/>
        <pc:sldMkLst>
          <pc:docMk/>
          <pc:sldMk cId="108103101" sldId="261"/>
        </pc:sldMkLst>
        <pc:spChg chg="del">
          <ac:chgData name="Emma Morcone" userId="S::morconee@newpaltz.edu::85f332d0-bdca-42ea-90f9-d0a7160ac6fd" providerId="AD" clId="Web-{47D7A56A-FE58-B150-1C19-48D9098AC85A}" dt="2021-08-03T14:36:44.418" v="49"/>
          <ac:spMkLst>
            <pc:docMk/>
            <pc:sldMk cId="108103101" sldId="261"/>
            <ac:spMk id="10" creationId="{00000000-0000-0000-0000-000000000000}"/>
          </ac:spMkLst>
        </pc:spChg>
        <pc:picChg chg="add mod ord">
          <ac:chgData name="Emma Morcone" userId="S::morconee@newpaltz.edu::85f332d0-bdca-42ea-90f9-d0a7160ac6fd" providerId="AD" clId="Web-{47D7A56A-FE58-B150-1C19-48D9098AC85A}" dt="2021-08-03T14:36:59.778" v="54" actId="14100"/>
          <ac:picMkLst>
            <pc:docMk/>
            <pc:sldMk cId="108103101" sldId="261"/>
            <ac:picMk id="2" creationId="{EB18D695-BC65-463C-B6E7-866AAEEDDB44}"/>
          </ac:picMkLst>
        </pc:picChg>
        <pc:picChg chg="del">
          <ac:chgData name="Emma Morcone" userId="S::morconee@newpaltz.edu::85f332d0-bdca-42ea-90f9-d0a7160ac6fd" providerId="AD" clId="Web-{47D7A56A-FE58-B150-1C19-48D9098AC85A}" dt="2021-08-03T14:36:48.887" v="51"/>
          <ac:picMkLst>
            <pc:docMk/>
            <pc:sldMk cId="108103101" sldId="261"/>
            <ac:picMk id="13" creationId="{00000000-0000-0000-0000-000000000000}"/>
          </ac:picMkLst>
        </pc:picChg>
      </pc:sldChg>
      <pc:sldChg chg="add del">
        <pc:chgData name="Emma Morcone" userId="S::morconee@newpaltz.edu::85f332d0-bdca-42ea-90f9-d0a7160ac6fd" providerId="AD" clId="Web-{47D7A56A-FE58-B150-1C19-48D9098AC85A}" dt="2021-08-03T14:35:00.010" v="31"/>
        <pc:sldMkLst>
          <pc:docMk/>
          <pc:sldMk cId="905190899" sldId="262"/>
        </pc:sldMkLst>
      </pc:sldChg>
      <pc:sldChg chg="addSp delSp modSp new mod setBg">
        <pc:chgData name="Emma Morcone" userId="S::morconee@newpaltz.edu::85f332d0-bdca-42ea-90f9-d0a7160ac6fd" providerId="AD" clId="Web-{47D7A56A-FE58-B150-1C19-48D9098AC85A}" dt="2021-08-03T14:39:31.641" v="79" actId="20577"/>
        <pc:sldMkLst>
          <pc:docMk/>
          <pc:sldMk cId="3203167483" sldId="262"/>
        </pc:sldMkLst>
        <pc:spChg chg="mod">
          <ac:chgData name="Emma Morcone" userId="S::morconee@newpaltz.edu::85f332d0-bdca-42ea-90f9-d0a7160ac6fd" providerId="AD" clId="Web-{47D7A56A-FE58-B150-1C19-48D9098AC85A}" dt="2021-08-03T14:39:31.641" v="79" actId="20577"/>
          <ac:spMkLst>
            <pc:docMk/>
            <pc:sldMk cId="3203167483" sldId="262"/>
            <ac:spMk id="2" creationId="{B3CC1D45-B731-4D11-8113-BFC13D6C00CE}"/>
          </ac:spMkLst>
        </pc:spChg>
        <pc:spChg chg="mod ord">
          <ac:chgData name="Emma Morcone" userId="S::morconee@newpaltz.edu::85f332d0-bdca-42ea-90f9-d0a7160ac6fd" providerId="AD" clId="Web-{47D7A56A-FE58-B150-1C19-48D9098AC85A}" dt="2021-08-03T14:39:29.141" v="78" actId="14100"/>
          <ac:spMkLst>
            <pc:docMk/>
            <pc:sldMk cId="3203167483" sldId="262"/>
            <ac:spMk id="3" creationId="{2AF3A4EB-DED2-447B-B30D-476CA0BBE80A}"/>
          </ac:spMkLst>
        </pc:spChg>
        <pc:spChg chg="del">
          <ac:chgData name="Emma Morcone" userId="S::morconee@newpaltz.edu::85f332d0-bdca-42ea-90f9-d0a7160ac6fd" providerId="AD" clId="Web-{47D7A56A-FE58-B150-1C19-48D9098AC85A}" dt="2021-08-03T14:38:46.547" v="69"/>
          <ac:spMkLst>
            <pc:docMk/>
            <pc:sldMk cId="3203167483" sldId="262"/>
            <ac:spMk id="4" creationId="{0FC1B0F0-5C76-4C87-B587-6C3FD98A0AAA}"/>
          </ac:spMkLst>
        </pc:spChg>
        <pc:spChg chg="add del">
          <ac:chgData name="Emma Morcone" userId="S::morconee@newpaltz.edu::85f332d0-bdca-42ea-90f9-d0a7160ac6fd" providerId="AD" clId="Web-{47D7A56A-FE58-B150-1C19-48D9098AC85A}" dt="2021-08-03T14:39:15.829" v="71"/>
          <ac:spMkLst>
            <pc:docMk/>
            <pc:sldMk cId="3203167483" sldId="262"/>
            <ac:spMk id="10" creationId="{F13C74B1-5B17-4795-BED0-7140497B445A}"/>
          </ac:spMkLst>
        </pc:spChg>
        <pc:spChg chg="add del">
          <ac:chgData name="Emma Morcone" userId="S::morconee@newpaltz.edu::85f332d0-bdca-42ea-90f9-d0a7160ac6fd" providerId="AD" clId="Web-{47D7A56A-FE58-B150-1C19-48D9098AC85A}" dt="2021-08-03T14:39:15.829" v="71"/>
          <ac:spMkLst>
            <pc:docMk/>
            <pc:sldMk cId="3203167483" sldId="262"/>
            <ac:spMk id="12" creationId="{D4974D33-8DC5-464E-8C6D-BE58F0669C17}"/>
          </ac:spMkLst>
        </pc:spChg>
        <pc:picChg chg="add mod ord">
          <ac:chgData name="Emma Morcone" userId="S::morconee@newpaltz.edu::85f332d0-bdca-42ea-90f9-d0a7160ac6fd" providerId="AD" clId="Web-{47D7A56A-FE58-B150-1C19-48D9098AC85A}" dt="2021-08-03T14:39:15.844" v="72"/>
          <ac:picMkLst>
            <pc:docMk/>
            <pc:sldMk cId="3203167483" sldId="262"/>
            <ac:picMk id="5" creationId="{E453758F-ED20-4F2A-A83E-FE67DF46CD54}"/>
          </ac:picMkLst>
        </pc:picChg>
      </pc:sldChg>
      <pc:sldChg chg="addSp delSp modSp new mod setBg setClrOvrMap">
        <pc:chgData name="Emma Morcone" userId="S::morconee@newpaltz.edu::85f332d0-bdca-42ea-90f9-d0a7160ac6fd" providerId="AD" clId="Web-{47D7A56A-FE58-B150-1C19-48D9098AC85A}" dt="2021-08-03T14:41:36.582" v="106" actId="20577"/>
        <pc:sldMkLst>
          <pc:docMk/>
          <pc:sldMk cId="1526132372" sldId="263"/>
        </pc:sldMkLst>
        <pc:spChg chg="mod ord">
          <ac:chgData name="Emma Morcone" userId="S::morconee@newpaltz.edu::85f332d0-bdca-42ea-90f9-d0a7160ac6fd" providerId="AD" clId="Web-{47D7A56A-FE58-B150-1C19-48D9098AC85A}" dt="2021-08-03T14:41:36.582" v="106" actId="20577"/>
          <ac:spMkLst>
            <pc:docMk/>
            <pc:sldMk cId="1526132372" sldId="263"/>
            <ac:spMk id="2" creationId="{30722839-857C-4B9D-B5AE-E25508EA323B}"/>
          </ac:spMkLst>
        </pc:spChg>
        <pc:spChg chg="del mod">
          <ac:chgData name="Emma Morcone" userId="S::morconee@newpaltz.edu::85f332d0-bdca-42ea-90f9-d0a7160ac6fd" providerId="AD" clId="Web-{47D7A56A-FE58-B150-1C19-48D9098AC85A}" dt="2021-08-03T14:40:47.643" v="88"/>
          <ac:spMkLst>
            <pc:docMk/>
            <pc:sldMk cId="1526132372" sldId="263"/>
            <ac:spMk id="3" creationId="{F54A9B68-6AD1-499F-8750-38539BAE3EDD}"/>
          </ac:spMkLst>
        </pc:spChg>
        <pc:spChg chg="del">
          <ac:chgData name="Emma Morcone" userId="S::morconee@newpaltz.edu::85f332d0-bdca-42ea-90f9-d0a7160ac6fd" providerId="AD" clId="Web-{47D7A56A-FE58-B150-1C19-48D9098AC85A}" dt="2021-08-03T14:40:36.706" v="84"/>
          <ac:spMkLst>
            <pc:docMk/>
            <pc:sldMk cId="1526132372" sldId="263"/>
            <ac:spMk id="4" creationId="{A3FD9066-97E5-4DAD-8FCF-E91C1A35FAED}"/>
          </ac:spMkLst>
        </pc:spChg>
        <pc:spChg chg="add mod">
          <ac:chgData name="Emma Morcone" userId="S::morconee@newpaltz.edu::85f332d0-bdca-42ea-90f9-d0a7160ac6fd" providerId="AD" clId="Web-{47D7A56A-FE58-B150-1C19-48D9098AC85A}" dt="2021-08-03T14:40:47.643" v="88"/>
          <ac:spMkLst>
            <pc:docMk/>
            <pc:sldMk cId="1526132372" sldId="263"/>
            <ac:spMk id="6" creationId="{F6038E83-367E-4BB5-B0AB-4303DA64262F}"/>
          </ac:spMkLst>
        </pc:spChg>
        <pc:spChg chg="add del">
          <ac:chgData name="Emma Morcone" userId="S::morconee@newpaltz.edu::85f332d0-bdca-42ea-90f9-d0a7160ac6fd" providerId="AD" clId="Web-{47D7A56A-FE58-B150-1C19-48D9098AC85A}" dt="2021-08-03T14:41:01.503" v="93"/>
          <ac:spMkLst>
            <pc:docMk/>
            <pc:sldMk cId="1526132372" sldId="263"/>
            <ac:spMk id="11" creationId="{37C89E4B-3C9F-44B9-8B86-D9E3D112D8EC}"/>
          </ac:spMkLst>
        </pc:spChg>
        <pc:spChg chg="add del">
          <ac:chgData name="Emma Morcone" userId="S::morconee@newpaltz.edu::85f332d0-bdca-42ea-90f9-d0a7160ac6fd" providerId="AD" clId="Web-{47D7A56A-FE58-B150-1C19-48D9098AC85A}" dt="2021-08-03T14:41:06.847" v="94"/>
          <ac:spMkLst>
            <pc:docMk/>
            <pc:sldMk cId="1526132372" sldId="263"/>
            <ac:spMk id="19" creationId="{3FF02139-15BE-4376-A749-3143A44C60F6}"/>
          </ac:spMkLst>
        </pc:spChg>
        <pc:spChg chg="add">
          <ac:chgData name="Emma Morcone" userId="S::morconee@newpaltz.edu::85f332d0-bdca-42ea-90f9-d0a7160ac6fd" providerId="AD" clId="Web-{47D7A56A-FE58-B150-1C19-48D9098AC85A}" dt="2021-08-03T14:41:01.503" v="93"/>
          <ac:spMkLst>
            <pc:docMk/>
            <pc:sldMk cId="1526132372" sldId="263"/>
            <ac:spMk id="22" creationId="{7C432AFE-B3D2-4BFF-BF8F-96C27AFF1AC7}"/>
          </ac:spMkLst>
        </pc:spChg>
        <pc:spChg chg="add">
          <ac:chgData name="Emma Morcone" userId="S::morconee@newpaltz.edu::85f332d0-bdca-42ea-90f9-d0a7160ac6fd" providerId="AD" clId="Web-{47D7A56A-FE58-B150-1C19-48D9098AC85A}" dt="2021-08-03T14:41:01.503" v="93"/>
          <ac:spMkLst>
            <pc:docMk/>
            <pc:sldMk cId="1526132372" sldId="263"/>
            <ac:spMk id="24" creationId="{AF2F604E-43BE-4DC3-B983-E071523364F8}"/>
          </ac:spMkLst>
        </pc:spChg>
        <pc:spChg chg="add">
          <ac:chgData name="Emma Morcone" userId="S::morconee@newpaltz.edu::85f332d0-bdca-42ea-90f9-d0a7160ac6fd" providerId="AD" clId="Web-{47D7A56A-FE58-B150-1C19-48D9098AC85A}" dt="2021-08-03T14:41:01.503" v="93"/>
          <ac:spMkLst>
            <pc:docMk/>
            <pc:sldMk cId="1526132372" sldId="263"/>
            <ac:spMk id="26" creationId="{08C9B587-E65E-4B52-B37C-ABEBB6E87928}"/>
          </ac:spMkLst>
        </pc:spChg>
        <pc:picChg chg="add mod ord">
          <ac:chgData name="Emma Morcone" userId="S::morconee@newpaltz.edu::85f332d0-bdca-42ea-90f9-d0a7160ac6fd" providerId="AD" clId="Web-{47D7A56A-FE58-B150-1C19-48D9098AC85A}" dt="2021-08-03T14:41:01.503" v="93"/>
          <ac:picMkLst>
            <pc:docMk/>
            <pc:sldMk cId="1526132372" sldId="263"/>
            <ac:picMk id="5" creationId="{53A365DB-E387-4BD7-A98B-BFD009DD5E11}"/>
          </ac:picMkLst>
        </pc:picChg>
        <pc:cxnChg chg="add del">
          <ac:chgData name="Emma Morcone" userId="S::morconee@newpaltz.edu::85f332d0-bdca-42ea-90f9-d0a7160ac6fd" providerId="AD" clId="Web-{47D7A56A-FE58-B150-1C19-48D9098AC85A}" dt="2021-08-03T14:41:01.503" v="93"/>
          <ac:cxnSpMkLst>
            <pc:docMk/>
            <pc:sldMk cId="1526132372" sldId="263"/>
            <ac:cxnSpMk id="13" creationId="{AA2EAA10-076F-46BD-8F0F-B9A2FB77A85C}"/>
          </ac:cxnSpMkLst>
        </pc:cxnChg>
        <pc:cxnChg chg="add del">
          <ac:chgData name="Emma Morcone" userId="S::morconee@newpaltz.edu::85f332d0-bdca-42ea-90f9-d0a7160ac6fd" providerId="AD" clId="Web-{47D7A56A-FE58-B150-1C19-48D9098AC85A}" dt="2021-08-03T14:41:01.503" v="93"/>
          <ac:cxnSpMkLst>
            <pc:docMk/>
            <pc:sldMk cId="1526132372" sldId="263"/>
            <ac:cxnSpMk id="15" creationId="{D891E407-403B-4764-86C9-33A56D3BCAA3}"/>
          </ac:cxnSpMkLst>
        </pc:cxnChg>
      </pc:sldChg>
      <pc:sldChg chg="add del mod setBg">
        <pc:chgData name="Emma Morcone" userId="S::morconee@newpaltz.edu::85f332d0-bdca-42ea-90f9-d0a7160ac6fd" providerId="AD" clId="Web-{47D7A56A-FE58-B150-1C19-48D9098AC85A}" dt="2021-08-03T14:35:00.010" v="32"/>
        <pc:sldMkLst>
          <pc:docMk/>
          <pc:sldMk cId="2186054522" sldId="263"/>
        </pc:sldMkLst>
      </pc:sldChg>
      <pc:sldMasterChg chg="modSldLayout">
        <pc:chgData name="Emma Morcone" userId="S::morconee@newpaltz.edu::85f332d0-bdca-42ea-90f9-d0a7160ac6fd" providerId="AD" clId="Web-{47D7A56A-FE58-B150-1C19-48D9098AC85A}" dt="2021-08-03T14:34:00.539" v="27"/>
        <pc:sldMasterMkLst>
          <pc:docMk/>
          <pc:sldMasterMk cId="206526230" sldId="2147483648"/>
        </pc:sldMasterMkLst>
        <pc:sldLayoutChg chg="replId">
          <pc:chgData name="Emma Morcone" userId="S::morconee@newpaltz.edu::85f332d0-bdca-42ea-90f9-d0a7160ac6fd" providerId="AD" clId="Web-{47D7A56A-FE58-B150-1C19-48D9098AC85A}" dt="2021-08-03T14:34:00.539" v="27"/>
          <pc:sldLayoutMkLst>
            <pc:docMk/>
            <pc:sldMasterMk cId="206526230" sldId="2147483648"/>
            <pc:sldLayoutMk cId="1125743232" sldId="2147483696"/>
          </pc:sldLayoutMkLst>
        </pc:sldLayoutChg>
      </pc:sldMasterChg>
      <pc:sldMasterChg chg="add addSldLayout">
        <pc:chgData name="Emma Morcone" userId="S::morconee@newpaltz.edu::85f332d0-bdca-42ea-90f9-d0a7160ac6fd" providerId="AD" clId="Web-{47D7A56A-FE58-B150-1C19-48D9098AC85A}" dt="2021-08-03T14:34:00.539" v="27"/>
        <pc:sldMasterMkLst>
          <pc:docMk/>
          <pc:sldMasterMk cId="0" sldId="2147483684"/>
        </pc:sldMasterMkLst>
        <pc:sldLayoutChg chg="add">
          <pc:chgData name="Emma Morcone" userId="S::morconee@newpaltz.edu::85f332d0-bdca-42ea-90f9-d0a7160ac6fd" providerId="AD" clId="Web-{47D7A56A-FE58-B150-1C19-48D9098AC85A}" dt="2021-08-03T14:34:00.539" v="27"/>
          <pc:sldLayoutMkLst>
            <pc:docMk/>
            <pc:sldMasterMk cId="0" sldId="2147483684"/>
            <pc:sldLayoutMk cId="233703642" sldId="2147483685"/>
          </pc:sldLayoutMkLst>
        </pc:sldLayoutChg>
        <pc:sldLayoutChg chg="add">
          <pc:chgData name="Emma Morcone" userId="S::morconee@newpaltz.edu::85f332d0-bdca-42ea-90f9-d0a7160ac6fd" providerId="AD" clId="Web-{47D7A56A-FE58-B150-1C19-48D9098AC85A}" dt="2021-08-03T14:34:00.539" v="27"/>
          <pc:sldLayoutMkLst>
            <pc:docMk/>
            <pc:sldMasterMk cId="0" sldId="2147483684"/>
            <pc:sldLayoutMk cId="703876245" sldId="2147483686"/>
          </pc:sldLayoutMkLst>
        </pc:sldLayoutChg>
        <pc:sldLayoutChg chg="add">
          <pc:chgData name="Emma Morcone" userId="S::morconee@newpaltz.edu::85f332d0-bdca-42ea-90f9-d0a7160ac6fd" providerId="AD" clId="Web-{47D7A56A-FE58-B150-1C19-48D9098AC85A}" dt="2021-08-03T14:34:00.539" v="27"/>
          <pc:sldLayoutMkLst>
            <pc:docMk/>
            <pc:sldMasterMk cId="0" sldId="2147483684"/>
            <pc:sldLayoutMk cId="4144148874" sldId="2147483687"/>
          </pc:sldLayoutMkLst>
        </pc:sldLayoutChg>
        <pc:sldLayoutChg chg="add">
          <pc:chgData name="Emma Morcone" userId="S::morconee@newpaltz.edu::85f332d0-bdca-42ea-90f9-d0a7160ac6fd" providerId="AD" clId="Web-{47D7A56A-FE58-B150-1C19-48D9098AC85A}" dt="2021-08-03T14:34:00.539" v="27"/>
          <pc:sldLayoutMkLst>
            <pc:docMk/>
            <pc:sldMasterMk cId="0" sldId="2147483684"/>
            <pc:sldLayoutMk cId="113871858" sldId="2147483688"/>
          </pc:sldLayoutMkLst>
        </pc:sldLayoutChg>
        <pc:sldLayoutChg chg="add">
          <pc:chgData name="Emma Morcone" userId="S::morconee@newpaltz.edu::85f332d0-bdca-42ea-90f9-d0a7160ac6fd" providerId="AD" clId="Web-{47D7A56A-FE58-B150-1C19-48D9098AC85A}" dt="2021-08-03T14:34:00.539" v="27"/>
          <pc:sldLayoutMkLst>
            <pc:docMk/>
            <pc:sldMasterMk cId="0" sldId="2147483684"/>
            <pc:sldLayoutMk cId="377940490" sldId="2147483689"/>
          </pc:sldLayoutMkLst>
        </pc:sldLayoutChg>
        <pc:sldLayoutChg chg="add">
          <pc:chgData name="Emma Morcone" userId="S::morconee@newpaltz.edu::85f332d0-bdca-42ea-90f9-d0a7160ac6fd" providerId="AD" clId="Web-{47D7A56A-FE58-B150-1C19-48D9098AC85A}" dt="2021-08-03T14:34:00.539" v="27"/>
          <pc:sldLayoutMkLst>
            <pc:docMk/>
            <pc:sldMasterMk cId="0" sldId="2147483684"/>
            <pc:sldLayoutMk cId="1060343626" sldId="2147483690"/>
          </pc:sldLayoutMkLst>
        </pc:sldLayoutChg>
        <pc:sldLayoutChg chg="add">
          <pc:chgData name="Emma Morcone" userId="S::morconee@newpaltz.edu::85f332d0-bdca-42ea-90f9-d0a7160ac6fd" providerId="AD" clId="Web-{47D7A56A-FE58-B150-1C19-48D9098AC85A}" dt="2021-08-03T14:34:00.539" v="27"/>
          <pc:sldLayoutMkLst>
            <pc:docMk/>
            <pc:sldMasterMk cId="0" sldId="2147483684"/>
            <pc:sldLayoutMk cId="2237550027" sldId="2147483691"/>
          </pc:sldLayoutMkLst>
        </pc:sldLayoutChg>
        <pc:sldLayoutChg chg="add">
          <pc:chgData name="Emma Morcone" userId="S::morconee@newpaltz.edu::85f332d0-bdca-42ea-90f9-d0a7160ac6fd" providerId="AD" clId="Web-{47D7A56A-FE58-B150-1C19-48D9098AC85A}" dt="2021-08-03T14:34:00.539" v="27"/>
          <pc:sldLayoutMkLst>
            <pc:docMk/>
            <pc:sldMasterMk cId="0" sldId="2147483684"/>
            <pc:sldLayoutMk cId="3272029449" sldId="2147483692"/>
          </pc:sldLayoutMkLst>
        </pc:sldLayoutChg>
        <pc:sldLayoutChg chg="add">
          <pc:chgData name="Emma Morcone" userId="S::morconee@newpaltz.edu::85f332d0-bdca-42ea-90f9-d0a7160ac6fd" providerId="AD" clId="Web-{47D7A56A-FE58-B150-1C19-48D9098AC85A}" dt="2021-08-03T14:34:00.539" v="27"/>
          <pc:sldLayoutMkLst>
            <pc:docMk/>
            <pc:sldMasterMk cId="0" sldId="2147483684"/>
            <pc:sldLayoutMk cId="615651085" sldId="2147483693"/>
          </pc:sldLayoutMkLst>
        </pc:sldLayoutChg>
        <pc:sldLayoutChg chg="add">
          <pc:chgData name="Emma Morcone" userId="S::morconee@newpaltz.edu::85f332d0-bdca-42ea-90f9-d0a7160ac6fd" providerId="AD" clId="Web-{47D7A56A-FE58-B150-1C19-48D9098AC85A}" dt="2021-08-03T14:34:00.539" v="27"/>
          <pc:sldLayoutMkLst>
            <pc:docMk/>
            <pc:sldMasterMk cId="0" sldId="2147483684"/>
            <pc:sldLayoutMk cId="1796297815" sldId="2147483694"/>
          </pc:sldLayoutMkLst>
        </pc:sldLayoutChg>
        <pc:sldLayoutChg chg="add">
          <pc:chgData name="Emma Morcone" userId="S::morconee@newpaltz.edu::85f332d0-bdca-42ea-90f9-d0a7160ac6fd" providerId="AD" clId="Web-{47D7A56A-FE58-B150-1C19-48D9098AC85A}" dt="2021-08-03T14:34:00.539" v="27"/>
          <pc:sldLayoutMkLst>
            <pc:docMk/>
            <pc:sldMasterMk cId="0" sldId="2147483684"/>
            <pc:sldLayoutMk cId="2413554671" sldId="214748369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82ED8-7A77-4346-88C3-23AE8636628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15C7DFA-B7DB-4D9D-B7D7-0F642B932828}">
      <dgm:prSet/>
      <dgm:spPr/>
      <dgm:t>
        <a:bodyPr/>
        <a:lstStyle/>
        <a:p>
          <a:r>
            <a:rPr lang="en-US"/>
            <a:t>Name</a:t>
          </a:r>
        </a:p>
      </dgm:t>
    </dgm:pt>
    <dgm:pt modelId="{B9C1B862-B4FB-4D83-BDDF-D41EE69EE024}" type="parTrans" cxnId="{91C51E8E-97B3-4544-ADDC-91674CE861E7}">
      <dgm:prSet/>
      <dgm:spPr/>
      <dgm:t>
        <a:bodyPr/>
        <a:lstStyle/>
        <a:p>
          <a:endParaRPr lang="en-US"/>
        </a:p>
      </dgm:t>
    </dgm:pt>
    <dgm:pt modelId="{4DFDE8E3-8F5B-4442-B9E0-43B2314E8625}" type="sibTrans" cxnId="{91C51E8E-97B3-4544-ADDC-91674CE861E7}">
      <dgm:prSet/>
      <dgm:spPr/>
      <dgm:t>
        <a:bodyPr/>
        <a:lstStyle/>
        <a:p>
          <a:endParaRPr lang="en-US"/>
        </a:p>
      </dgm:t>
    </dgm:pt>
    <dgm:pt modelId="{3FA1830A-BF55-4B9D-9AE7-ECABE4B597E2}">
      <dgm:prSet/>
      <dgm:spPr/>
      <dgm:t>
        <a:bodyPr/>
        <a:lstStyle/>
        <a:p>
          <a:r>
            <a:rPr lang="en-US"/>
            <a:t>Pronouns (she/her, he/him, they/them, etc)</a:t>
          </a:r>
        </a:p>
      </dgm:t>
    </dgm:pt>
    <dgm:pt modelId="{C9149980-53EF-487C-BE47-E865FB09047A}" type="parTrans" cxnId="{314F29AA-79D6-4F7F-A5E1-5460B9D5EC05}">
      <dgm:prSet/>
      <dgm:spPr/>
      <dgm:t>
        <a:bodyPr/>
        <a:lstStyle/>
        <a:p>
          <a:endParaRPr lang="en-US"/>
        </a:p>
      </dgm:t>
    </dgm:pt>
    <dgm:pt modelId="{B2305482-A996-451C-AA1E-C1E4F1922B49}" type="sibTrans" cxnId="{314F29AA-79D6-4F7F-A5E1-5460B9D5EC05}">
      <dgm:prSet/>
      <dgm:spPr/>
      <dgm:t>
        <a:bodyPr/>
        <a:lstStyle/>
        <a:p>
          <a:endParaRPr lang="en-US"/>
        </a:p>
      </dgm:t>
    </dgm:pt>
    <dgm:pt modelId="{49003B82-28BA-42E5-A98A-7AB1503B4514}">
      <dgm:prSet/>
      <dgm:spPr/>
      <dgm:t>
        <a:bodyPr/>
        <a:lstStyle/>
        <a:p>
          <a:r>
            <a:rPr lang="en-US" dirty="0"/>
            <a:t>Favorite breakfast food?</a:t>
          </a:r>
        </a:p>
      </dgm:t>
    </dgm:pt>
    <dgm:pt modelId="{B28B41C7-B7D9-4634-BC5C-B28A84E255CF}" type="parTrans" cxnId="{F2377129-5CD4-4C09-BA8A-5426B03F40A3}">
      <dgm:prSet/>
      <dgm:spPr/>
      <dgm:t>
        <a:bodyPr/>
        <a:lstStyle/>
        <a:p>
          <a:endParaRPr lang="en-US"/>
        </a:p>
      </dgm:t>
    </dgm:pt>
    <dgm:pt modelId="{BB4C9351-08DA-472E-BB91-AD981056E365}" type="sibTrans" cxnId="{F2377129-5CD4-4C09-BA8A-5426B03F40A3}">
      <dgm:prSet/>
      <dgm:spPr/>
      <dgm:t>
        <a:bodyPr/>
        <a:lstStyle/>
        <a:p>
          <a:endParaRPr lang="en-US"/>
        </a:p>
      </dgm:t>
    </dgm:pt>
    <dgm:pt modelId="{C1033143-0C42-476A-8446-EE80EDA9F948}" type="pres">
      <dgm:prSet presAssocID="{23F82ED8-7A77-4346-88C3-23AE8636628C}" presName="linear" presStyleCnt="0">
        <dgm:presLayoutVars>
          <dgm:animLvl val="lvl"/>
          <dgm:resizeHandles val="exact"/>
        </dgm:presLayoutVars>
      </dgm:prSet>
      <dgm:spPr/>
    </dgm:pt>
    <dgm:pt modelId="{FC945B10-8223-4CFE-8A95-2BB8B1094B3C}" type="pres">
      <dgm:prSet presAssocID="{215C7DFA-B7DB-4D9D-B7D7-0F642B932828}" presName="parentText" presStyleLbl="node1" presStyleIdx="0" presStyleCnt="3">
        <dgm:presLayoutVars>
          <dgm:chMax val="0"/>
          <dgm:bulletEnabled val="1"/>
        </dgm:presLayoutVars>
      </dgm:prSet>
      <dgm:spPr/>
    </dgm:pt>
    <dgm:pt modelId="{9B6E8690-D01C-499B-9777-33879F48DB3E}" type="pres">
      <dgm:prSet presAssocID="{4DFDE8E3-8F5B-4442-B9E0-43B2314E8625}" presName="spacer" presStyleCnt="0"/>
      <dgm:spPr/>
    </dgm:pt>
    <dgm:pt modelId="{4A303810-802A-4194-9A1F-DDE46D73EFF7}" type="pres">
      <dgm:prSet presAssocID="{3FA1830A-BF55-4B9D-9AE7-ECABE4B597E2}" presName="parentText" presStyleLbl="node1" presStyleIdx="1" presStyleCnt="3">
        <dgm:presLayoutVars>
          <dgm:chMax val="0"/>
          <dgm:bulletEnabled val="1"/>
        </dgm:presLayoutVars>
      </dgm:prSet>
      <dgm:spPr/>
    </dgm:pt>
    <dgm:pt modelId="{F44FC88B-F0C9-4AF8-BA6B-A59B49EFAA1C}" type="pres">
      <dgm:prSet presAssocID="{B2305482-A996-451C-AA1E-C1E4F1922B49}" presName="spacer" presStyleCnt="0"/>
      <dgm:spPr/>
    </dgm:pt>
    <dgm:pt modelId="{CF24F37F-5812-4DD6-B94E-5E7BD7B7C2B2}" type="pres">
      <dgm:prSet presAssocID="{49003B82-28BA-42E5-A98A-7AB1503B4514}" presName="parentText" presStyleLbl="node1" presStyleIdx="2" presStyleCnt="3">
        <dgm:presLayoutVars>
          <dgm:chMax val="0"/>
          <dgm:bulletEnabled val="1"/>
        </dgm:presLayoutVars>
      </dgm:prSet>
      <dgm:spPr/>
    </dgm:pt>
  </dgm:ptLst>
  <dgm:cxnLst>
    <dgm:cxn modelId="{F2377129-5CD4-4C09-BA8A-5426B03F40A3}" srcId="{23F82ED8-7A77-4346-88C3-23AE8636628C}" destId="{49003B82-28BA-42E5-A98A-7AB1503B4514}" srcOrd="2" destOrd="0" parTransId="{B28B41C7-B7D9-4634-BC5C-B28A84E255CF}" sibTransId="{BB4C9351-08DA-472E-BB91-AD981056E365}"/>
    <dgm:cxn modelId="{72965081-A31A-45F0-B179-86153694A568}" type="presOf" srcId="{49003B82-28BA-42E5-A98A-7AB1503B4514}" destId="{CF24F37F-5812-4DD6-B94E-5E7BD7B7C2B2}" srcOrd="0" destOrd="0" presId="urn:microsoft.com/office/officeart/2005/8/layout/vList2"/>
    <dgm:cxn modelId="{51CB708A-3E31-4C0A-A8D8-F707C4C15BC5}" type="presOf" srcId="{215C7DFA-B7DB-4D9D-B7D7-0F642B932828}" destId="{FC945B10-8223-4CFE-8A95-2BB8B1094B3C}" srcOrd="0" destOrd="0" presId="urn:microsoft.com/office/officeart/2005/8/layout/vList2"/>
    <dgm:cxn modelId="{91C51E8E-97B3-4544-ADDC-91674CE861E7}" srcId="{23F82ED8-7A77-4346-88C3-23AE8636628C}" destId="{215C7DFA-B7DB-4D9D-B7D7-0F642B932828}" srcOrd="0" destOrd="0" parTransId="{B9C1B862-B4FB-4D83-BDDF-D41EE69EE024}" sibTransId="{4DFDE8E3-8F5B-4442-B9E0-43B2314E8625}"/>
    <dgm:cxn modelId="{0450A8A4-6A31-4BE5-9DCF-5724A221B2A0}" type="presOf" srcId="{3FA1830A-BF55-4B9D-9AE7-ECABE4B597E2}" destId="{4A303810-802A-4194-9A1F-DDE46D73EFF7}" srcOrd="0" destOrd="0" presId="urn:microsoft.com/office/officeart/2005/8/layout/vList2"/>
    <dgm:cxn modelId="{314F29AA-79D6-4F7F-A5E1-5460B9D5EC05}" srcId="{23F82ED8-7A77-4346-88C3-23AE8636628C}" destId="{3FA1830A-BF55-4B9D-9AE7-ECABE4B597E2}" srcOrd="1" destOrd="0" parTransId="{C9149980-53EF-487C-BE47-E865FB09047A}" sibTransId="{B2305482-A996-451C-AA1E-C1E4F1922B49}"/>
    <dgm:cxn modelId="{6525DDF9-8CE8-4B92-AD91-B1F0BEBFF56E}" type="presOf" srcId="{23F82ED8-7A77-4346-88C3-23AE8636628C}" destId="{C1033143-0C42-476A-8446-EE80EDA9F948}" srcOrd="0" destOrd="0" presId="urn:microsoft.com/office/officeart/2005/8/layout/vList2"/>
    <dgm:cxn modelId="{15D21309-AC5D-44C8-AF1B-EE5ADFB14B48}" type="presParOf" srcId="{C1033143-0C42-476A-8446-EE80EDA9F948}" destId="{FC945B10-8223-4CFE-8A95-2BB8B1094B3C}" srcOrd="0" destOrd="0" presId="urn:microsoft.com/office/officeart/2005/8/layout/vList2"/>
    <dgm:cxn modelId="{A13F444A-B0FF-44BC-8BE4-EA39EE5C3729}" type="presParOf" srcId="{C1033143-0C42-476A-8446-EE80EDA9F948}" destId="{9B6E8690-D01C-499B-9777-33879F48DB3E}" srcOrd="1" destOrd="0" presId="urn:microsoft.com/office/officeart/2005/8/layout/vList2"/>
    <dgm:cxn modelId="{494263D5-DF9F-4DFD-87B7-BC03E256A1D3}" type="presParOf" srcId="{C1033143-0C42-476A-8446-EE80EDA9F948}" destId="{4A303810-802A-4194-9A1F-DDE46D73EFF7}" srcOrd="2" destOrd="0" presId="urn:microsoft.com/office/officeart/2005/8/layout/vList2"/>
    <dgm:cxn modelId="{ED465AC4-A8E2-42C7-9C70-568610DA7B22}" type="presParOf" srcId="{C1033143-0C42-476A-8446-EE80EDA9F948}" destId="{F44FC88B-F0C9-4AF8-BA6B-A59B49EFAA1C}" srcOrd="3" destOrd="0" presId="urn:microsoft.com/office/officeart/2005/8/layout/vList2"/>
    <dgm:cxn modelId="{176F3A70-F1F4-4D7C-887B-91A3C264FEAD}" type="presParOf" srcId="{C1033143-0C42-476A-8446-EE80EDA9F948}" destId="{CF24F37F-5812-4DD6-B94E-5E7BD7B7C2B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B317D8-BA3D-42DF-8B6A-CFD201BE616E}"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141D462A-FE09-4BC6-BFC6-67F310FFAD52}">
      <dgm:prSet/>
      <dgm:spPr/>
      <dgm:t>
        <a:bodyPr/>
        <a:lstStyle/>
        <a:p>
          <a:r>
            <a:rPr lang="en-US" dirty="0"/>
            <a:t>Basic Review</a:t>
          </a:r>
        </a:p>
      </dgm:t>
    </dgm:pt>
    <dgm:pt modelId="{D2239264-1F8B-414B-A18F-4C580ED16041}" type="parTrans" cxnId="{74A8FA0E-C764-41BD-8899-14BAC252E872}">
      <dgm:prSet/>
      <dgm:spPr/>
      <dgm:t>
        <a:bodyPr/>
        <a:lstStyle/>
        <a:p>
          <a:endParaRPr lang="en-US"/>
        </a:p>
      </dgm:t>
    </dgm:pt>
    <dgm:pt modelId="{5D7E56A8-4271-4775-8B1C-9BAFE1892BD2}" type="sibTrans" cxnId="{74A8FA0E-C764-41BD-8899-14BAC252E872}">
      <dgm:prSet/>
      <dgm:spPr/>
      <dgm:t>
        <a:bodyPr/>
        <a:lstStyle/>
        <a:p>
          <a:endParaRPr lang="en-US"/>
        </a:p>
      </dgm:t>
    </dgm:pt>
    <dgm:pt modelId="{9C980CCF-FC8A-43DE-8AAE-F82CD6C3867B}">
      <dgm:prSet/>
      <dgm:spPr/>
      <dgm:t>
        <a:bodyPr/>
        <a:lstStyle/>
        <a:p>
          <a:r>
            <a:rPr lang="en-US" dirty="0"/>
            <a:t>Terminology</a:t>
          </a:r>
        </a:p>
      </dgm:t>
    </dgm:pt>
    <dgm:pt modelId="{006334C0-9512-4A70-BE26-570A250C5AFA}" type="parTrans" cxnId="{5DFCABD7-958B-453A-9747-1C4E40018791}">
      <dgm:prSet/>
      <dgm:spPr/>
      <dgm:t>
        <a:bodyPr/>
        <a:lstStyle/>
        <a:p>
          <a:endParaRPr lang="en-US"/>
        </a:p>
      </dgm:t>
    </dgm:pt>
    <dgm:pt modelId="{D9CD6FF8-2179-4FD0-BC70-12E5D331FABA}" type="sibTrans" cxnId="{5DFCABD7-958B-453A-9747-1C4E40018791}">
      <dgm:prSet/>
      <dgm:spPr/>
      <dgm:t>
        <a:bodyPr/>
        <a:lstStyle/>
        <a:p>
          <a:endParaRPr lang="en-US"/>
        </a:p>
      </dgm:t>
    </dgm:pt>
    <dgm:pt modelId="{D68EA9F5-1FC4-49C6-8770-CBCAB89792B3}">
      <dgm:prSet/>
      <dgm:spPr/>
      <dgm:t>
        <a:bodyPr/>
        <a:lstStyle/>
        <a:p>
          <a:r>
            <a:rPr lang="en-US" dirty="0"/>
            <a:t>Pronouns</a:t>
          </a:r>
        </a:p>
      </dgm:t>
    </dgm:pt>
    <dgm:pt modelId="{825DB180-344D-47B3-8789-90CE03724358}" type="parTrans" cxnId="{0724D9F9-5AF3-4E12-81E4-C2CAF68C9944}">
      <dgm:prSet/>
      <dgm:spPr/>
      <dgm:t>
        <a:bodyPr/>
        <a:lstStyle/>
        <a:p>
          <a:endParaRPr lang="en-US"/>
        </a:p>
      </dgm:t>
    </dgm:pt>
    <dgm:pt modelId="{B9046A5B-A20C-4B3A-818C-02B7381A05B9}" type="sibTrans" cxnId="{0724D9F9-5AF3-4E12-81E4-C2CAF68C9944}">
      <dgm:prSet/>
      <dgm:spPr/>
      <dgm:t>
        <a:bodyPr/>
        <a:lstStyle/>
        <a:p>
          <a:endParaRPr lang="en-US"/>
        </a:p>
      </dgm:t>
    </dgm:pt>
    <dgm:pt modelId="{0400501D-399A-408B-8143-5BD9BEC1E94D}" type="pres">
      <dgm:prSet presAssocID="{60B317D8-BA3D-42DF-8B6A-CFD201BE616E}" presName="outerComposite" presStyleCnt="0">
        <dgm:presLayoutVars>
          <dgm:chMax val="5"/>
          <dgm:dir/>
          <dgm:resizeHandles val="exact"/>
        </dgm:presLayoutVars>
      </dgm:prSet>
      <dgm:spPr/>
    </dgm:pt>
    <dgm:pt modelId="{95055DAA-982B-46C9-AF68-C45AD3F06CD7}" type="pres">
      <dgm:prSet presAssocID="{60B317D8-BA3D-42DF-8B6A-CFD201BE616E}" presName="dummyMaxCanvas" presStyleCnt="0">
        <dgm:presLayoutVars/>
      </dgm:prSet>
      <dgm:spPr/>
    </dgm:pt>
    <dgm:pt modelId="{CDB35309-9781-4AB6-8800-66233BCB2549}" type="pres">
      <dgm:prSet presAssocID="{60B317D8-BA3D-42DF-8B6A-CFD201BE616E}" presName="ThreeNodes_1" presStyleLbl="node1" presStyleIdx="0" presStyleCnt="3">
        <dgm:presLayoutVars>
          <dgm:bulletEnabled val="1"/>
        </dgm:presLayoutVars>
      </dgm:prSet>
      <dgm:spPr/>
    </dgm:pt>
    <dgm:pt modelId="{15FFE9CE-4D7F-431F-B030-00A54803143F}" type="pres">
      <dgm:prSet presAssocID="{60B317D8-BA3D-42DF-8B6A-CFD201BE616E}" presName="ThreeNodes_2" presStyleLbl="node1" presStyleIdx="1" presStyleCnt="3">
        <dgm:presLayoutVars>
          <dgm:bulletEnabled val="1"/>
        </dgm:presLayoutVars>
      </dgm:prSet>
      <dgm:spPr/>
    </dgm:pt>
    <dgm:pt modelId="{85D01B54-0A8B-43DC-BE12-2E62493FDAF6}" type="pres">
      <dgm:prSet presAssocID="{60B317D8-BA3D-42DF-8B6A-CFD201BE616E}" presName="ThreeNodes_3" presStyleLbl="node1" presStyleIdx="2" presStyleCnt="3">
        <dgm:presLayoutVars>
          <dgm:bulletEnabled val="1"/>
        </dgm:presLayoutVars>
      </dgm:prSet>
      <dgm:spPr/>
    </dgm:pt>
    <dgm:pt modelId="{BF921FC7-CED0-442B-9E1B-F2F1ABA54320}" type="pres">
      <dgm:prSet presAssocID="{60B317D8-BA3D-42DF-8B6A-CFD201BE616E}" presName="ThreeConn_1-2" presStyleLbl="fgAccFollowNode1" presStyleIdx="0" presStyleCnt="2">
        <dgm:presLayoutVars>
          <dgm:bulletEnabled val="1"/>
        </dgm:presLayoutVars>
      </dgm:prSet>
      <dgm:spPr/>
    </dgm:pt>
    <dgm:pt modelId="{475E4018-E19A-4804-A9A4-62E8B7F2EBBD}" type="pres">
      <dgm:prSet presAssocID="{60B317D8-BA3D-42DF-8B6A-CFD201BE616E}" presName="ThreeConn_2-3" presStyleLbl="fgAccFollowNode1" presStyleIdx="1" presStyleCnt="2">
        <dgm:presLayoutVars>
          <dgm:bulletEnabled val="1"/>
        </dgm:presLayoutVars>
      </dgm:prSet>
      <dgm:spPr/>
    </dgm:pt>
    <dgm:pt modelId="{6DB5BFA8-9D8D-4CD1-9F4F-40E7D7BF5DAE}" type="pres">
      <dgm:prSet presAssocID="{60B317D8-BA3D-42DF-8B6A-CFD201BE616E}" presName="ThreeNodes_1_text" presStyleLbl="node1" presStyleIdx="2" presStyleCnt="3">
        <dgm:presLayoutVars>
          <dgm:bulletEnabled val="1"/>
        </dgm:presLayoutVars>
      </dgm:prSet>
      <dgm:spPr/>
    </dgm:pt>
    <dgm:pt modelId="{643FD5BB-28FA-497D-ADAE-11A48C139BA7}" type="pres">
      <dgm:prSet presAssocID="{60B317D8-BA3D-42DF-8B6A-CFD201BE616E}" presName="ThreeNodes_2_text" presStyleLbl="node1" presStyleIdx="2" presStyleCnt="3">
        <dgm:presLayoutVars>
          <dgm:bulletEnabled val="1"/>
        </dgm:presLayoutVars>
      </dgm:prSet>
      <dgm:spPr/>
    </dgm:pt>
    <dgm:pt modelId="{EF0B5C8E-54CA-41CD-ABFE-0C46872DB87B}" type="pres">
      <dgm:prSet presAssocID="{60B317D8-BA3D-42DF-8B6A-CFD201BE616E}" presName="ThreeNodes_3_text" presStyleLbl="node1" presStyleIdx="2" presStyleCnt="3">
        <dgm:presLayoutVars>
          <dgm:bulletEnabled val="1"/>
        </dgm:presLayoutVars>
      </dgm:prSet>
      <dgm:spPr/>
    </dgm:pt>
  </dgm:ptLst>
  <dgm:cxnLst>
    <dgm:cxn modelId="{74A8FA0E-C764-41BD-8899-14BAC252E872}" srcId="{60B317D8-BA3D-42DF-8B6A-CFD201BE616E}" destId="{141D462A-FE09-4BC6-BFC6-67F310FFAD52}" srcOrd="0" destOrd="0" parTransId="{D2239264-1F8B-414B-A18F-4C580ED16041}" sibTransId="{5D7E56A8-4271-4775-8B1C-9BAFE1892BD2}"/>
    <dgm:cxn modelId="{7BD39227-D5F2-46F5-8B97-2CC9CE2FBBD0}" type="presOf" srcId="{9C980CCF-FC8A-43DE-8AAE-F82CD6C3867B}" destId="{15FFE9CE-4D7F-431F-B030-00A54803143F}" srcOrd="0" destOrd="0" presId="urn:microsoft.com/office/officeart/2005/8/layout/vProcess5"/>
    <dgm:cxn modelId="{5DAE8B31-863F-4320-B4EA-B1601FA13D66}" type="presOf" srcId="{141D462A-FE09-4BC6-BFC6-67F310FFAD52}" destId="{CDB35309-9781-4AB6-8800-66233BCB2549}" srcOrd="0" destOrd="0" presId="urn:microsoft.com/office/officeart/2005/8/layout/vProcess5"/>
    <dgm:cxn modelId="{D1658243-F543-42C3-8484-0CAFB2EC6497}" type="presOf" srcId="{5D7E56A8-4271-4775-8B1C-9BAFE1892BD2}" destId="{BF921FC7-CED0-442B-9E1B-F2F1ABA54320}" srcOrd="0" destOrd="0" presId="urn:microsoft.com/office/officeart/2005/8/layout/vProcess5"/>
    <dgm:cxn modelId="{0261BC64-BE6E-4C14-A18C-1128B5F84983}" type="presOf" srcId="{D68EA9F5-1FC4-49C6-8770-CBCAB89792B3}" destId="{85D01B54-0A8B-43DC-BE12-2E62493FDAF6}" srcOrd="0" destOrd="0" presId="urn:microsoft.com/office/officeart/2005/8/layout/vProcess5"/>
    <dgm:cxn modelId="{48648067-11F4-4EDE-ACE9-B72E2D9A022D}" type="presOf" srcId="{D9CD6FF8-2179-4FD0-BC70-12E5D331FABA}" destId="{475E4018-E19A-4804-A9A4-62E8B7F2EBBD}" srcOrd="0" destOrd="0" presId="urn:microsoft.com/office/officeart/2005/8/layout/vProcess5"/>
    <dgm:cxn modelId="{177EDA7B-AF3C-43CD-8E46-D64B005F839E}" type="presOf" srcId="{60B317D8-BA3D-42DF-8B6A-CFD201BE616E}" destId="{0400501D-399A-408B-8143-5BD9BEC1E94D}" srcOrd="0" destOrd="0" presId="urn:microsoft.com/office/officeart/2005/8/layout/vProcess5"/>
    <dgm:cxn modelId="{0507ECAA-D92A-4479-982D-76284C0A5FF2}" type="presOf" srcId="{141D462A-FE09-4BC6-BFC6-67F310FFAD52}" destId="{6DB5BFA8-9D8D-4CD1-9F4F-40E7D7BF5DAE}" srcOrd="1" destOrd="0" presId="urn:microsoft.com/office/officeart/2005/8/layout/vProcess5"/>
    <dgm:cxn modelId="{5DFCABD7-958B-453A-9747-1C4E40018791}" srcId="{60B317D8-BA3D-42DF-8B6A-CFD201BE616E}" destId="{9C980CCF-FC8A-43DE-8AAE-F82CD6C3867B}" srcOrd="1" destOrd="0" parTransId="{006334C0-9512-4A70-BE26-570A250C5AFA}" sibTransId="{D9CD6FF8-2179-4FD0-BC70-12E5D331FABA}"/>
    <dgm:cxn modelId="{785898DF-5731-4FAD-A410-C45748DC7C39}" type="presOf" srcId="{9C980CCF-FC8A-43DE-8AAE-F82CD6C3867B}" destId="{643FD5BB-28FA-497D-ADAE-11A48C139BA7}" srcOrd="1" destOrd="0" presId="urn:microsoft.com/office/officeart/2005/8/layout/vProcess5"/>
    <dgm:cxn modelId="{B2E6C7EC-5945-44DC-A017-2C87E44E78EE}" type="presOf" srcId="{D68EA9F5-1FC4-49C6-8770-CBCAB89792B3}" destId="{EF0B5C8E-54CA-41CD-ABFE-0C46872DB87B}" srcOrd="1" destOrd="0" presId="urn:microsoft.com/office/officeart/2005/8/layout/vProcess5"/>
    <dgm:cxn modelId="{0724D9F9-5AF3-4E12-81E4-C2CAF68C9944}" srcId="{60B317D8-BA3D-42DF-8B6A-CFD201BE616E}" destId="{D68EA9F5-1FC4-49C6-8770-CBCAB89792B3}" srcOrd="2" destOrd="0" parTransId="{825DB180-344D-47B3-8789-90CE03724358}" sibTransId="{B9046A5B-A20C-4B3A-818C-02B7381A05B9}"/>
    <dgm:cxn modelId="{E7F0EF09-9762-4A87-A010-B7718A550829}" type="presParOf" srcId="{0400501D-399A-408B-8143-5BD9BEC1E94D}" destId="{95055DAA-982B-46C9-AF68-C45AD3F06CD7}" srcOrd="0" destOrd="0" presId="urn:microsoft.com/office/officeart/2005/8/layout/vProcess5"/>
    <dgm:cxn modelId="{6229A74A-5D68-4193-81C2-F247BF8BA4C2}" type="presParOf" srcId="{0400501D-399A-408B-8143-5BD9BEC1E94D}" destId="{CDB35309-9781-4AB6-8800-66233BCB2549}" srcOrd="1" destOrd="0" presId="urn:microsoft.com/office/officeart/2005/8/layout/vProcess5"/>
    <dgm:cxn modelId="{C7D01E62-2A59-45D7-AA81-4F4538EBFF09}" type="presParOf" srcId="{0400501D-399A-408B-8143-5BD9BEC1E94D}" destId="{15FFE9CE-4D7F-431F-B030-00A54803143F}" srcOrd="2" destOrd="0" presId="urn:microsoft.com/office/officeart/2005/8/layout/vProcess5"/>
    <dgm:cxn modelId="{15406A57-D585-4716-8939-133F9AB384C3}" type="presParOf" srcId="{0400501D-399A-408B-8143-5BD9BEC1E94D}" destId="{85D01B54-0A8B-43DC-BE12-2E62493FDAF6}" srcOrd="3" destOrd="0" presId="urn:microsoft.com/office/officeart/2005/8/layout/vProcess5"/>
    <dgm:cxn modelId="{C0FFC65A-5E08-46FB-B901-95E231B0E603}" type="presParOf" srcId="{0400501D-399A-408B-8143-5BD9BEC1E94D}" destId="{BF921FC7-CED0-442B-9E1B-F2F1ABA54320}" srcOrd="4" destOrd="0" presId="urn:microsoft.com/office/officeart/2005/8/layout/vProcess5"/>
    <dgm:cxn modelId="{2F4472A6-73A8-4210-8D97-07C9C1E0DD94}" type="presParOf" srcId="{0400501D-399A-408B-8143-5BD9BEC1E94D}" destId="{475E4018-E19A-4804-A9A4-62E8B7F2EBBD}" srcOrd="5" destOrd="0" presId="urn:microsoft.com/office/officeart/2005/8/layout/vProcess5"/>
    <dgm:cxn modelId="{EB1EEF4A-3C54-4DD2-A800-364B4033C179}" type="presParOf" srcId="{0400501D-399A-408B-8143-5BD9BEC1E94D}" destId="{6DB5BFA8-9D8D-4CD1-9F4F-40E7D7BF5DAE}" srcOrd="6" destOrd="0" presId="urn:microsoft.com/office/officeart/2005/8/layout/vProcess5"/>
    <dgm:cxn modelId="{3D151BA6-752A-438C-8AD4-FA8373AB24BD}" type="presParOf" srcId="{0400501D-399A-408B-8143-5BD9BEC1E94D}" destId="{643FD5BB-28FA-497D-ADAE-11A48C139BA7}" srcOrd="7" destOrd="0" presId="urn:microsoft.com/office/officeart/2005/8/layout/vProcess5"/>
    <dgm:cxn modelId="{47385892-A66A-4CAD-856D-E36974C6EEAA}" type="presParOf" srcId="{0400501D-399A-408B-8143-5BD9BEC1E94D}" destId="{EF0B5C8E-54CA-41CD-ABFE-0C46872DB87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5C458C-57C3-473D-93EF-2D8F46AAF397}"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6A452ECA-55AC-45ED-B677-D48035B2A0DA}">
      <dgm:prSet/>
      <dgm:spPr/>
      <dgm:t>
        <a:bodyPr/>
        <a:lstStyle/>
        <a:p>
          <a:r>
            <a:rPr lang="en-US"/>
            <a:t>Make sure your microphone is muted!</a:t>
          </a:r>
        </a:p>
      </dgm:t>
    </dgm:pt>
    <dgm:pt modelId="{D8CFA2D2-490E-42FA-AD06-336363290423}" type="parTrans" cxnId="{EB9AF72A-D465-4A78-A935-66ED2A1E297C}">
      <dgm:prSet/>
      <dgm:spPr/>
      <dgm:t>
        <a:bodyPr/>
        <a:lstStyle/>
        <a:p>
          <a:endParaRPr lang="en-US"/>
        </a:p>
      </dgm:t>
    </dgm:pt>
    <dgm:pt modelId="{2A4FFA26-277C-4FBF-80A7-6C655B169C02}" type="sibTrans" cxnId="{EB9AF72A-D465-4A78-A935-66ED2A1E297C}">
      <dgm:prSet phldrT="1" phldr="0"/>
      <dgm:spPr/>
      <dgm:t>
        <a:bodyPr/>
        <a:lstStyle/>
        <a:p>
          <a:r>
            <a:rPr lang="en-US"/>
            <a:t>1</a:t>
          </a:r>
        </a:p>
      </dgm:t>
    </dgm:pt>
    <dgm:pt modelId="{FDE000CB-6097-4CD3-A572-9D4DDE41E917}">
      <dgm:prSet/>
      <dgm:spPr/>
      <dgm:t>
        <a:bodyPr/>
        <a:lstStyle/>
        <a:p>
          <a:r>
            <a:rPr lang="en-US"/>
            <a:t>Read the following passages OUTLOUD to yourself. </a:t>
          </a:r>
        </a:p>
      </dgm:t>
    </dgm:pt>
    <dgm:pt modelId="{B548BE8A-E7C5-48AE-BFC8-FC45B2ACD79A}" type="parTrans" cxnId="{87D4A1E8-5728-4112-8943-9E244459194F}">
      <dgm:prSet/>
      <dgm:spPr/>
      <dgm:t>
        <a:bodyPr/>
        <a:lstStyle/>
        <a:p>
          <a:endParaRPr lang="en-US"/>
        </a:p>
      </dgm:t>
    </dgm:pt>
    <dgm:pt modelId="{5B85214A-051F-4C9E-9ABD-DC8F3FCFED21}" type="sibTrans" cxnId="{87D4A1E8-5728-4112-8943-9E244459194F}">
      <dgm:prSet phldrT="2" phldr="0"/>
      <dgm:spPr/>
      <dgm:t>
        <a:bodyPr/>
        <a:lstStyle/>
        <a:p>
          <a:r>
            <a:rPr lang="en-US"/>
            <a:t>2</a:t>
          </a:r>
        </a:p>
      </dgm:t>
    </dgm:pt>
    <dgm:pt modelId="{91038A7F-E824-4AD2-8754-AE9449644385}">
      <dgm:prSet/>
      <dgm:spPr/>
      <dgm:t>
        <a:bodyPr/>
        <a:lstStyle/>
        <a:p>
          <a:r>
            <a:rPr lang="en-US"/>
            <a:t>Replace all gendered language and pronouns with gender-neutral language.  </a:t>
          </a:r>
        </a:p>
      </dgm:t>
    </dgm:pt>
    <dgm:pt modelId="{5178A03C-A3E1-412E-B39C-D9ABD76B2F19}" type="parTrans" cxnId="{C1EF81DA-5F80-45F8-8653-229BE0AF9497}">
      <dgm:prSet/>
      <dgm:spPr/>
      <dgm:t>
        <a:bodyPr/>
        <a:lstStyle/>
        <a:p>
          <a:endParaRPr lang="en-US"/>
        </a:p>
      </dgm:t>
    </dgm:pt>
    <dgm:pt modelId="{597ABBD2-D376-4E81-9143-61DBBB9DADDE}" type="sibTrans" cxnId="{C1EF81DA-5F80-45F8-8653-229BE0AF9497}">
      <dgm:prSet phldrT="3" phldr="0"/>
      <dgm:spPr/>
      <dgm:t>
        <a:bodyPr/>
        <a:lstStyle/>
        <a:p>
          <a:r>
            <a:rPr lang="en-US"/>
            <a:t>3</a:t>
          </a:r>
        </a:p>
      </dgm:t>
    </dgm:pt>
    <dgm:pt modelId="{8D67EEEB-22BB-4956-9F68-D6BE9798649F}" type="pres">
      <dgm:prSet presAssocID="{0D5C458C-57C3-473D-93EF-2D8F46AAF397}" presName="Name0" presStyleCnt="0">
        <dgm:presLayoutVars>
          <dgm:animLvl val="lvl"/>
          <dgm:resizeHandles val="exact"/>
        </dgm:presLayoutVars>
      </dgm:prSet>
      <dgm:spPr/>
    </dgm:pt>
    <dgm:pt modelId="{5DD56FBB-9FBE-46C1-B06B-63D825B0483D}" type="pres">
      <dgm:prSet presAssocID="{6A452ECA-55AC-45ED-B677-D48035B2A0DA}" presName="compositeNode" presStyleCnt="0">
        <dgm:presLayoutVars>
          <dgm:bulletEnabled val="1"/>
        </dgm:presLayoutVars>
      </dgm:prSet>
      <dgm:spPr/>
    </dgm:pt>
    <dgm:pt modelId="{2BDEEA7C-D91F-493A-A319-932B0C49D044}" type="pres">
      <dgm:prSet presAssocID="{6A452ECA-55AC-45ED-B677-D48035B2A0DA}" presName="bgRect" presStyleLbl="bgAccFollowNode1" presStyleIdx="0" presStyleCnt="3"/>
      <dgm:spPr/>
    </dgm:pt>
    <dgm:pt modelId="{70B364DC-D7CB-4227-A563-5567E6A24300}" type="pres">
      <dgm:prSet presAssocID="{2A4FFA26-277C-4FBF-80A7-6C655B169C02}" presName="sibTransNodeCircle" presStyleLbl="alignNode1" presStyleIdx="0" presStyleCnt="6">
        <dgm:presLayoutVars>
          <dgm:chMax val="0"/>
          <dgm:bulletEnabled/>
        </dgm:presLayoutVars>
      </dgm:prSet>
      <dgm:spPr/>
    </dgm:pt>
    <dgm:pt modelId="{F8BE8B90-AED6-448F-869C-3232C976BC66}" type="pres">
      <dgm:prSet presAssocID="{6A452ECA-55AC-45ED-B677-D48035B2A0DA}" presName="bottomLine" presStyleLbl="alignNode1" presStyleIdx="1" presStyleCnt="6">
        <dgm:presLayoutVars/>
      </dgm:prSet>
      <dgm:spPr/>
    </dgm:pt>
    <dgm:pt modelId="{94C448FB-9793-4827-8C06-5A8FD990206F}" type="pres">
      <dgm:prSet presAssocID="{6A452ECA-55AC-45ED-B677-D48035B2A0DA}" presName="nodeText" presStyleLbl="bgAccFollowNode1" presStyleIdx="0" presStyleCnt="3">
        <dgm:presLayoutVars>
          <dgm:bulletEnabled val="1"/>
        </dgm:presLayoutVars>
      </dgm:prSet>
      <dgm:spPr/>
    </dgm:pt>
    <dgm:pt modelId="{8DC21ACE-28D5-42D9-AA0F-34A9EBB8F76B}" type="pres">
      <dgm:prSet presAssocID="{2A4FFA26-277C-4FBF-80A7-6C655B169C02}" presName="sibTrans" presStyleCnt="0"/>
      <dgm:spPr/>
    </dgm:pt>
    <dgm:pt modelId="{95F9EBEA-0F10-4973-81B8-52BBD6AE9A4E}" type="pres">
      <dgm:prSet presAssocID="{FDE000CB-6097-4CD3-A572-9D4DDE41E917}" presName="compositeNode" presStyleCnt="0">
        <dgm:presLayoutVars>
          <dgm:bulletEnabled val="1"/>
        </dgm:presLayoutVars>
      </dgm:prSet>
      <dgm:spPr/>
    </dgm:pt>
    <dgm:pt modelId="{F121166D-7DE4-4F67-AB42-1BB74A9C19AC}" type="pres">
      <dgm:prSet presAssocID="{FDE000CB-6097-4CD3-A572-9D4DDE41E917}" presName="bgRect" presStyleLbl="bgAccFollowNode1" presStyleIdx="1" presStyleCnt="3"/>
      <dgm:spPr/>
    </dgm:pt>
    <dgm:pt modelId="{40122813-C54D-4308-99EB-6F120F1FBDFB}" type="pres">
      <dgm:prSet presAssocID="{5B85214A-051F-4C9E-9ABD-DC8F3FCFED21}" presName="sibTransNodeCircle" presStyleLbl="alignNode1" presStyleIdx="2" presStyleCnt="6">
        <dgm:presLayoutVars>
          <dgm:chMax val="0"/>
          <dgm:bulletEnabled/>
        </dgm:presLayoutVars>
      </dgm:prSet>
      <dgm:spPr/>
    </dgm:pt>
    <dgm:pt modelId="{721C626D-C3AA-4AED-887A-8DB2600824C3}" type="pres">
      <dgm:prSet presAssocID="{FDE000CB-6097-4CD3-A572-9D4DDE41E917}" presName="bottomLine" presStyleLbl="alignNode1" presStyleIdx="3" presStyleCnt="6">
        <dgm:presLayoutVars/>
      </dgm:prSet>
      <dgm:spPr/>
    </dgm:pt>
    <dgm:pt modelId="{E15E0369-25A6-43AB-81B3-1CBBCC44EFF2}" type="pres">
      <dgm:prSet presAssocID="{FDE000CB-6097-4CD3-A572-9D4DDE41E917}" presName="nodeText" presStyleLbl="bgAccFollowNode1" presStyleIdx="1" presStyleCnt="3">
        <dgm:presLayoutVars>
          <dgm:bulletEnabled val="1"/>
        </dgm:presLayoutVars>
      </dgm:prSet>
      <dgm:spPr/>
    </dgm:pt>
    <dgm:pt modelId="{D5FDBE39-FF2F-4A0C-9FA5-540F938A18D5}" type="pres">
      <dgm:prSet presAssocID="{5B85214A-051F-4C9E-9ABD-DC8F3FCFED21}" presName="sibTrans" presStyleCnt="0"/>
      <dgm:spPr/>
    </dgm:pt>
    <dgm:pt modelId="{2136725A-F218-438F-BD82-DF440633DBDE}" type="pres">
      <dgm:prSet presAssocID="{91038A7F-E824-4AD2-8754-AE9449644385}" presName="compositeNode" presStyleCnt="0">
        <dgm:presLayoutVars>
          <dgm:bulletEnabled val="1"/>
        </dgm:presLayoutVars>
      </dgm:prSet>
      <dgm:spPr/>
    </dgm:pt>
    <dgm:pt modelId="{4C753893-3543-431C-B178-041239856766}" type="pres">
      <dgm:prSet presAssocID="{91038A7F-E824-4AD2-8754-AE9449644385}" presName="bgRect" presStyleLbl="bgAccFollowNode1" presStyleIdx="2" presStyleCnt="3"/>
      <dgm:spPr/>
    </dgm:pt>
    <dgm:pt modelId="{FF058F3B-31F7-4CD5-8C51-80D2EF713E1C}" type="pres">
      <dgm:prSet presAssocID="{597ABBD2-D376-4E81-9143-61DBBB9DADDE}" presName="sibTransNodeCircle" presStyleLbl="alignNode1" presStyleIdx="4" presStyleCnt="6">
        <dgm:presLayoutVars>
          <dgm:chMax val="0"/>
          <dgm:bulletEnabled/>
        </dgm:presLayoutVars>
      </dgm:prSet>
      <dgm:spPr/>
    </dgm:pt>
    <dgm:pt modelId="{C739A0B2-1176-444C-BB76-EBD146AED811}" type="pres">
      <dgm:prSet presAssocID="{91038A7F-E824-4AD2-8754-AE9449644385}" presName="bottomLine" presStyleLbl="alignNode1" presStyleIdx="5" presStyleCnt="6">
        <dgm:presLayoutVars/>
      </dgm:prSet>
      <dgm:spPr/>
    </dgm:pt>
    <dgm:pt modelId="{FE98ECA4-CDA3-4B18-BA9F-FC16A08E639D}" type="pres">
      <dgm:prSet presAssocID="{91038A7F-E824-4AD2-8754-AE9449644385}" presName="nodeText" presStyleLbl="bgAccFollowNode1" presStyleIdx="2" presStyleCnt="3">
        <dgm:presLayoutVars>
          <dgm:bulletEnabled val="1"/>
        </dgm:presLayoutVars>
      </dgm:prSet>
      <dgm:spPr/>
    </dgm:pt>
  </dgm:ptLst>
  <dgm:cxnLst>
    <dgm:cxn modelId="{35169410-770D-4A95-999E-5AC44A053EDB}" type="presOf" srcId="{597ABBD2-D376-4E81-9143-61DBBB9DADDE}" destId="{FF058F3B-31F7-4CD5-8C51-80D2EF713E1C}" srcOrd="0" destOrd="0" presId="urn:microsoft.com/office/officeart/2016/7/layout/BasicLinearProcessNumbered"/>
    <dgm:cxn modelId="{EB9AF72A-D465-4A78-A935-66ED2A1E297C}" srcId="{0D5C458C-57C3-473D-93EF-2D8F46AAF397}" destId="{6A452ECA-55AC-45ED-B677-D48035B2A0DA}" srcOrd="0" destOrd="0" parTransId="{D8CFA2D2-490E-42FA-AD06-336363290423}" sibTransId="{2A4FFA26-277C-4FBF-80A7-6C655B169C02}"/>
    <dgm:cxn modelId="{60B6015F-DB02-4757-80D0-8CFB131CBB15}" type="presOf" srcId="{6A452ECA-55AC-45ED-B677-D48035B2A0DA}" destId="{94C448FB-9793-4827-8C06-5A8FD990206F}" srcOrd="1" destOrd="0" presId="urn:microsoft.com/office/officeart/2016/7/layout/BasicLinearProcessNumbered"/>
    <dgm:cxn modelId="{29E0ED74-F1C8-4EC6-9DCA-4DAF93271D9E}" type="presOf" srcId="{91038A7F-E824-4AD2-8754-AE9449644385}" destId="{4C753893-3543-431C-B178-041239856766}" srcOrd="0" destOrd="0" presId="urn:microsoft.com/office/officeart/2016/7/layout/BasicLinearProcessNumbered"/>
    <dgm:cxn modelId="{25479757-6806-4C9B-B15E-8C4D6D773EED}" type="presOf" srcId="{5B85214A-051F-4C9E-9ABD-DC8F3FCFED21}" destId="{40122813-C54D-4308-99EB-6F120F1FBDFB}" srcOrd="0" destOrd="0" presId="urn:microsoft.com/office/officeart/2016/7/layout/BasicLinearProcessNumbered"/>
    <dgm:cxn modelId="{FFC996A8-9971-4316-AA77-3015BFB07F07}" type="presOf" srcId="{0D5C458C-57C3-473D-93EF-2D8F46AAF397}" destId="{8D67EEEB-22BB-4956-9F68-D6BE9798649F}" srcOrd="0" destOrd="0" presId="urn:microsoft.com/office/officeart/2016/7/layout/BasicLinearProcessNumbered"/>
    <dgm:cxn modelId="{8F94AEC4-ECD0-4576-B157-94A5AA3D7519}" type="presOf" srcId="{FDE000CB-6097-4CD3-A572-9D4DDE41E917}" destId="{E15E0369-25A6-43AB-81B3-1CBBCC44EFF2}" srcOrd="1" destOrd="0" presId="urn:microsoft.com/office/officeart/2016/7/layout/BasicLinearProcessNumbered"/>
    <dgm:cxn modelId="{5261F8C4-A517-49D2-9633-85C6851DC3D2}" type="presOf" srcId="{2A4FFA26-277C-4FBF-80A7-6C655B169C02}" destId="{70B364DC-D7CB-4227-A563-5567E6A24300}" srcOrd="0" destOrd="0" presId="urn:microsoft.com/office/officeart/2016/7/layout/BasicLinearProcessNumbered"/>
    <dgm:cxn modelId="{413CA8D6-2EF9-4763-946F-12B989E2C686}" type="presOf" srcId="{6A452ECA-55AC-45ED-B677-D48035B2A0DA}" destId="{2BDEEA7C-D91F-493A-A319-932B0C49D044}" srcOrd="0" destOrd="0" presId="urn:microsoft.com/office/officeart/2016/7/layout/BasicLinearProcessNumbered"/>
    <dgm:cxn modelId="{C1EF81DA-5F80-45F8-8653-229BE0AF9497}" srcId="{0D5C458C-57C3-473D-93EF-2D8F46AAF397}" destId="{91038A7F-E824-4AD2-8754-AE9449644385}" srcOrd="2" destOrd="0" parTransId="{5178A03C-A3E1-412E-B39C-D9ABD76B2F19}" sibTransId="{597ABBD2-D376-4E81-9143-61DBBB9DADDE}"/>
    <dgm:cxn modelId="{87D4A1E8-5728-4112-8943-9E244459194F}" srcId="{0D5C458C-57C3-473D-93EF-2D8F46AAF397}" destId="{FDE000CB-6097-4CD3-A572-9D4DDE41E917}" srcOrd="1" destOrd="0" parTransId="{B548BE8A-E7C5-48AE-BFC8-FC45B2ACD79A}" sibTransId="{5B85214A-051F-4C9E-9ABD-DC8F3FCFED21}"/>
    <dgm:cxn modelId="{E756CAEE-B069-4767-B0F9-8930CDABCB8B}" type="presOf" srcId="{91038A7F-E824-4AD2-8754-AE9449644385}" destId="{FE98ECA4-CDA3-4B18-BA9F-FC16A08E639D}" srcOrd="1" destOrd="0" presId="urn:microsoft.com/office/officeart/2016/7/layout/BasicLinearProcessNumbered"/>
    <dgm:cxn modelId="{8D163FF1-0B1A-43DA-8D6F-F41BB848BD15}" type="presOf" srcId="{FDE000CB-6097-4CD3-A572-9D4DDE41E917}" destId="{F121166D-7DE4-4F67-AB42-1BB74A9C19AC}" srcOrd="0" destOrd="0" presId="urn:microsoft.com/office/officeart/2016/7/layout/BasicLinearProcessNumbered"/>
    <dgm:cxn modelId="{572444F3-DFF5-4B11-8D41-092F2F559A5E}" type="presParOf" srcId="{8D67EEEB-22BB-4956-9F68-D6BE9798649F}" destId="{5DD56FBB-9FBE-46C1-B06B-63D825B0483D}" srcOrd="0" destOrd="0" presId="urn:microsoft.com/office/officeart/2016/7/layout/BasicLinearProcessNumbered"/>
    <dgm:cxn modelId="{413E665C-2500-4B88-8D6A-3826FAD3552D}" type="presParOf" srcId="{5DD56FBB-9FBE-46C1-B06B-63D825B0483D}" destId="{2BDEEA7C-D91F-493A-A319-932B0C49D044}" srcOrd="0" destOrd="0" presId="urn:microsoft.com/office/officeart/2016/7/layout/BasicLinearProcessNumbered"/>
    <dgm:cxn modelId="{DD15946D-13D4-4568-ABBB-CE52DCF7DDD1}" type="presParOf" srcId="{5DD56FBB-9FBE-46C1-B06B-63D825B0483D}" destId="{70B364DC-D7CB-4227-A563-5567E6A24300}" srcOrd="1" destOrd="0" presId="urn:microsoft.com/office/officeart/2016/7/layout/BasicLinearProcessNumbered"/>
    <dgm:cxn modelId="{77B4325B-F6C6-44E4-8152-E4E249FD2913}" type="presParOf" srcId="{5DD56FBB-9FBE-46C1-B06B-63D825B0483D}" destId="{F8BE8B90-AED6-448F-869C-3232C976BC66}" srcOrd="2" destOrd="0" presId="urn:microsoft.com/office/officeart/2016/7/layout/BasicLinearProcessNumbered"/>
    <dgm:cxn modelId="{104D2486-6EBB-4931-8075-9B50514A1D30}" type="presParOf" srcId="{5DD56FBB-9FBE-46C1-B06B-63D825B0483D}" destId="{94C448FB-9793-4827-8C06-5A8FD990206F}" srcOrd="3" destOrd="0" presId="urn:microsoft.com/office/officeart/2016/7/layout/BasicLinearProcessNumbered"/>
    <dgm:cxn modelId="{632069D1-CB5A-44B2-9915-FEBB6A5F4D49}" type="presParOf" srcId="{8D67EEEB-22BB-4956-9F68-D6BE9798649F}" destId="{8DC21ACE-28D5-42D9-AA0F-34A9EBB8F76B}" srcOrd="1" destOrd="0" presId="urn:microsoft.com/office/officeart/2016/7/layout/BasicLinearProcessNumbered"/>
    <dgm:cxn modelId="{110ECE85-6D87-4EE4-BEA5-7723894F4B0B}" type="presParOf" srcId="{8D67EEEB-22BB-4956-9F68-D6BE9798649F}" destId="{95F9EBEA-0F10-4973-81B8-52BBD6AE9A4E}" srcOrd="2" destOrd="0" presId="urn:microsoft.com/office/officeart/2016/7/layout/BasicLinearProcessNumbered"/>
    <dgm:cxn modelId="{9613A595-04C0-4F24-BEA2-275DC5E6C7FD}" type="presParOf" srcId="{95F9EBEA-0F10-4973-81B8-52BBD6AE9A4E}" destId="{F121166D-7DE4-4F67-AB42-1BB74A9C19AC}" srcOrd="0" destOrd="0" presId="urn:microsoft.com/office/officeart/2016/7/layout/BasicLinearProcessNumbered"/>
    <dgm:cxn modelId="{3E78F75B-8525-438D-8E4D-C72F88D5632E}" type="presParOf" srcId="{95F9EBEA-0F10-4973-81B8-52BBD6AE9A4E}" destId="{40122813-C54D-4308-99EB-6F120F1FBDFB}" srcOrd="1" destOrd="0" presId="urn:microsoft.com/office/officeart/2016/7/layout/BasicLinearProcessNumbered"/>
    <dgm:cxn modelId="{CF14A3CD-0A1D-4C11-AB84-914B339D2F15}" type="presParOf" srcId="{95F9EBEA-0F10-4973-81B8-52BBD6AE9A4E}" destId="{721C626D-C3AA-4AED-887A-8DB2600824C3}" srcOrd="2" destOrd="0" presId="urn:microsoft.com/office/officeart/2016/7/layout/BasicLinearProcessNumbered"/>
    <dgm:cxn modelId="{8D3B82D5-1B0E-4684-A0FD-416BBA439438}" type="presParOf" srcId="{95F9EBEA-0F10-4973-81B8-52BBD6AE9A4E}" destId="{E15E0369-25A6-43AB-81B3-1CBBCC44EFF2}" srcOrd="3" destOrd="0" presId="urn:microsoft.com/office/officeart/2016/7/layout/BasicLinearProcessNumbered"/>
    <dgm:cxn modelId="{A6B68C69-A6E7-4686-A98F-7CEAFDB17C4B}" type="presParOf" srcId="{8D67EEEB-22BB-4956-9F68-D6BE9798649F}" destId="{D5FDBE39-FF2F-4A0C-9FA5-540F938A18D5}" srcOrd="3" destOrd="0" presId="urn:microsoft.com/office/officeart/2016/7/layout/BasicLinearProcessNumbered"/>
    <dgm:cxn modelId="{176B7446-0D52-4D80-B24E-419DDD0B0A22}" type="presParOf" srcId="{8D67EEEB-22BB-4956-9F68-D6BE9798649F}" destId="{2136725A-F218-438F-BD82-DF440633DBDE}" srcOrd="4" destOrd="0" presId="urn:microsoft.com/office/officeart/2016/7/layout/BasicLinearProcessNumbered"/>
    <dgm:cxn modelId="{EAF5283B-895D-42B0-8A6C-058202E2A588}" type="presParOf" srcId="{2136725A-F218-438F-BD82-DF440633DBDE}" destId="{4C753893-3543-431C-B178-041239856766}" srcOrd="0" destOrd="0" presId="urn:microsoft.com/office/officeart/2016/7/layout/BasicLinearProcessNumbered"/>
    <dgm:cxn modelId="{06BF1A06-F0EE-40CE-86A7-7A70BD0074CF}" type="presParOf" srcId="{2136725A-F218-438F-BD82-DF440633DBDE}" destId="{FF058F3B-31F7-4CD5-8C51-80D2EF713E1C}" srcOrd="1" destOrd="0" presId="urn:microsoft.com/office/officeart/2016/7/layout/BasicLinearProcessNumbered"/>
    <dgm:cxn modelId="{01354E7F-036D-4A41-93DB-2D32DCFA67F7}" type="presParOf" srcId="{2136725A-F218-438F-BD82-DF440633DBDE}" destId="{C739A0B2-1176-444C-BB76-EBD146AED811}" srcOrd="2" destOrd="0" presId="urn:microsoft.com/office/officeart/2016/7/layout/BasicLinearProcessNumbered"/>
    <dgm:cxn modelId="{369E1E27-7EEB-4FAE-9B86-96534D4F5F7D}" type="presParOf" srcId="{2136725A-F218-438F-BD82-DF440633DBDE}" destId="{FE98ECA4-CDA3-4B18-BA9F-FC16A08E639D}"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45B10-8223-4CFE-8A95-2BB8B1094B3C}">
      <dsp:nvSpPr>
        <dsp:cNvPr id="0" name=""/>
        <dsp:cNvSpPr/>
      </dsp:nvSpPr>
      <dsp:spPr>
        <a:xfrm>
          <a:off x="0" y="20647"/>
          <a:ext cx="4871735" cy="135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Name</a:t>
          </a:r>
        </a:p>
      </dsp:txBody>
      <dsp:txXfrm>
        <a:off x="65934" y="86581"/>
        <a:ext cx="4739867" cy="1218787"/>
      </dsp:txXfrm>
    </dsp:sp>
    <dsp:sp modelId="{4A303810-802A-4194-9A1F-DDE46D73EFF7}">
      <dsp:nvSpPr>
        <dsp:cNvPr id="0" name=""/>
        <dsp:cNvSpPr/>
      </dsp:nvSpPr>
      <dsp:spPr>
        <a:xfrm>
          <a:off x="0" y="1469222"/>
          <a:ext cx="4871735" cy="135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Pronouns (she/her, he/him, they/them, etc)</a:t>
          </a:r>
        </a:p>
      </dsp:txBody>
      <dsp:txXfrm>
        <a:off x="65934" y="1535156"/>
        <a:ext cx="4739867" cy="1218787"/>
      </dsp:txXfrm>
    </dsp:sp>
    <dsp:sp modelId="{CF24F37F-5812-4DD6-B94E-5E7BD7B7C2B2}">
      <dsp:nvSpPr>
        <dsp:cNvPr id="0" name=""/>
        <dsp:cNvSpPr/>
      </dsp:nvSpPr>
      <dsp:spPr>
        <a:xfrm>
          <a:off x="0" y="2917798"/>
          <a:ext cx="4871735" cy="1350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Favorite breakfast food?</a:t>
          </a:r>
        </a:p>
      </dsp:txBody>
      <dsp:txXfrm>
        <a:off x="65934" y="2983732"/>
        <a:ext cx="4739867" cy="1218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35309-9781-4AB6-8800-66233BCB2549}">
      <dsp:nvSpPr>
        <dsp:cNvPr id="0" name=""/>
        <dsp:cNvSpPr/>
      </dsp:nvSpPr>
      <dsp:spPr>
        <a:xfrm>
          <a:off x="0" y="0"/>
          <a:ext cx="9197340" cy="11201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Basic Review</a:t>
          </a:r>
        </a:p>
      </dsp:txBody>
      <dsp:txXfrm>
        <a:off x="32808" y="32808"/>
        <a:ext cx="7988621" cy="1054523"/>
      </dsp:txXfrm>
    </dsp:sp>
    <dsp:sp modelId="{15FFE9CE-4D7F-431F-B030-00A54803143F}">
      <dsp:nvSpPr>
        <dsp:cNvPr id="0" name=""/>
        <dsp:cNvSpPr/>
      </dsp:nvSpPr>
      <dsp:spPr>
        <a:xfrm>
          <a:off x="811529" y="1306829"/>
          <a:ext cx="9197340" cy="112013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Terminology</a:t>
          </a:r>
        </a:p>
      </dsp:txBody>
      <dsp:txXfrm>
        <a:off x="844337" y="1339637"/>
        <a:ext cx="7592103" cy="1054523"/>
      </dsp:txXfrm>
    </dsp:sp>
    <dsp:sp modelId="{85D01B54-0A8B-43DC-BE12-2E62493FDAF6}">
      <dsp:nvSpPr>
        <dsp:cNvPr id="0" name=""/>
        <dsp:cNvSpPr/>
      </dsp:nvSpPr>
      <dsp:spPr>
        <a:xfrm>
          <a:off x="1623059" y="2613659"/>
          <a:ext cx="9197340" cy="112013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Pronouns</a:t>
          </a:r>
        </a:p>
      </dsp:txBody>
      <dsp:txXfrm>
        <a:off x="1655867" y="2646467"/>
        <a:ext cx="7592103" cy="1054523"/>
      </dsp:txXfrm>
    </dsp:sp>
    <dsp:sp modelId="{BF921FC7-CED0-442B-9E1B-F2F1ABA54320}">
      <dsp:nvSpPr>
        <dsp:cNvPr id="0" name=""/>
        <dsp:cNvSpPr/>
      </dsp:nvSpPr>
      <dsp:spPr>
        <a:xfrm>
          <a:off x="8469249" y="849439"/>
          <a:ext cx="728090" cy="72809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8633069" y="849439"/>
        <a:ext cx="400450" cy="547888"/>
      </dsp:txXfrm>
    </dsp:sp>
    <dsp:sp modelId="{475E4018-E19A-4804-A9A4-62E8B7F2EBBD}">
      <dsp:nvSpPr>
        <dsp:cNvPr id="0" name=""/>
        <dsp:cNvSpPr/>
      </dsp:nvSpPr>
      <dsp:spPr>
        <a:xfrm>
          <a:off x="9280779" y="2148801"/>
          <a:ext cx="728090" cy="72809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US" sz="3300" kern="1200"/>
        </a:p>
      </dsp:txBody>
      <dsp:txXfrm>
        <a:off x="9444599" y="2148801"/>
        <a:ext cx="400450" cy="547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DEEA7C-D91F-493A-A319-932B0C49D044}">
      <dsp:nvSpPr>
        <dsp:cNvPr id="0" name=""/>
        <dsp:cNvSpPr/>
      </dsp:nvSpPr>
      <dsp:spPr>
        <a:xfrm>
          <a:off x="0" y="0"/>
          <a:ext cx="3381375" cy="37337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1066800">
            <a:lnSpc>
              <a:spcPct val="90000"/>
            </a:lnSpc>
            <a:spcBef>
              <a:spcPct val="0"/>
            </a:spcBef>
            <a:spcAft>
              <a:spcPct val="35000"/>
            </a:spcAft>
            <a:buNone/>
          </a:pPr>
          <a:r>
            <a:rPr lang="en-US" sz="2400" kern="1200"/>
            <a:t>Make sure your microphone is muted!</a:t>
          </a:r>
        </a:p>
      </dsp:txBody>
      <dsp:txXfrm>
        <a:off x="0" y="1418843"/>
        <a:ext cx="3381375" cy="2240279"/>
      </dsp:txXfrm>
    </dsp:sp>
    <dsp:sp modelId="{70B364DC-D7CB-4227-A563-5567E6A24300}">
      <dsp:nvSpPr>
        <dsp:cNvPr id="0" name=""/>
        <dsp:cNvSpPr/>
      </dsp:nvSpPr>
      <dsp:spPr>
        <a:xfrm>
          <a:off x="1130617" y="373379"/>
          <a:ext cx="1120139" cy="1120139"/>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330" tIns="12700" rIns="873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94658" y="537420"/>
        <a:ext cx="792057" cy="792057"/>
      </dsp:txXfrm>
    </dsp:sp>
    <dsp:sp modelId="{F8BE8B90-AED6-448F-869C-3232C976BC66}">
      <dsp:nvSpPr>
        <dsp:cNvPr id="0" name=""/>
        <dsp:cNvSpPr/>
      </dsp:nvSpPr>
      <dsp:spPr>
        <a:xfrm>
          <a:off x="0" y="3733727"/>
          <a:ext cx="3381375"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1166D-7DE4-4F67-AB42-1BB74A9C19AC}">
      <dsp:nvSpPr>
        <dsp:cNvPr id="0" name=""/>
        <dsp:cNvSpPr/>
      </dsp:nvSpPr>
      <dsp:spPr>
        <a:xfrm>
          <a:off x="3719512" y="0"/>
          <a:ext cx="3381375" cy="3733799"/>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1066800">
            <a:lnSpc>
              <a:spcPct val="90000"/>
            </a:lnSpc>
            <a:spcBef>
              <a:spcPct val="0"/>
            </a:spcBef>
            <a:spcAft>
              <a:spcPct val="35000"/>
            </a:spcAft>
            <a:buNone/>
          </a:pPr>
          <a:r>
            <a:rPr lang="en-US" sz="2400" kern="1200"/>
            <a:t>Read the following passages OUTLOUD to yourself. </a:t>
          </a:r>
        </a:p>
      </dsp:txBody>
      <dsp:txXfrm>
        <a:off x="3719512" y="1418843"/>
        <a:ext cx="3381375" cy="2240279"/>
      </dsp:txXfrm>
    </dsp:sp>
    <dsp:sp modelId="{40122813-C54D-4308-99EB-6F120F1FBDFB}">
      <dsp:nvSpPr>
        <dsp:cNvPr id="0" name=""/>
        <dsp:cNvSpPr/>
      </dsp:nvSpPr>
      <dsp:spPr>
        <a:xfrm>
          <a:off x="4850130" y="373379"/>
          <a:ext cx="1120139" cy="1120139"/>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330" tIns="12700" rIns="873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14171" y="537420"/>
        <a:ext cx="792057" cy="792057"/>
      </dsp:txXfrm>
    </dsp:sp>
    <dsp:sp modelId="{721C626D-C3AA-4AED-887A-8DB2600824C3}">
      <dsp:nvSpPr>
        <dsp:cNvPr id="0" name=""/>
        <dsp:cNvSpPr/>
      </dsp:nvSpPr>
      <dsp:spPr>
        <a:xfrm>
          <a:off x="3719512" y="3733727"/>
          <a:ext cx="3381375"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753893-3543-431C-B178-041239856766}">
      <dsp:nvSpPr>
        <dsp:cNvPr id="0" name=""/>
        <dsp:cNvSpPr/>
      </dsp:nvSpPr>
      <dsp:spPr>
        <a:xfrm>
          <a:off x="7439025" y="0"/>
          <a:ext cx="3381375" cy="373379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3625" tIns="330200" rIns="263625" bIns="330200" numCol="1" spcCol="1270" anchor="t" anchorCtr="0">
          <a:noAutofit/>
        </a:bodyPr>
        <a:lstStyle/>
        <a:p>
          <a:pPr marL="0" lvl="0" indent="0" algn="l" defTabSz="1066800">
            <a:lnSpc>
              <a:spcPct val="90000"/>
            </a:lnSpc>
            <a:spcBef>
              <a:spcPct val="0"/>
            </a:spcBef>
            <a:spcAft>
              <a:spcPct val="35000"/>
            </a:spcAft>
            <a:buNone/>
          </a:pPr>
          <a:r>
            <a:rPr lang="en-US" sz="2400" kern="1200"/>
            <a:t>Replace all gendered language and pronouns with gender-neutral language.  </a:t>
          </a:r>
        </a:p>
      </dsp:txBody>
      <dsp:txXfrm>
        <a:off x="7439025" y="1418843"/>
        <a:ext cx="3381375" cy="2240279"/>
      </dsp:txXfrm>
    </dsp:sp>
    <dsp:sp modelId="{FF058F3B-31F7-4CD5-8C51-80D2EF713E1C}">
      <dsp:nvSpPr>
        <dsp:cNvPr id="0" name=""/>
        <dsp:cNvSpPr/>
      </dsp:nvSpPr>
      <dsp:spPr>
        <a:xfrm>
          <a:off x="8569642" y="373379"/>
          <a:ext cx="1120139" cy="1120139"/>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330" tIns="12700" rIns="873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33683" y="537420"/>
        <a:ext cx="792057" cy="792057"/>
      </dsp:txXfrm>
    </dsp:sp>
    <dsp:sp modelId="{C739A0B2-1176-444C-BB76-EBD146AED811}">
      <dsp:nvSpPr>
        <dsp:cNvPr id="0" name=""/>
        <dsp:cNvSpPr/>
      </dsp:nvSpPr>
      <dsp:spPr>
        <a:xfrm>
          <a:off x="7439025" y="3733727"/>
          <a:ext cx="338137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2A15E-7B09-4D72-BF51-781BDBF074C5}" type="datetimeFigureOut">
              <a:rPr lang="en-US" smtClean="0"/>
              <a:t>8/9/2021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5D852-C54C-40A3-9199-27D2497960DA}" type="slidenum">
              <a:rPr lang="en-US" smtClean="0"/>
              <a:t>‹#›</a:t>
            </a:fld>
            <a:endParaRPr lang="en-US"/>
          </a:p>
        </p:txBody>
      </p:sp>
    </p:spTree>
    <p:extLst>
      <p:ext uri="{BB962C8B-B14F-4D97-AF65-F5344CB8AC3E}">
        <p14:creationId xmlns:p14="http://schemas.microsoft.com/office/powerpoint/2010/main" val="131122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ytimes.com/2016/07/01/health/transgender-population.html?hp&amp;action=click&amp;pgtype=Homepage&amp;clickSource=story-heading&amp;module=first-column-region&amp;region=top-news&amp;WT.nav=top-new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ytimes.com/2016/07/01/health/transgender-population.html?hp&amp;action=click&amp;pgtype=Homepage&amp;clickSource=story-heading&amp;module=first-column-region&amp;region=top-news&amp;WT.nav=top-new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800" b="0" i="0" dirty="0">
                <a:solidFill>
                  <a:srgbClr val="000000"/>
                </a:solidFill>
                <a:effectLst/>
                <a:latin typeface="Calibri" panose="020F0502020204030204" pitchFamily="34" charset="0"/>
              </a:rPr>
              <a:t>This interactive workshop will discuss tactics to best support LGBTQ+ students within higher education.  We will discuss terminology, pronoun usage, and other best practices to support LGBTQ+ identified students.</a:t>
            </a:r>
          </a:p>
          <a:p>
            <a:br>
              <a:rPr lang="en-US" dirty="0"/>
            </a:br>
            <a:r>
              <a:rPr lang="en-US" dirty="0"/>
              <a:t>1 hour</a:t>
            </a:r>
          </a:p>
        </p:txBody>
      </p:sp>
      <p:sp>
        <p:nvSpPr>
          <p:cNvPr id="4" name="Slide Number Placeholder 3"/>
          <p:cNvSpPr>
            <a:spLocks noGrp="1"/>
          </p:cNvSpPr>
          <p:nvPr>
            <p:ph type="sldNum" sz="quarter" idx="5"/>
          </p:nvPr>
        </p:nvSpPr>
        <p:spPr/>
        <p:txBody>
          <a:bodyPr/>
          <a:lstStyle/>
          <a:p>
            <a:fld id="{D755D852-C54C-40A3-9199-27D2497960DA}" type="slidenum">
              <a:rPr lang="en-US" smtClean="0"/>
              <a:t>1</a:t>
            </a:fld>
            <a:endParaRPr lang="en-US"/>
          </a:p>
        </p:txBody>
      </p:sp>
    </p:spTree>
    <p:extLst>
      <p:ext uri="{BB962C8B-B14F-4D97-AF65-F5344CB8AC3E}">
        <p14:creationId xmlns:p14="http://schemas.microsoft.com/office/powerpoint/2010/main" val="224829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900"/>
              <a:t>Laumann EO, Gangnon JH, Michael RT, Michaels S. The Social Organization of Sexuality: Sexual Practices in the United States. University of Chicago Press; Chicago: 1994.</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Gates, Gary J. How many people are lesbian, gay, bisexual, and transgender? The Williams Institute, April 2011: http://williamsinstitute.law.ucla.edu/wp-content/uploads/Gates-How-Many-People-LGBT-Apr-2011.pdf</a:t>
            </a:r>
            <a:endParaRPr/>
          </a:p>
          <a:p>
            <a:pPr marL="0" lvl="0" indent="0" algn="l" rtl="0">
              <a:lnSpc>
                <a:spcPct val="100000"/>
              </a:lnSpc>
              <a:spcBef>
                <a:spcPts val="0"/>
              </a:spcBef>
              <a:spcAft>
                <a:spcPts val="0"/>
              </a:spcAft>
              <a:buSzPts val="1400"/>
              <a:buNone/>
            </a:pPr>
            <a:endParaRPr/>
          </a:p>
        </p:txBody>
      </p:sp>
      <p:sp>
        <p:nvSpPr>
          <p:cNvPr id="377" name="Google Shape;377;p2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9:notes"/>
          <p:cNvSpPr txBox="1">
            <a:spLocks noGrp="1"/>
          </p:cNvSpPr>
          <p:nvPr>
            <p:ph type="body" idx="1"/>
          </p:nvPr>
        </p:nvSpPr>
        <p:spPr>
          <a:xfrm>
            <a:off x="717268" y="4490032"/>
            <a:ext cx="5731649" cy="4252781"/>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400"/>
              <a:buNone/>
            </a:pPr>
            <a:endParaRPr>
              <a:solidFill>
                <a:schemeClr val="dk1"/>
              </a:solidFill>
              <a:latin typeface="Arial"/>
              <a:ea typeface="Arial"/>
              <a:cs typeface="Arial"/>
              <a:sym typeface="Arial"/>
            </a:endParaRPr>
          </a:p>
        </p:txBody>
      </p:sp>
      <p:sp>
        <p:nvSpPr>
          <p:cNvPr id="383" name="Google Shape;383;p29:notes"/>
          <p:cNvSpPr>
            <a:spLocks noGrp="1" noRot="1" noChangeAspect="1"/>
          </p:cNvSpPr>
          <p:nvPr>
            <p:ph type="sldImg" idx="2"/>
          </p:nvPr>
        </p:nvSpPr>
        <p:spPr>
          <a:xfrm>
            <a:off x="433388" y="708025"/>
            <a:ext cx="6299200" cy="35448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900" u="sng">
                <a:solidFill>
                  <a:schemeClr val="hlink"/>
                </a:solidFill>
                <a:hlinkClick r:id="rId3"/>
              </a:rPr>
              <a:t>http://www.nytimes.com/2016/07/01/health/transgender-population.html?hp&amp;action=click&amp;pgtype=Homepage&amp;clickSource=story-heading&amp;module=first-column-region&amp;region=top-news&amp;WT.nav=top-news</a:t>
            </a:r>
            <a:endParaRPr sz="900"/>
          </a:p>
          <a:p>
            <a:pPr marL="0" lvl="0" indent="0" algn="l" rtl="0">
              <a:lnSpc>
                <a:spcPct val="100000"/>
              </a:lnSpc>
              <a:spcBef>
                <a:spcPts val="0"/>
              </a:spcBef>
              <a:spcAft>
                <a:spcPts val="0"/>
              </a:spcAft>
              <a:buSzPts val="1400"/>
              <a:buNone/>
            </a:pPr>
            <a:endParaRPr/>
          </a:p>
        </p:txBody>
      </p:sp>
      <p:sp>
        <p:nvSpPr>
          <p:cNvPr id="329" name="Google Shape;329;p2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900" u="sng">
                <a:solidFill>
                  <a:schemeClr val="hlink"/>
                </a:solidFill>
                <a:hlinkClick r:id="rId3"/>
              </a:rPr>
              <a:t>http://www.nytimes.com/2016/07/01/health/transgender-population.html?hp&amp;action=click&amp;pgtype=Homepage&amp;clickSource=story-heading&amp;module=first-column-region&amp;region=top-news&amp;WT.nav=top-news</a:t>
            </a:r>
            <a:endParaRPr sz="900"/>
          </a:p>
          <a:p>
            <a:pPr marL="0" lvl="0" indent="0" algn="l" rtl="0">
              <a:lnSpc>
                <a:spcPct val="100000"/>
              </a:lnSpc>
              <a:spcBef>
                <a:spcPts val="0"/>
              </a:spcBef>
              <a:spcAft>
                <a:spcPts val="0"/>
              </a:spcAft>
              <a:buSzPts val="1400"/>
              <a:buNone/>
            </a:pPr>
            <a:endParaRPr/>
          </a:p>
        </p:txBody>
      </p:sp>
      <p:sp>
        <p:nvSpPr>
          <p:cNvPr id="338" name="Google Shape;338;p2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600">
                <a:latin typeface="Calibri"/>
                <a:ea typeface="Calibri"/>
                <a:cs typeface="Calibri"/>
                <a:sym typeface="Calibri"/>
              </a:rPr>
              <a:t>Although the general understanding of “transition” may imply physical transition for trans people, there are other aspects of transitioning that are just as important, such as:</a:t>
            </a:r>
            <a:endParaRPr/>
          </a:p>
          <a:p>
            <a:pPr marL="0" lvl="0" indent="0" algn="l" rtl="0">
              <a:lnSpc>
                <a:spcPct val="100000"/>
              </a:lnSpc>
              <a:spcBef>
                <a:spcPts val="0"/>
              </a:spcBef>
              <a:spcAft>
                <a:spcPts val="0"/>
              </a:spcAft>
              <a:buSzPts val="1400"/>
              <a:buNone/>
            </a:pPr>
            <a:r>
              <a:rPr lang="en-US" sz="1600">
                <a:latin typeface="Calibri"/>
                <a:ea typeface="Calibri"/>
                <a:cs typeface="Calibri"/>
                <a:sym typeface="Calibri"/>
              </a:rPr>
              <a:t>*Social</a:t>
            </a:r>
            <a:r>
              <a:rPr lang="en-US">
                <a:latin typeface="Calibri"/>
                <a:ea typeface="Calibri"/>
                <a:cs typeface="Calibri"/>
                <a:sym typeface="Calibri"/>
              </a:rPr>
              <a:t> (changing gender pronoun and/or name to your social circle –family/friends-)</a:t>
            </a:r>
            <a:endParaRPr/>
          </a:p>
          <a:p>
            <a:pPr marL="0" lvl="0" indent="0" algn="l" rtl="0">
              <a:lnSpc>
                <a:spcPct val="100000"/>
              </a:lnSpc>
              <a:spcBef>
                <a:spcPts val="0"/>
              </a:spcBef>
              <a:spcAft>
                <a:spcPts val="0"/>
              </a:spcAft>
              <a:buSzPts val="1400"/>
              <a:buNone/>
            </a:pPr>
            <a:r>
              <a:rPr lang="en-US" sz="1600">
                <a:latin typeface="Calibri"/>
                <a:ea typeface="Calibri"/>
                <a:cs typeface="Calibri"/>
                <a:sym typeface="Calibri"/>
              </a:rPr>
              <a:t>*Legal</a:t>
            </a:r>
            <a:r>
              <a:rPr lang="en-US">
                <a:latin typeface="Calibri"/>
                <a:ea typeface="Calibri"/>
                <a:cs typeface="Calibri"/>
                <a:sym typeface="Calibri"/>
              </a:rPr>
              <a:t> (changing legal name and/or gender marker on official documents)</a:t>
            </a:r>
            <a:endParaRPr/>
          </a:p>
          <a:p>
            <a:pPr marL="0" lvl="0" indent="0" algn="l" rtl="0">
              <a:lnSpc>
                <a:spcPct val="100000"/>
              </a:lnSpc>
              <a:spcBef>
                <a:spcPts val="0"/>
              </a:spcBef>
              <a:spcAft>
                <a:spcPts val="0"/>
              </a:spcAft>
              <a:buSzPts val="1400"/>
              <a:buNone/>
            </a:pPr>
            <a:r>
              <a:rPr lang="en-US" sz="1600">
                <a:latin typeface="Calibri"/>
                <a:ea typeface="Calibri"/>
                <a:cs typeface="Calibri"/>
                <a:sym typeface="Calibri"/>
              </a:rPr>
              <a:t>*Medical</a:t>
            </a:r>
            <a:r>
              <a:rPr lang="en-US">
                <a:latin typeface="Calibri"/>
                <a:ea typeface="Calibri"/>
                <a:cs typeface="Calibri"/>
                <a:sym typeface="Calibri"/>
              </a:rPr>
              <a:t> (starting HRT –Estrogen/Testosterone-, hormone blockers –for youth-, electrolysis, etc.)</a:t>
            </a:r>
            <a:endParaRPr/>
          </a:p>
          <a:p>
            <a:pPr marL="0" lvl="0" indent="0" algn="l" rtl="0">
              <a:lnSpc>
                <a:spcPct val="100000"/>
              </a:lnSpc>
              <a:spcBef>
                <a:spcPts val="0"/>
              </a:spcBef>
              <a:spcAft>
                <a:spcPts val="0"/>
              </a:spcAft>
              <a:buSzPts val="1400"/>
              <a:buNone/>
            </a:pPr>
            <a:r>
              <a:rPr lang="en-US" sz="1600">
                <a:latin typeface="Calibri"/>
                <a:ea typeface="Calibri"/>
                <a:cs typeface="Calibri"/>
                <a:sym typeface="Calibri"/>
              </a:rPr>
              <a:t>*Surgical</a:t>
            </a:r>
            <a:r>
              <a:rPr lang="en-US">
                <a:latin typeface="Calibri"/>
                <a:ea typeface="Calibri"/>
                <a:cs typeface="Calibri"/>
                <a:sym typeface="Calibri"/>
              </a:rPr>
              <a:t> (“top” surgeries, “bottom” surgeries, other “feminization/masculinization surgeries)</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Images:</a:t>
            </a:r>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“Social” via Paola Peralta, Wikimedia Commons: https://commons.wikimedia.org/wiki/File:Social_Media_Marketing.jpg</a:t>
            </a:r>
            <a:endParaRPr/>
          </a:p>
          <a:p>
            <a:pPr marL="0" lvl="0" indent="0" algn="l" rtl="0">
              <a:lnSpc>
                <a:spcPct val="100000"/>
              </a:lnSpc>
              <a:spcBef>
                <a:spcPts val="0"/>
              </a:spcBef>
              <a:spcAft>
                <a:spcPts val="0"/>
              </a:spcAft>
              <a:buSzPts val="1400"/>
              <a:buNone/>
            </a:pPr>
            <a:r>
              <a:rPr lang="en-US">
                <a:latin typeface="Calibri"/>
                <a:ea typeface="Calibri"/>
                <a:cs typeface="Calibri"/>
                <a:sym typeface="Calibri"/>
              </a:rPr>
              <a:t>Others in the public domain, downloaded via pixabay.com</a:t>
            </a:r>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media</a:t>
            </a:r>
          </a:p>
          <a:p>
            <a:r>
              <a:rPr lang="en-US" dirty="0"/>
              <a:t>Email signature</a:t>
            </a:r>
          </a:p>
          <a:p>
            <a:endParaRPr lang="en-US" dirty="0"/>
          </a:p>
        </p:txBody>
      </p:sp>
      <p:sp>
        <p:nvSpPr>
          <p:cNvPr id="4" name="Slide Number Placeholder 3"/>
          <p:cNvSpPr>
            <a:spLocks noGrp="1"/>
          </p:cNvSpPr>
          <p:nvPr>
            <p:ph type="sldNum" sz="quarter" idx="5"/>
          </p:nvPr>
        </p:nvSpPr>
        <p:spPr/>
        <p:txBody>
          <a:bodyPr/>
          <a:lstStyle/>
          <a:p>
            <a:fld id="{D755D852-C54C-40A3-9199-27D2497960DA}" type="slidenum">
              <a:rPr lang="en-US" smtClean="0"/>
              <a:t>17</a:t>
            </a:fld>
            <a:endParaRPr lang="en-US"/>
          </a:p>
        </p:txBody>
      </p:sp>
    </p:spTree>
    <p:extLst>
      <p:ext uri="{BB962C8B-B14F-4D97-AF65-F5344CB8AC3E}">
        <p14:creationId xmlns:p14="http://schemas.microsoft.com/office/powerpoint/2010/main" val="3836527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55D852-C54C-40A3-9199-27D2497960DA}" type="slidenum">
              <a:rPr lang="en-US" smtClean="0"/>
              <a:t>22</a:t>
            </a:fld>
            <a:endParaRPr lang="en-US"/>
          </a:p>
        </p:txBody>
      </p:sp>
    </p:spTree>
    <p:extLst>
      <p:ext uri="{BB962C8B-B14F-4D97-AF65-F5344CB8AC3E}">
        <p14:creationId xmlns:p14="http://schemas.microsoft.com/office/powerpoint/2010/main" val="3265206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6B40DC-E9E9-4E26-A5AD-01C9FD8AC14A}" type="datetimeFigureOut">
              <a:rPr lang="en-US" smtClean="0"/>
              <a:t>8/9/2021</a:t>
            </a:fld>
            <a:endParaRPr lang="en-US" dirty="0"/>
          </a:p>
        </p:txBody>
      </p:sp>
      <p:sp>
        <p:nvSpPr>
          <p:cNvPr id="6" name="Slide Number Placeholder 5"/>
          <p:cNvSpPr>
            <a:spLocks noGrp="1"/>
          </p:cNvSpPr>
          <p:nvPr>
            <p:ph type="sldNum" sz="quarter" idx="12"/>
          </p:nvPr>
        </p:nvSpPr>
        <p:spPr>
          <a:xfrm>
            <a:off x="6445405" y="6356350"/>
            <a:ext cx="4908395" cy="365125"/>
          </a:xfrm>
        </p:spPr>
        <p:txBody>
          <a:bodyPr/>
          <a:lstStyle>
            <a:lvl1pPr>
              <a:defRPr/>
            </a:lvl1pPr>
          </a:lstStyle>
          <a:p>
            <a:r>
              <a:rPr lang="en-US" dirty="0"/>
              <a:t>SUNY CPD Online Teaching: Technology &amp; Educational Resources 2021</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9468" y="212952"/>
            <a:ext cx="1726748" cy="1726748"/>
          </a:xfrm>
          <a:prstGeom prst="rect">
            <a:avLst/>
          </a:prstGeom>
        </p:spPr>
      </p:pic>
    </p:spTree>
    <p:extLst>
      <p:ext uri="{BB962C8B-B14F-4D97-AF65-F5344CB8AC3E}">
        <p14:creationId xmlns:p14="http://schemas.microsoft.com/office/powerpoint/2010/main" val="419482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6B40DC-E9E9-4E26-A5AD-01C9FD8AC14A}"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108320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40DC-E9E9-4E26-A5AD-01C9FD8AC14A}"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368791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40DC-E9E9-4E26-A5AD-01C9FD8AC14A}"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3913049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66F044-97A2-48DD-AC9F-A9701BB76C2F}"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80694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6F044-97A2-48DD-AC9F-A9701BB76C2F}"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4142418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66F044-97A2-48DD-AC9F-A9701BB76C2F}"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1862803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66F044-97A2-48DD-AC9F-A9701BB76C2F}"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486558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66F044-97A2-48DD-AC9F-A9701BB76C2F}" type="datetimeFigureOut">
              <a:rPr lang="en-US" smtClean="0"/>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1996828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66F044-97A2-48DD-AC9F-A9701BB76C2F}" type="datetimeFigureOut">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3059102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6F044-97A2-48DD-AC9F-A9701BB76C2F}" type="datetimeFigureOut">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2307625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6B40DC-E9E9-4E26-A5AD-01C9FD8AC14A}" type="datetimeFigureOut">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C6601D-C0C6-4AA2-B868-AF86C49056E2}" type="slidenum">
              <a:rPr lang="en-US" smtClean="0"/>
              <a:t>‹#›</a:t>
            </a:fld>
            <a:endParaRPr lang="en-US"/>
          </a:p>
        </p:txBody>
      </p:sp>
      <p:sp>
        <p:nvSpPr>
          <p:cNvPr id="7" name="Picture Placeholder 6"/>
          <p:cNvSpPr>
            <a:spLocks noGrp="1"/>
          </p:cNvSpPr>
          <p:nvPr>
            <p:ph type="pic" sz="quarter" idx="13"/>
          </p:nvPr>
        </p:nvSpPr>
        <p:spPr>
          <a:xfrm>
            <a:off x="10448925" y="268288"/>
            <a:ext cx="1571625" cy="2084387"/>
          </a:xfrm>
        </p:spPr>
        <p:txBody>
          <a:bodyPr/>
          <a:lstStyle/>
          <a:p>
            <a:endParaRPr lang="en-US"/>
          </a:p>
        </p:txBody>
      </p:sp>
    </p:spTree>
    <p:extLst>
      <p:ext uri="{BB962C8B-B14F-4D97-AF65-F5344CB8AC3E}">
        <p14:creationId xmlns:p14="http://schemas.microsoft.com/office/powerpoint/2010/main" val="11257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66F044-97A2-48DD-AC9F-A9701BB76C2F}"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547337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66F044-97A2-48DD-AC9F-A9701BB76C2F}"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3996982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6F044-97A2-48DD-AC9F-A9701BB76C2F}"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1424197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6F044-97A2-48DD-AC9F-A9701BB76C2F}"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1354924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52086C-1C94-4D20-9FEF-506AB74A99D1}"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283023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2086C-1C94-4D20-9FEF-506AB74A99D1}"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1409627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52086C-1C94-4D20-9FEF-506AB74A99D1}"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4274427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52086C-1C94-4D20-9FEF-506AB74A99D1}"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159635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52086C-1C94-4D20-9FEF-506AB74A99D1}" type="datetimeFigureOut">
              <a:rPr lang="en-US" smtClean="0"/>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698087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52086C-1C94-4D20-9FEF-506AB74A99D1}" type="datetimeFigureOut">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99607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40DC-E9E9-4E26-A5AD-01C9FD8AC14A}"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2142638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2086C-1C94-4D20-9FEF-506AB74A99D1}" type="datetimeFigureOut">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2035556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52086C-1C94-4D20-9FEF-506AB74A99D1}"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086123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52086C-1C94-4D20-9FEF-506AB74A99D1}"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257376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2086C-1C94-4D20-9FEF-506AB74A99D1}"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79212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2086C-1C94-4D20-9FEF-506AB74A99D1}"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2948727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88B0D51-60B5-406E-8F13-F1ABCBA2E6C0}" type="datetime1">
              <a:rPr lang="en-US"/>
              <a:pPr>
                <a:defRPr/>
              </a:pPr>
              <a:t>8/9/2021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F061E8-435F-4AF1-8366-885E51A2228B}" type="slidenum">
              <a:rPr lang="en-US" altLang="en-US"/>
              <a:pPr>
                <a:defRPr/>
              </a:pPr>
              <a:t>‹#›</a:t>
            </a:fld>
            <a:endParaRPr lang="en-US" altLang="en-US"/>
          </a:p>
        </p:txBody>
      </p:sp>
    </p:spTree>
    <p:extLst>
      <p:ext uri="{BB962C8B-B14F-4D97-AF65-F5344CB8AC3E}">
        <p14:creationId xmlns:p14="http://schemas.microsoft.com/office/powerpoint/2010/main" val="2337036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A7C8ABA-066D-42B2-9C3F-7030C5EE90D0}" type="datetime1">
              <a:rPr lang="en-US"/>
              <a:pPr>
                <a:defRPr/>
              </a:pPr>
              <a:t>8/9/2021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FDB770-0350-4CF3-A0F1-E566EEB8FD8D}" type="slidenum">
              <a:rPr lang="en-US" altLang="en-US"/>
              <a:pPr>
                <a:defRPr/>
              </a:pPr>
              <a:t>‹#›</a:t>
            </a:fld>
            <a:endParaRPr lang="en-US" altLang="en-US"/>
          </a:p>
        </p:txBody>
      </p:sp>
    </p:spTree>
    <p:extLst>
      <p:ext uri="{BB962C8B-B14F-4D97-AF65-F5344CB8AC3E}">
        <p14:creationId xmlns:p14="http://schemas.microsoft.com/office/powerpoint/2010/main" val="703876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65F73CF-A76F-4B31-88F5-05ED75DD6658}" type="datetime1">
              <a:rPr lang="en-US"/>
              <a:pPr>
                <a:defRPr/>
              </a:pPr>
              <a:t>8/9/2021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696A3A-F5A0-4F7D-9963-C67449CD7A20}" type="slidenum">
              <a:rPr lang="en-US" altLang="en-US"/>
              <a:pPr>
                <a:defRPr/>
              </a:pPr>
              <a:t>‹#›</a:t>
            </a:fld>
            <a:endParaRPr lang="en-US" altLang="en-US"/>
          </a:p>
        </p:txBody>
      </p:sp>
    </p:spTree>
    <p:extLst>
      <p:ext uri="{BB962C8B-B14F-4D97-AF65-F5344CB8AC3E}">
        <p14:creationId xmlns:p14="http://schemas.microsoft.com/office/powerpoint/2010/main" val="41441488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8B243EB-3821-4AB8-B170-DC366D7B9653}" type="datetime1">
              <a:rPr lang="en-US"/>
              <a:pPr>
                <a:defRPr/>
              </a:pPr>
              <a:t>8/9/2021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4A5EF3-05D5-432E-AA89-A1EB3D7413E4}" type="slidenum">
              <a:rPr lang="en-US" altLang="en-US"/>
              <a:pPr>
                <a:defRPr/>
              </a:pPr>
              <a:t>‹#›</a:t>
            </a:fld>
            <a:endParaRPr lang="en-US" altLang="en-US"/>
          </a:p>
        </p:txBody>
      </p:sp>
    </p:spTree>
    <p:extLst>
      <p:ext uri="{BB962C8B-B14F-4D97-AF65-F5344CB8AC3E}">
        <p14:creationId xmlns:p14="http://schemas.microsoft.com/office/powerpoint/2010/main" val="113871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7C41C87-E7DA-4A77-8DF1-1F1B1CD722E7}" type="datetime1">
              <a:rPr lang="en-US"/>
              <a:pPr>
                <a:defRPr/>
              </a:pPr>
              <a:t>8/9/2021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112F71-4E92-4DD8-99C3-181D4F094D1D}" type="slidenum">
              <a:rPr lang="en-US" altLang="en-US"/>
              <a:pPr>
                <a:defRPr/>
              </a:pPr>
              <a:t>‹#›</a:t>
            </a:fld>
            <a:endParaRPr lang="en-US" altLang="en-US"/>
          </a:p>
        </p:txBody>
      </p:sp>
    </p:spTree>
    <p:extLst>
      <p:ext uri="{BB962C8B-B14F-4D97-AF65-F5344CB8AC3E}">
        <p14:creationId xmlns:p14="http://schemas.microsoft.com/office/powerpoint/2010/main" val="37794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6B40DC-E9E9-4E26-A5AD-01C9FD8AC14A}" type="datetimeFigureOut">
              <a:rPr lang="en-US" smtClean="0"/>
              <a:t>8/9/2021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755024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89FFBB0-5E09-4499-AB35-059959792BF3}" type="datetime1">
              <a:rPr lang="en-US"/>
              <a:pPr>
                <a:defRPr/>
              </a:pPr>
              <a:t>8/9/2021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DFC692-8B29-4628-A4F5-D7744495D83A}" type="slidenum">
              <a:rPr lang="en-US" altLang="en-US"/>
              <a:pPr>
                <a:defRPr/>
              </a:pPr>
              <a:t>‹#›</a:t>
            </a:fld>
            <a:endParaRPr lang="en-US" altLang="en-US"/>
          </a:p>
        </p:txBody>
      </p:sp>
    </p:spTree>
    <p:extLst>
      <p:ext uri="{BB962C8B-B14F-4D97-AF65-F5344CB8AC3E}">
        <p14:creationId xmlns:p14="http://schemas.microsoft.com/office/powerpoint/2010/main" val="10603436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9FB3EB-B4FB-42F1-9C25-51111A188114}" type="datetime1">
              <a:rPr lang="en-US"/>
              <a:pPr>
                <a:defRPr/>
              </a:pPr>
              <a:t>8/9/2021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1ABB09-9685-482B-B4D8-DAACA994939D}" type="slidenum">
              <a:rPr lang="en-US" altLang="en-US"/>
              <a:pPr>
                <a:defRPr/>
              </a:pPr>
              <a:t>‹#›</a:t>
            </a:fld>
            <a:endParaRPr lang="en-US" altLang="en-US"/>
          </a:p>
        </p:txBody>
      </p:sp>
    </p:spTree>
    <p:extLst>
      <p:ext uri="{BB962C8B-B14F-4D97-AF65-F5344CB8AC3E}">
        <p14:creationId xmlns:p14="http://schemas.microsoft.com/office/powerpoint/2010/main" val="2237550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112EC10-7EA1-453C-BAC9-B4146ED6F780}" type="datetime1">
              <a:rPr lang="en-US"/>
              <a:pPr>
                <a:defRPr/>
              </a:pPr>
              <a:t>8/9/2021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4D04F5-7929-47DD-A34E-3F7E57D09E60}" type="slidenum">
              <a:rPr lang="en-US" altLang="en-US"/>
              <a:pPr>
                <a:defRPr/>
              </a:pPr>
              <a:t>‹#›</a:t>
            </a:fld>
            <a:endParaRPr lang="en-US" altLang="en-US"/>
          </a:p>
        </p:txBody>
      </p:sp>
    </p:spTree>
    <p:extLst>
      <p:ext uri="{BB962C8B-B14F-4D97-AF65-F5344CB8AC3E}">
        <p14:creationId xmlns:p14="http://schemas.microsoft.com/office/powerpoint/2010/main" val="32720294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1C1DCB2-D5C2-443D-B003-A5A180E0D158}" type="datetime1">
              <a:rPr lang="en-US"/>
              <a:pPr>
                <a:defRPr/>
              </a:pPr>
              <a:t>8/9/2021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D35093-27A6-45C7-B3A0-09069CAE6FF3}" type="slidenum">
              <a:rPr lang="en-US" altLang="en-US"/>
              <a:pPr>
                <a:defRPr/>
              </a:pPr>
              <a:t>‹#›</a:t>
            </a:fld>
            <a:endParaRPr lang="en-US" altLang="en-US"/>
          </a:p>
        </p:txBody>
      </p:sp>
    </p:spTree>
    <p:extLst>
      <p:ext uri="{BB962C8B-B14F-4D97-AF65-F5344CB8AC3E}">
        <p14:creationId xmlns:p14="http://schemas.microsoft.com/office/powerpoint/2010/main" val="6156510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0A7F85-2481-48C9-9A19-27306255514F}" type="datetime1">
              <a:rPr lang="en-US"/>
              <a:pPr>
                <a:defRPr/>
              </a:pPr>
              <a:t>8/9/2021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62D36A-F97B-4903-9A65-0949C25CA3A8}" type="slidenum">
              <a:rPr lang="en-US" altLang="en-US"/>
              <a:pPr>
                <a:defRPr/>
              </a:pPr>
              <a:t>‹#›</a:t>
            </a:fld>
            <a:endParaRPr lang="en-US" altLang="en-US"/>
          </a:p>
        </p:txBody>
      </p:sp>
    </p:spTree>
    <p:extLst>
      <p:ext uri="{BB962C8B-B14F-4D97-AF65-F5344CB8AC3E}">
        <p14:creationId xmlns:p14="http://schemas.microsoft.com/office/powerpoint/2010/main" val="1796297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CB824D-9772-4BB0-970A-CC43F7D64245}" type="datetime1">
              <a:rPr lang="en-US"/>
              <a:pPr>
                <a:defRPr/>
              </a:pPr>
              <a:t>8/9/2021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65CF07-02CB-46F5-9163-9A8135A765E1}" type="slidenum">
              <a:rPr lang="en-US" altLang="en-US"/>
              <a:pPr>
                <a:defRPr/>
              </a:pPr>
              <a:t>‹#›</a:t>
            </a:fld>
            <a:endParaRPr lang="en-US" altLang="en-US"/>
          </a:p>
        </p:txBody>
      </p:sp>
    </p:spTree>
    <p:extLst>
      <p:ext uri="{BB962C8B-B14F-4D97-AF65-F5344CB8AC3E}">
        <p14:creationId xmlns:p14="http://schemas.microsoft.com/office/powerpoint/2010/main" val="241355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6B40DC-E9E9-4E26-A5AD-01C9FD8AC14A}"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383765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6B40DC-E9E9-4E26-A5AD-01C9FD8AC14A}" type="datetimeFigureOut">
              <a:rPr lang="en-US" smtClean="0"/>
              <a:t>8/9/2021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105495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6B40DC-E9E9-4E26-A5AD-01C9FD8AC14A}" type="datetimeFigureOut">
              <a:rPr lang="en-US" smtClean="0"/>
              <a:t>8/9/2021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130653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B40DC-E9E9-4E26-A5AD-01C9FD8AC14A}" type="datetimeFigureOut">
              <a:rPr lang="en-US" smtClean="0"/>
              <a:t>8/9/2021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422545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6B40DC-E9E9-4E26-A5AD-01C9FD8AC14A}" type="datetimeFigureOut">
              <a:rPr lang="en-US" smtClean="0"/>
              <a:t>8/9/2021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229426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40DC-E9E9-4E26-A5AD-01C9FD8AC14A}" type="datetimeFigureOut">
              <a:rPr lang="en-US" smtClean="0"/>
              <a:t>8/9/2021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6601D-C0C6-4AA2-B868-AF86C49056E2}" type="slidenum">
              <a:rPr lang="en-US" smtClean="0"/>
              <a:t>‹#›</a:t>
            </a:fld>
            <a:endParaRPr lang="en-US"/>
          </a:p>
        </p:txBody>
      </p:sp>
    </p:spTree>
    <p:extLst>
      <p:ext uri="{BB962C8B-B14F-4D97-AF65-F5344CB8AC3E}">
        <p14:creationId xmlns:p14="http://schemas.microsoft.com/office/powerpoint/2010/main" val="206526230"/>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6F044-97A2-48DD-AC9F-A9701BB76C2F}" type="datetimeFigureOut">
              <a:rPr lang="en-US" smtClean="0"/>
              <a:t>8/9/2021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0A3DD-0F86-4ABB-912A-FED941AF11EB}" type="slidenum">
              <a:rPr lang="en-US" smtClean="0"/>
              <a:t>‹#›</a:t>
            </a:fld>
            <a:endParaRPr lang="en-US"/>
          </a:p>
        </p:txBody>
      </p:sp>
    </p:spTree>
    <p:extLst>
      <p:ext uri="{BB962C8B-B14F-4D97-AF65-F5344CB8AC3E}">
        <p14:creationId xmlns:p14="http://schemas.microsoft.com/office/powerpoint/2010/main" val="2974826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2086C-1C94-4D20-9FEF-506AB74A99D1}" type="datetimeFigureOut">
              <a:rPr lang="en-US" smtClean="0"/>
              <a:t>8/9/2021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0F359-A4FD-4C18-9C1F-A741F052393E}" type="slidenum">
              <a:rPr lang="en-US" smtClean="0"/>
              <a:t>‹#›</a:t>
            </a:fld>
            <a:endParaRPr lang="en-US"/>
          </a:p>
        </p:txBody>
      </p:sp>
    </p:spTree>
    <p:extLst>
      <p:ext uri="{BB962C8B-B14F-4D97-AF65-F5344CB8AC3E}">
        <p14:creationId xmlns:p14="http://schemas.microsoft.com/office/powerpoint/2010/main" val="2376496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charset="0"/>
                <a:ea typeface="ＭＳ Ｐゴシック" pitchFamily="-107" charset="-128"/>
              </a:defRPr>
            </a:lvl1pPr>
          </a:lstStyle>
          <a:p>
            <a:pPr>
              <a:defRPr/>
            </a:pPr>
            <a:fld id="{025B0D70-6B06-479A-BDBB-474597B17629}" type="datetime1">
              <a:rPr lang="en-US"/>
              <a:pPr>
                <a:defRPr/>
              </a:pPr>
              <a:t>8/9/2021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107" charset="0"/>
                <a:ea typeface="+mn-ea"/>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5076A59E-70F4-4A62-8DC8-BA2166DBC0E5}" type="slidenum">
              <a:rPr lang="en-US" altLang="en-US"/>
              <a:pPr>
                <a:defRPr/>
              </a:pPr>
              <a:t>‹#›</a:t>
            </a:fld>
            <a:endParaRPr lang="en-US" altLang="en-US"/>
          </a:p>
        </p:txBody>
      </p:sp>
      <p:pic>
        <p:nvPicPr>
          <p:cNvPr id="1031" name="Picture 6" descr="logo top.pdf"/>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7" charset="-128"/>
          <a:cs typeface="ＭＳ Ｐゴシック" pitchFamily="-107"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pflag.org/glossary" TargetMode="External"/><Relationship Id="rId2" Type="http://schemas.openxmlformats.org/officeDocument/2006/relationships/hyperlink" Target="https://www.hrc.org/resources/glossary-of-terms" TargetMode="External"/><Relationship Id="rId1" Type="http://schemas.openxmlformats.org/officeDocument/2006/relationships/slideLayout" Target="../slideLayouts/slideLayout3.xml"/><Relationship Id="rId4" Type="http://schemas.openxmlformats.org/officeDocument/2006/relationships/hyperlink" Target="https://www.thetrevorproject.org/trvr_support_center/glossary/"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video" Target="https://www.youtube.com/embed/89Az3m-qJeU?feature=oembed"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f.imperial.ac.uk/blog/imperial-medicine/2020/06/10/navigating-lgbtq-discrimination-in-academia-where-do-we-go-from-here/" TargetMode="External"/><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hyperlink" Target="https://creativecommons.org/licenses/by-nd/3.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image of OTTER Institute LOgo: Online Teaching: Technology &amp; Educational resources, Course  delivery series, August 9-13, 20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508000" y="1041399"/>
            <a:ext cx="5204178" cy="2387600"/>
          </a:xfrm>
        </p:spPr>
        <p:txBody>
          <a:bodyPr>
            <a:normAutofit fontScale="90000"/>
          </a:bodyPr>
          <a:lstStyle/>
          <a:p>
            <a:r>
              <a:rPr lang="en-US" b="1" i="0" dirty="0">
                <a:solidFill>
                  <a:schemeClr val="bg1"/>
                </a:solidFill>
                <a:effectLst/>
                <a:latin typeface="Calibri" panose="020F0502020204030204" pitchFamily="34" charset="0"/>
              </a:rPr>
              <a:t>Supporting out LGBTQ+ Students in the Classroom and Beyond</a:t>
            </a:r>
            <a:endParaRPr lang="en-US" dirty="0">
              <a:solidFill>
                <a:schemeClr val="bg1"/>
              </a:solidFill>
            </a:endParaRPr>
          </a:p>
        </p:txBody>
      </p:sp>
      <p:sp>
        <p:nvSpPr>
          <p:cNvPr id="3" name="Subtitle 2"/>
          <p:cNvSpPr>
            <a:spLocks noGrp="1"/>
          </p:cNvSpPr>
          <p:nvPr>
            <p:ph type="subTitle" idx="1"/>
          </p:nvPr>
        </p:nvSpPr>
        <p:spPr>
          <a:xfrm>
            <a:off x="508000" y="4640616"/>
            <a:ext cx="4346222" cy="1655762"/>
          </a:xfrm>
        </p:spPr>
        <p:txBody>
          <a:bodyPr vert="horz" lIns="91440" tIns="45720" rIns="91440" bIns="45720" rtlCol="0" anchor="t">
            <a:normAutofit lnSpcReduction="10000"/>
          </a:bodyPr>
          <a:lstStyle/>
          <a:p>
            <a:pPr algn="l"/>
            <a:r>
              <a:rPr lang="en-US" dirty="0">
                <a:solidFill>
                  <a:schemeClr val="bg1"/>
                </a:solidFill>
              </a:rPr>
              <a:t>Emma Morcone</a:t>
            </a:r>
          </a:p>
          <a:p>
            <a:pPr algn="l"/>
            <a:r>
              <a:rPr lang="en-US" dirty="0">
                <a:solidFill>
                  <a:schemeClr val="bg1"/>
                </a:solidFill>
              </a:rPr>
              <a:t>She/her/hers</a:t>
            </a:r>
          </a:p>
          <a:p>
            <a:pPr algn="l"/>
            <a:r>
              <a:rPr lang="en-US" dirty="0">
                <a:solidFill>
                  <a:schemeClr val="bg1"/>
                </a:solidFill>
              </a:rPr>
              <a:t>LGBTQ Coordinator and Title IX Coordinator at SUNY New Paltz</a:t>
            </a:r>
            <a:endParaRPr lang="en-US" dirty="0">
              <a:solidFill>
                <a:schemeClr val="bg1"/>
              </a:solidFill>
              <a:cs typeface="Calibri"/>
            </a:endParaRPr>
          </a:p>
        </p:txBody>
      </p:sp>
    </p:spTree>
    <p:extLst>
      <p:ext uri="{BB962C8B-B14F-4D97-AF65-F5344CB8AC3E}">
        <p14:creationId xmlns:p14="http://schemas.microsoft.com/office/powerpoint/2010/main" val="2615443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1"/>
          <p:cNvSpPr/>
          <p:nvPr/>
        </p:nvSpPr>
        <p:spPr>
          <a:xfrm rot="-1305500">
            <a:off x="7696200" y="-762000"/>
            <a:ext cx="2727960" cy="8503920"/>
          </a:xfrm>
          <a:prstGeom prst="rect">
            <a:avLst/>
          </a:prstGeom>
          <a:solidFill>
            <a:schemeClr val="lt1"/>
          </a:solidFill>
          <a:ln>
            <a:noFill/>
          </a:ln>
        </p:spPr>
        <p:txBody>
          <a:bodyPr spcFirstLastPara="1" wrap="square" lIns="109710" tIns="54840" rIns="109710" bIns="54840" anchor="ctr" anchorCtr="0">
            <a:noAutofit/>
          </a:bodyPr>
          <a:lstStyle/>
          <a:p>
            <a:pPr algn="ctr">
              <a:buClr>
                <a:srgbClr val="000000"/>
              </a:buClr>
              <a:buSzPts val="1400"/>
            </a:pPr>
            <a:endParaRPr sz="1680">
              <a:solidFill>
                <a:schemeClr val="lt1"/>
              </a:solidFill>
              <a:latin typeface="Century Gothic"/>
              <a:ea typeface="Century Gothic"/>
              <a:cs typeface="Century Gothic"/>
              <a:sym typeface="Century Gothic"/>
            </a:endParaRPr>
          </a:p>
        </p:txBody>
      </p:sp>
      <p:sp>
        <p:nvSpPr>
          <p:cNvPr id="332" name="Google Shape;332;p21"/>
          <p:cNvSpPr txBox="1">
            <a:spLocks noGrp="1"/>
          </p:cNvSpPr>
          <p:nvPr>
            <p:ph type="title"/>
          </p:nvPr>
        </p:nvSpPr>
        <p:spPr>
          <a:xfrm>
            <a:off x="1700074" y="137161"/>
            <a:ext cx="8419286" cy="990600"/>
          </a:xfrm>
          <a:prstGeom prst="rect">
            <a:avLst/>
          </a:prstGeom>
          <a:noFill/>
          <a:ln>
            <a:noFill/>
          </a:ln>
        </p:spPr>
        <p:txBody>
          <a:bodyPr spcFirstLastPara="1" vert="horz" wrap="square" lIns="85560" tIns="42780" rIns="85560" bIns="42780" rtlCol="0" anchor="ctr" anchorCtr="0">
            <a:normAutofit/>
          </a:bodyPr>
          <a:lstStyle/>
          <a:p>
            <a:pPr>
              <a:lnSpc>
                <a:spcPct val="100000"/>
              </a:lnSpc>
              <a:spcBef>
                <a:spcPts val="0"/>
              </a:spcBef>
              <a:buClr>
                <a:schemeClr val="accent1"/>
              </a:buClr>
              <a:buSzPts val="2000"/>
            </a:pPr>
            <a:r>
              <a:rPr lang="en-US">
                <a:latin typeface="Gill Sans"/>
                <a:ea typeface="Gill Sans"/>
                <a:cs typeface="Gill Sans"/>
                <a:sym typeface="Gill Sans"/>
              </a:rPr>
              <a:t>GENDER IDENTITY</a:t>
            </a:r>
            <a:endParaRPr/>
          </a:p>
        </p:txBody>
      </p:sp>
      <p:sp>
        <p:nvSpPr>
          <p:cNvPr id="333" name="Google Shape;333;p21"/>
          <p:cNvSpPr txBox="1"/>
          <p:nvPr/>
        </p:nvSpPr>
        <p:spPr>
          <a:xfrm>
            <a:off x="1549381" y="1302156"/>
            <a:ext cx="9335650" cy="2880740"/>
          </a:xfrm>
          <a:prstGeom prst="rect">
            <a:avLst/>
          </a:prstGeom>
          <a:noFill/>
          <a:ln>
            <a:noFill/>
          </a:ln>
        </p:spPr>
        <p:txBody>
          <a:bodyPr spcFirstLastPara="1" wrap="square" lIns="109710" tIns="54840" rIns="109710" bIns="54840" anchor="t" anchorCtr="0">
            <a:spAutoFit/>
          </a:bodyPr>
          <a:lstStyle/>
          <a:p>
            <a:pPr>
              <a:buClr>
                <a:srgbClr val="000000"/>
              </a:buClr>
              <a:buSzPts val="5000"/>
            </a:pPr>
            <a:r>
              <a:rPr lang="en-US" sz="6000" b="1" dirty="0">
                <a:solidFill>
                  <a:srgbClr val="7030A0"/>
                </a:solidFill>
                <a:latin typeface="Gill Sans"/>
                <a:ea typeface="Gill Sans"/>
                <a:cs typeface="Gill Sans"/>
                <a:sym typeface="Gill Sans"/>
              </a:rPr>
              <a:t>Cisgender:</a:t>
            </a:r>
            <a:endParaRPr sz="6000" dirty="0">
              <a:solidFill>
                <a:srgbClr val="00B0F0"/>
              </a:solidFill>
              <a:latin typeface="Gill Sans"/>
              <a:ea typeface="Gill Sans"/>
              <a:cs typeface="Gill Sans"/>
              <a:sym typeface="Gill Sans"/>
            </a:endParaRPr>
          </a:p>
          <a:p>
            <a:pPr>
              <a:buClr>
                <a:srgbClr val="000000"/>
              </a:buClr>
              <a:buSzPts val="5000"/>
            </a:pPr>
            <a:endParaRPr sz="6000" dirty="0">
              <a:solidFill>
                <a:srgbClr val="00B0F0"/>
              </a:solidFill>
              <a:latin typeface="Gill Sans"/>
              <a:ea typeface="Gill Sans"/>
              <a:cs typeface="Gill Sans"/>
              <a:sym typeface="Gill Sans"/>
            </a:endParaRPr>
          </a:p>
          <a:p>
            <a:pPr>
              <a:buClr>
                <a:srgbClr val="000000"/>
              </a:buClr>
              <a:buSzPts val="5000"/>
            </a:pPr>
            <a:r>
              <a:rPr lang="en-US" sz="6000" b="1" dirty="0">
                <a:solidFill>
                  <a:srgbClr val="7030A0"/>
                </a:solidFill>
                <a:latin typeface="Gill Sans"/>
                <a:ea typeface="Gill Sans"/>
                <a:cs typeface="Gill Sans"/>
                <a:sym typeface="Gill Sans"/>
              </a:rPr>
              <a:t>Transgender:</a:t>
            </a:r>
            <a:endParaRPr sz="6000" dirty="0">
              <a:solidFill>
                <a:srgbClr val="00B0F0"/>
              </a:solidFill>
              <a:latin typeface="Gill Sans"/>
              <a:ea typeface="Gill Sans"/>
              <a:cs typeface="Gill Sans"/>
              <a:sym typeface="Gill Sans"/>
            </a:endParaRPr>
          </a:p>
        </p:txBody>
      </p:sp>
      <p:pic>
        <p:nvPicPr>
          <p:cNvPr id="334" name="Google Shape;334;p21" descr="trans2.png"/>
          <p:cNvPicPr preferRelativeResize="0"/>
          <p:nvPr/>
        </p:nvPicPr>
        <p:blipFill rotWithShape="1">
          <a:blip r:embed="rId3">
            <a:alphaModFix/>
          </a:blip>
          <a:srcRect/>
          <a:stretch/>
        </p:blipFill>
        <p:spPr>
          <a:xfrm>
            <a:off x="7025690" y="198120"/>
            <a:ext cx="4556711" cy="56845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2"/>
          <p:cNvSpPr/>
          <p:nvPr/>
        </p:nvSpPr>
        <p:spPr>
          <a:xfrm rot="-1305500">
            <a:off x="7696200" y="-762000"/>
            <a:ext cx="2727960" cy="8503920"/>
          </a:xfrm>
          <a:prstGeom prst="rect">
            <a:avLst/>
          </a:prstGeom>
          <a:solidFill>
            <a:schemeClr val="lt1"/>
          </a:solidFill>
          <a:ln>
            <a:noFill/>
          </a:ln>
        </p:spPr>
        <p:txBody>
          <a:bodyPr spcFirstLastPara="1" wrap="square" lIns="109710" tIns="54840" rIns="109710" bIns="54840" anchor="ctr" anchorCtr="0">
            <a:noAutofit/>
          </a:bodyPr>
          <a:lstStyle/>
          <a:p>
            <a:pPr algn="ctr">
              <a:buClr>
                <a:srgbClr val="000000"/>
              </a:buClr>
              <a:buSzPts val="1400"/>
            </a:pPr>
            <a:endParaRPr sz="1680">
              <a:solidFill>
                <a:schemeClr val="lt1"/>
              </a:solidFill>
              <a:latin typeface="Century Gothic"/>
              <a:ea typeface="Century Gothic"/>
              <a:cs typeface="Century Gothic"/>
              <a:sym typeface="Century Gothic"/>
            </a:endParaRPr>
          </a:p>
        </p:txBody>
      </p:sp>
      <p:sp>
        <p:nvSpPr>
          <p:cNvPr id="341" name="Google Shape;341;p22"/>
          <p:cNvSpPr txBox="1">
            <a:spLocks noGrp="1"/>
          </p:cNvSpPr>
          <p:nvPr>
            <p:ph type="title"/>
          </p:nvPr>
        </p:nvSpPr>
        <p:spPr>
          <a:xfrm>
            <a:off x="1700074" y="137161"/>
            <a:ext cx="8419286" cy="990600"/>
          </a:xfrm>
          <a:prstGeom prst="rect">
            <a:avLst/>
          </a:prstGeom>
          <a:noFill/>
          <a:ln>
            <a:noFill/>
          </a:ln>
        </p:spPr>
        <p:txBody>
          <a:bodyPr spcFirstLastPara="1" vert="horz" wrap="square" lIns="85560" tIns="42780" rIns="85560" bIns="42780" rtlCol="0" anchor="ctr" anchorCtr="0">
            <a:normAutofit/>
          </a:bodyPr>
          <a:lstStyle/>
          <a:p>
            <a:pPr>
              <a:lnSpc>
                <a:spcPct val="100000"/>
              </a:lnSpc>
              <a:spcBef>
                <a:spcPts val="0"/>
              </a:spcBef>
              <a:buClr>
                <a:schemeClr val="accent1"/>
              </a:buClr>
              <a:buSzPts val="2000"/>
            </a:pPr>
            <a:r>
              <a:rPr lang="en-US">
                <a:latin typeface="Gill Sans"/>
                <a:ea typeface="Gill Sans"/>
                <a:cs typeface="Gill Sans"/>
                <a:sym typeface="Gill Sans"/>
              </a:rPr>
              <a:t>GENDER IDENTITY</a:t>
            </a:r>
            <a:endParaRPr/>
          </a:p>
        </p:txBody>
      </p:sp>
      <p:sp>
        <p:nvSpPr>
          <p:cNvPr id="342" name="Google Shape;342;p22"/>
          <p:cNvSpPr txBox="1"/>
          <p:nvPr/>
        </p:nvSpPr>
        <p:spPr>
          <a:xfrm>
            <a:off x="1555314" y="1407375"/>
            <a:ext cx="9335650" cy="3988736"/>
          </a:xfrm>
          <a:prstGeom prst="rect">
            <a:avLst/>
          </a:prstGeom>
          <a:noFill/>
          <a:ln>
            <a:noFill/>
          </a:ln>
        </p:spPr>
        <p:txBody>
          <a:bodyPr spcFirstLastPara="1" wrap="square" lIns="109710" tIns="54840" rIns="109710" bIns="54840" anchor="t" anchorCtr="0">
            <a:spAutoFit/>
          </a:bodyPr>
          <a:lstStyle/>
          <a:p>
            <a:pPr>
              <a:buClr>
                <a:srgbClr val="000000"/>
              </a:buClr>
              <a:buSzPts val="3000"/>
            </a:pPr>
            <a:r>
              <a:rPr lang="en-US" sz="3600" b="1">
                <a:solidFill>
                  <a:srgbClr val="7030A0"/>
                </a:solidFill>
                <a:latin typeface="Gill Sans"/>
                <a:ea typeface="Gill Sans"/>
                <a:cs typeface="Gill Sans"/>
                <a:sym typeface="Gill Sans"/>
              </a:rPr>
              <a:t>Cisgender: </a:t>
            </a:r>
            <a:r>
              <a:rPr lang="en-US" sz="3600">
                <a:solidFill>
                  <a:srgbClr val="00B0F0"/>
                </a:solidFill>
                <a:latin typeface="Gill Sans"/>
                <a:ea typeface="Gill Sans"/>
                <a:cs typeface="Gill Sans"/>
                <a:sym typeface="Gill Sans"/>
              </a:rPr>
              <a:t>a gender identity label for people who identify with the sex that was assigned to them at birth </a:t>
            </a:r>
            <a:endParaRPr sz="1680">
              <a:solidFill>
                <a:srgbClr val="000000"/>
              </a:solidFill>
              <a:latin typeface="Arial"/>
              <a:ea typeface="Arial"/>
              <a:cs typeface="Arial"/>
              <a:sym typeface="Arial"/>
            </a:endParaRPr>
          </a:p>
          <a:p>
            <a:pPr>
              <a:buClr>
                <a:srgbClr val="000000"/>
              </a:buClr>
              <a:buSzPts val="3000"/>
            </a:pPr>
            <a:endParaRPr sz="3600">
              <a:solidFill>
                <a:srgbClr val="00B0F0"/>
              </a:solidFill>
              <a:latin typeface="Gill Sans"/>
              <a:ea typeface="Gill Sans"/>
              <a:cs typeface="Gill Sans"/>
              <a:sym typeface="Gill Sans"/>
            </a:endParaRPr>
          </a:p>
          <a:p>
            <a:pPr>
              <a:buClr>
                <a:srgbClr val="000000"/>
              </a:buClr>
              <a:buSzPts val="3000"/>
            </a:pPr>
            <a:r>
              <a:rPr lang="en-US" sz="3600" b="1">
                <a:solidFill>
                  <a:srgbClr val="7030A0"/>
                </a:solidFill>
                <a:latin typeface="Gill Sans"/>
                <a:ea typeface="Gill Sans"/>
                <a:cs typeface="Gill Sans"/>
                <a:sym typeface="Gill Sans"/>
              </a:rPr>
              <a:t>Transgender: </a:t>
            </a:r>
            <a:r>
              <a:rPr lang="en-US" sz="3600">
                <a:solidFill>
                  <a:srgbClr val="00B0F0"/>
                </a:solidFill>
                <a:latin typeface="Gill Sans"/>
                <a:ea typeface="Gill Sans"/>
                <a:cs typeface="Gill Sans"/>
                <a:sym typeface="Gill Sans"/>
              </a:rPr>
              <a:t>a gender identity label for people who do NOT identify with the sex that was assigned at birth</a:t>
            </a:r>
            <a:endParaRPr sz="3600">
              <a:solidFill>
                <a:srgbClr val="00B0F0"/>
              </a:solidFill>
              <a:latin typeface="Gill Sans"/>
              <a:ea typeface="Gill Sans"/>
              <a:cs typeface="Gill Sans"/>
              <a:sym typeface="Gill Sans"/>
            </a:endParaRPr>
          </a:p>
        </p:txBody>
      </p:sp>
      <p:pic>
        <p:nvPicPr>
          <p:cNvPr id="343" name="Google Shape;343;p22" descr="trans2.png"/>
          <p:cNvPicPr preferRelativeResize="0"/>
          <p:nvPr/>
        </p:nvPicPr>
        <p:blipFill rotWithShape="1">
          <a:blip r:embed="rId3">
            <a:alphaModFix/>
          </a:blip>
          <a:srcRect/>
          <a:stretch/>
        </p:blipFill>
        <p:spPr>
          <a:xfrm>
            <a:off x="7025690" y="198120"/>
            <a:ext cx="4556711" cy="56845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DC821B6-5817-458A-8B9A-75BB09262D33}"/>
              </a:ext>
            </a:extLst>
          </p:cNvPr>
          <p:cNvSpPr>
            <a:spLocks noGrp="1"/>
          </p:cNvSpPr>
          <p:nvPr>
            <p:ph idx="1"/>
          </p:nvPr>
        </p:nvSpPr>
        <p:spPr>
          <a:xfrm>
            <a:off x="176768" y="1605522"/>
            <a:ext cx="10940411" cy="3646956"/>
          </a:xfrm>
        </p:spPr>
        <p:txBody>
          <a:bodyPr anchor="t">
            <a:normAutofit fontScale="92500"/>
          </a:bodyPr>
          <a:lstStyle/>
          <a:p>
            <a:pPr marL="0" indent="0">
              <a:buNone/>
            </a:pPr>
            <a:endParaRPr lang="en-US" sz="3600" b="1" dirty="0">
              <a:solidFill>
                <a:schemeClr val="tx2"/>
              </a:solidFill>
            </a:endParaRPr>
          </a:p>
          <a:p>
            <a:pPr marL="0" indent="0">
              <a:buNone/>
            </a:pPr>
            <a:r>
              <a:rPr lang="en-US" sz="4300" b="1" dirty="0">
                <a:solidFill>
                  <a:schemeClr val="tx2"/>
                </a:solidFill>
              </a:rPr>
              <a:t>Non-Binary</a:t>
            </a:r>
          </a:p>
          <a:p>
            <a:pPr marL="0" indent="0">
              <a:buNone/>
            </a:pPr>
            <a:endParaRPr lang="en-US" sz="1700" dirty="0">
              <a:solidFill>
                <a:schemeClr val="tx2"/>
              </a:solidFill>
            </a:endParaRPr>
          </a:p>
          <a:p>
            <a:pPr marL="0" indent="0">
              <a:buNone/>
            </a:pPr>
            <a:r>
              <a:rPr lang="en-US" sz="3600" b="0" i="0" dirty="0">
                <a:solidFill>
                  <a:schemeClr val="tx2"/>
                </a:solidFill>
                <a:effectLst/>
                <a:latin typeface="neue-haas-grotesk-display"/>
              </a:rPr>
              <a:t>An adjective describing a person who does not identify exclusively as a man or a woman. Non-binary people may identify as being both a man and a woman, somewhere in between, or as falling completely outside these categories.</a:t>
            </a:r>
            <a:endParaRPr lang="en-US" sz="36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6480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3"/>
          <p:cNvSpPr txBox="1">
            <a:spLocks noGrp="1"/>
          </p:cNvSpPr>
          <p:nvPr>
            <p:ph type="title"/>
          </p:nvPr>
        </p:nvSpPr>
        <p:spPr>
          <a:xfrm>
            <a:off x="1700073" y="335281"/>
            <a:ext cx="9912806" cy="1039427"/>
          </a:xfrm>
          <a:prstGeom prst="rect">
            <a:avLst/>
          </a:prstGeom>
          <a:noFill/>
          <a:ln>
            <a:noFill/>
          </a:ln>
        </p:spPr>
        <p:txBody>
          <a:bodyPr spcFirstLastPara="1" vert="horz" wrap="square" lIns="85560" tIns="42780" rIns="85560" bIns="42780" rtlCol="0" anchor="ctr" anchorCtr="0">
            <a:normAutofit/>
          </a:bodyPr>
          <a:lstStyle/>
          <a:p>
            <a:pPr>
              <a:lnSpc>
                <a:spcPct val="100000"/>
              </a:lnSpc>
              <a:spcBef>
                <a:spcPts val="0"/>
              </a:spcBef>
              <a:buClr>
                <a:srgbClr val="46297B"/>
              </a:buClr>
              <a:buSzPts val="2000"/>
            </a:pPr>
            <a:r>
              <a:rPr lang="en-US" sz="2400">
                <a:solidFill>
                  <a:srgbClr val="46297B"/>
                </a:solidFill>
                <a:latin typeface="Gill Sans"/>
                <a:ea typeface="Gill Sans"/>
                <a:cs typeface="Gill Sans"/>
                <a:sym typeface="Gill Sans"/>
              </a:rPr>
              <a:t>MULTIPLE TYPES OF TRANSITIONING</a:t>
            </a:r>
            <a:endParaRPr/>
          </a:p>
        </p:txBody>
      </p:sp>
      <p:sp>
        <p:nvSpPr>
          <p:cNvPr id="349" name="Google Shape;349;p23"/>
          <p:cNvSpPr/>
          <p:nvPr/>
        </p:nvSpPr>
        <p:spPr>
          <a:xfrm>
            <a:off x="4325778" y="2319210"/>
            <a:ext cx="4162697" cy="443198"/>
          </a:xfrm>
          <a:prstGeom prst="rect">
            <a:avLst/>
          </a:prstGeom>
          <a:noFill/>
          <a:ln>
            <a:noFill/>
          </a:ln>
        </p:spPr>
        <p:txBody>
          <a:bodyPr spcFirstLastPara="1" wrap="square" lIns="0" tIns="0" rIns="0" bIns="0" anchor="t" anchorCtr="0">
            <a:spAutoFit/>
          </a:bodyPr>
          <a:lstStyle/>
          <a:p>
            <a:pPr>
              <a:buClr>
                <a:srgbClr val="000000"/>
              </a:buClr>
              <a:buSzPts val="2400"/>
            </a:pPr>
            <a:r>
              <a:rPr lang="en-US" sz="2880">
                <a:solidFill>
                  <a:srgbClr val="46297B"/>
                </a:solidFill>
                <a:latin typeface="Gill Sans"/>
                <a:ea typeface="Gill Sans"/>
                <a:cs typeface="Gill Sans"/>
                <a:sym typeface="Gill Sans"/>
              </a:rPr>
              <a:t>SOCIAL</a:t>
            </a:r>
            <a:endParaRPr sz="1680">
              <a:solidFill>
                <a:srgbClr val="000000"/>
              </a:solidFill>
              <a:latin typeface="Arial"/>
              <a:ea typeface="Arial"/>
              <a:cs typeface="Arial"/>
              <a:sym typeface="Arial"/>
            </a:endParaRPr>
          </a:p>
        </p:txBody>
      </p:sp>
      <p:sp>
        <p:nvSpPr>
          <p:cNvPr id="350" name="Google Shape;350;p23"/>
          <p:cNvSpPr/>
          <p:nvPr/>
        </p:nvSpPr>
        <p:spPr>
          <a:xfrm>
            <a:off x="6682898" y="4633833"/>
            <a:ext cx="4162697" cy="443198"/>
          </a:xfrm>
          <a:prstGeom prst="rect">
            <a:avLst/>
          </a:prstGeom>
          <a:noFill/>
          <a:ln>
            <a:noFill/>
          </a:ln>
        </p:spPr>
        <p:txBody>
          <a:bodyPr spcFirstLastPara="1" wrap="square" lIns="0" tIns="0" rIns="0" bIns="0" anchor="t" anchorCtr="0">
            <a:spAutoFit/>
          </a:bodyPr>
          <a:lstStyle/>
          <a:p>
            <a:pPr>
              <a:buClr>
                <a:srgbClr val="000000"/>
              </a:buClr>
              <a:buSzPts val="2400"/>
            </a:pPr>
            <a:r>
              <a:rPr lang="en-US" sz="2880">
                <a:solidFill>
                  <a:srgbClr val="46297B"/>
                </a:solidFill>
                <a:latin typeface="Gill Sans"/>
                <a:ea typeface="Gill Sans"/>
                <a:cs typeface="Gill Sans"/>
                <a:sym typeface="Gill Sans"/>
              </a:rPr>
              <a:t>SURGICAL</a:t>
            </a:r>
            <a:endParaRPr sz="1680">
              <a:solidFill>
                <a:srgbClr val="000000"/>
              </a:solidFill>
              <a:latin typeface="Arial"/>
              <a:ea typeface="Arial"/>
              <a:cs typeface="Arial"/>
              <a:sym typeface="Arial"/>
            </a:endParaRPr>
          </a:p>
        </p:txBody>
      </p:sp>
      <p:sp>
        <p:nvSpPr>
          <p:cNvPr id="351" name="Google Shape;351;p23"/>
          <p:cNvSpPr/>
          <p:nvPr/>
        </p:nvSpPr>
        <p:spPr>
          <a:xfrm>
            <a:off x="1897102" y="4828490"/>
            <a:ext cx="4162697" cy="443198"/>
          </a:xfrm>
          <a:prstGeom prst="rect">
            <a:avLst/>
          </a:prstGeom>
          <a:noFill/>
          <a:ln>
            <a:noFill/>
          </a:ln>
        </p:spPr>
        <p:txBody>
          <a:bodyPr spcFirstLastPara="1" wrap="square" lIns="0" tIns="0" rIns="0" bIns="0" anchor="t" anchorCtr="0">
            <a:spAutoFit/>
          </a:bodyPr>
          <a:lstStyle/>
          <a:p>
            <a:pPr>
              <a:buClr>
                <a:srgbClr val="000000"/>
              </a:buClr>
              <a:buSzPts val="2400"/>
            </a:pPr>
            <a:r>
              <a:rPr lang="en-US" sz="2880">
                <a:solidFill>
                  <a:srgbClr val="46297B"/>
                </a:solidFill>
                <a:latin typeface="Gill Sans"/>
                <a:ea typeface="Gill Sans"/>
                <a:cs typeface="Gill Sans"/>
                <a:sym typeface="Gill Sans"/>
              </a:rPr>
              <a:t>LEGAL</a:t>
            </a:r>
            <a:endParaRPr sz="1680">
              <a:solidFill>
                <a:srgbClr val="000000"/>
              </a:solidFill>
              <a:latin typeface="Arial"/>
              <a:ea typeface="Arial"/>
              <a:cs typeface="Arial"/>
              <a:sym typeface="Arial"/>
            </a:endParaRPr>
          </a:p>
        </p:txBody>
      </p:sp>
      <p:sp>
        <p:nvSpPr>
          <p:cNvPr id="352" name="Google Shape;352;p23"/>
          <p:cNvSpPr/>
          <p:nvPr/>
        </p:nvSpPr>
        <p:spPr>
          <a:xfrm>
            <a:off x="8247539" y="2319210"/>
            <a:ext cx="4162697" cy="443198"/>
          </a:xfrm>
          <a:prstGeom prst="rect">
            <a:avLst/>
          </a:prstGeom>
          <a:noFill/>
          <a:ln>
            <a:noFill/>
          </a:ln>
        </p:spPr>
        <p:txBody>
          <a:bodyPr spcFirstLastPara="1" wrap="square" lIns="0" tIns="0" rIns="0" bIns="0" anchor="t" anchorCtr="0">
            <a:spAutoFit/>
          </a:bodyPr>
          <a:lstStyle/>
          <a:p>
            <a:pPr>
              <a:buClr>
                <a:srgbClr val="000000"/>
              </a:buClr>
              <a:buSzPts val="2400"/>
            </a:pPr>
            <a:r>
              <a:rPr lang="en-US" sz="2880">
                <a:solidFill>
                  <a:srgbClr val="46297B"/>
                </a:solidFill>
                <a:latin typeface="Gill Sans"/>
                <a:ea typeface="Gill Sans"/>
                <a:cs typeface="Gill Sans"/>
                <a:sym typeface="Gill Sans"/>
              </a:rPr>
              <a:t>MEDICAL</a:t>
            </a:r>
            <a:endParaRPr sz="1680">
              <a:solidFill>
                <a:srgbClr val="000000"/>
              </a:solidFill>
              <a:latin typeface="Arial"/>
              <a:ea typeface="Arial"/>
              <a:cs typeface="Arial"/>
              <a:sym typeface="Arial"/>
            </a:endParaRPr>
          </a:p>
        </p:txBody>
      </p:sp>
      <p:pic>
        <p:nvPicPr>
          <p:cNvPr id="353" name="Google Shape;353;p23"/>
          <p:cNvPicPr preferRelativeResize="0"/>
          <p:nvPr/>
        </p:nvPicPr>
        <p:blipFill rotWithShape="1">
          <a:blip r:embed="rId3">
            <a:alphaModFix/>
          </a:blip>
          <a:srcRect/>
          <a:stretch/>
        </p:blipFill>
        <p:spPr>
          <a:xfrm>
            <a:off x="1405936" y="1822837"/>
            <a:ext cx="2932122" cy="1529195"/>
          </a:xfrm>
          <a:prstGeom prst="rect">
            <a:avLst/>
          </a:prstGeom>
          <a:noFill/>
          <a:ln>
            <a:noFill/>
          </a:ln>
        </p:spPr>
      </p:pic>
      <p:pic>
        <p:nvPicPr>
          <p:cNvPr id="354" name="Google Shape;354;p23"/>
          <p:cNvPicPr preferRelativeResize="0"/>
          <p:nvPr/>
        </p:nvPicPr>
        <p:blipFill rotWithShape="1">
          <a:blip r:embed="rId4">
            <a:alphaModFix/>
          </a:blip>
          <a:srcRect/>
          <a:stretch/>
        </p:blipFill>
        <p:spPr>
          <a:xfrm>
            <a:off x="6524716" y="1806334"/>
            <a:ext cx="1530038" cy="1529195"/>
          </a:xfrm>
          <a:prstGeom prst="rect">
            <a:avLst/>
          </a:prstGeom>
          <a:noFill/>
          <a:ln>
            <a:noFill/>
          </a:ln>
        </p:spPr>
      </p:pic>
      <p:pic>
        <p:nvPicPr>
          <p:cNvPr id="355" name="Google Shape;355;p23"/>
          <p:cNvPicPr preferRelativeResize="0"/>
          <p:nvPr/>
        </p:nvPicPr>
        <p:blipFill rotWithShape="1">
          <a:blip r:embed="rId5">
            <a:alphaModFix/>
          </a:blip>
          <a:srcRect/>
          <a:stretch/>
        </p:blipFill>
        <p:spPr>
          <a:xfrm>
            <a:off x="3386372" y="4137460"/>
            <a:ext cx="2142191" cy="1529195"/>
          </a:xfrm>
          <a:prstGeom prst="rect">
            <a:avLst/>
          </a:prstGeom>
          <a:noFill/>
          <a:ln>
            <a:noFill/>
          </a:ln>
        </p:spPr>
      </p:pic>
      <p:pic>
        <p:nvPicPr>
          <p:cNvPr id="356" name="Google Shape;356;p23"/>
          <p:cNvPicPr preferRelativeResize="0"/>
          <p:nvPr/>
        </p:nvPicPr>
        <p:blipFill rotWithShape="1">
          <a:blip r:embed="rId6">
            <a:alphaModFix/>
          </a:blip>
          <a:srcRect/>
          <a:stretch/>
        </p:blipFill>
        <p:spPr>
          <a:xfrm>
            <a:off x="8332025" y="4324361"/>
            <a:ext cx="1583478" cy="13974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BB87080-ED83-4B4F-A3BB-4FA513C1E7B7}"/>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Further terminology learning:</a:t>
            </a:r>
          </a:p>
        </p:txBody>
      </p:sp>
      <p:sp>
        <p:nvSpPr>
          <p:cNvPr id="3" name="Content Placeholder 2">
            <a:extLst>
              <a:ext uri="{FF2B5EF4-FFF2-40B4-BE49-F238E27FC236}">
                <a16:creationId xmlns:a16="http://schemas.microsoft.com/office/drawing/2014/main" id="{FE9F2939-C99E-4CF5-BC65-5CDA83940490}"/>
              </a:ext>
            </a:extLst>
          </p:cNvPr>
          <p:cNvSpPr>
            <a:spLocks noGrp="1"/>
          </p:cNvSpPr>
          <p:nvPr>
            <p:ph idx="1"/>
          </p:nvPr>
        </p:nvSpPr>
        <p:spPr>
          <a:xfrm>
            <a:off x="5165335" y="804672"/>
            <a:ext cx="6850202" cy="5230368"/>
          </a:xfrm>
        </p:spPr>
        <p:txBody>
          <a:bodyPr anchor="ctr">
            <a:normAutofit/>
          </a:bodyPr>
          <a:lstStyle/>
          <a:p>
            <a:r>
              <a:rPr lang="en-US" sz="3200" dirty="0">
                <a:solidFill>
                  <a:schemeClr val="tx2"/>
                </a:solidFill>
                <a:hlinkClick r:id="rId2"/>
              </a:rPr>
              <a:t>https://www.hrc.org/resources/glossary-of-terms</a:t>
            </a:r>
            <a:br>
              <a:rPr lang="en-US" sz="3200" dirty="0">
                <a:solidFill>
                  <a:schemeClr val="tx2"/>
                </a:solidFill>
              </a:rPr>
            </a:br>
            <a:endParaRPr lang="en-US" sz="3200" dirty="0">
              <a:solidFill>
                <a:schemeClr val="tx2"/>
              </a:solidFill>
            </a:endParaRPr>
          </a:p>
          <a:p>
            <a:r>
              <a:rPr lang="en-US" sz="3200" dirty="0">
                <a:solidFill>
                  <a:schemeClr val="tx2"/>
                </a:solidFill>
                <a:hlinkClick r:id="rId3"/>
              </a:rPr>
              <a:t>https://pflag.org/glossary</a:t>
            </a:r>
            <a:br>
              <a:rPr lang="en-US" sz="3200" dirty="0">
                <a:solidFill>
                  <a:schemeClr val="tx2"/>
                </a:solidFill>
              </a:rPr>
            </a:br>
            <a:endParaRPr lang="en-US" sz="3200" dirty="0">
              <a:solidFill>
                <a:schemeClr val="tx2"/>
              </a:solidFill>
            </a:endParaRPr>
          </a:p>
          <a:p>
            <a:r>
              <a:rPr lang="en-US" sz="3200" dirty="0">
                <a:solidFill>
                  <a:schemeClr val="tx2"/>
                </a:solidFill>
                <a:hlinkClick r:id="rId4"/>
              </a:rPr>
              <a:t>https://www.thetrevorproject.org/trvr_support_center/glossary/</a:t>
            </a:r>
            <a:r>
              <a:rPr lang="en-US" sz="3200" dirty="0">
                <a:solidFill>
                  <a:schemeClr val="tx2"/>
                </a:solidFill>
              </a:rPr>
              <a:t> </a:t>
            </a:r>
          </a:p>
        </p:txBody>
      </p:sp>
    </p:spTree>
    <p:extLst>
      <p:ext uri="{BB962C8B-B14F-4D97-AF65-F5344CB8AC3E}">
        <p14:creationId xmlns:p14="http://schemas.microsoft.com/office/powerpoint/2010/main" val="2064301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6A65F-8811-4A67-AE3D-49C49E9D57B5}"/>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a:t>Pronouns</a:t>
            </a:r>
            <a:endParaRPr lang="en-US" sz="540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3ABB3D6-0E76-4786-B54A-9CC1478457E7}"/>
              </a:ext>
            </a:extLst>
          </p:cNvPr>
          <p:cNvSpPr>
            <a:spLocks noGrp="1"/>
          </p:cNvSpPr>
          <p:nvPr>
            <p:ph sz="half" idx="2"/>
          </p:nvPr>
        </p:nvSpPr>
        <p:spPr>
          <a:xfrm>
            <a:off x="572493" y="2071316"/>
            <a:ext cx="6713552" cy="4119172"/>
          </a:xfrm>
        </p:spPr>
        <p:txBody>
          <a:bodyPr vert="horz" lIns="91440" tIns="45720" rIns="91440" bIns="45720" rtlCol="0" anchor="t">
            <a:normAutofit/>
          </a:bodyPr>
          <a:lstStyle/>
          <a:p>
            <a:pPr>
              <a:spcBef>
                <a:spcPct val="20000"/>
              </a:spcBef>
              <a:spcAft>
                <a:spcPct val="0"/>
              </a:spcAft>
            </a:pPr>
            <a:r>
              <a:rPr lang="en-US" sz="4400" b="1" dirty="0"/>
              <a:t>What are pronouns?</a:t>
            </a:r>
            <a:endParaRPr lang="en-US" sz="4400" dirty="0">
              <a:cs typeface="Calibri"/>
            </a:endParaRPr>
          </a:p>
          <a:p>
            <a:pPr>
              <a:spcBef>
                <a:spcPct val="20000"/>
              </a:spcBef>
              <a:spcAft>
                <a:spcPct val="0"/>
              </a:spcAft>
            </a:pPr>
            <a:r>
              <a:rPr lang="en-US" sz="4400" b="1" dirty="0"/>
              <a:t>Why is it important to ask for pronouns?</a:t>
            </a:r>
            <a:endParaRPr lang="en-US" sz="4400" dirty="0">
              <a:cs typeface="Calibri"/>
            </a:endParaRPr>
          </a:p>
          <a:p>
            <a:pPr>
              <a:spcBef>
                <a:spcPct val="20000"/>
              </a:spcBef>
              <a:spcAft>
                <a:spcPct val="0"/>
              </a:spcAft>
            </a:pPr>
            <a:r>
              <a:rPr lang="en-US" sz="4400" b="1" dirty="0"/>
              <a:t>What are positive ways we can ask for pronouns in the classroom?</a:t>
            </a:r>
            <a:endParaRPr lang="en-US" sz="4400" dirty="0">
              <a:cs typeface="Calibri" panose="020F0502020204030204"/>
            </a:endParaRPr>
          </a:p>
        </p:txBody>
      </p:sp>
      <p:pic>
        <p:nvPicPr>
          <p:cNvPr id="5" name="Picture 5">
            <a:extLst>
              <a:ext uri="{FF2B5EF4-FFF2-40B4-BE49-F238E27FC236}">
                <a16:creationId xmlns:a16="http://schemas.microsoft.com/office/drawing/2014/main" id="{7A389E74-6CDD-4F1A-A75B-641664689D91}"/>
              </a:ext>
            </a:extLst>
          </p:cNvPr>
          <p:cNvPicPr>
            <a:picLocks noGrp="1" noChangeAspect="1"/>
          </p:cNvPicPr>
          <p:nvPr>
            <p:ph sz="half" idx="1"/>
          </p:nvPr>
        </p:nvPicPr>
        <p:blipFill rotWithShape="1">
          <a:blip r:embed="rId2"/>
          <a:srcRect l="11496" r="12976" b="2"/>
          <a:stretch/>
        </p:blipFill>
        <p:spPr>
          <a:xfrm>
            <a:off x="7675658" y="2093976"/>
            <a:ext cx="3941064" cy="4096512"/>
          </a:xfrm>
          <a:prstGeom prst="rect">
            <a:avLst/>
          </a:prstGeom>
        </p:spPr>
      </p:pic>
    </p:spTree>
    <p:extLst>
      <p:ext uri="{BB962C8B-B14F-4D97-AF65-F5344CB8AC3E}">
        <p14:creationId xmlns:p14="http://schemas.microsoft.com/office/powerpoint/2010/main" val="309692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9384EA-479C-4B8F-8974-5A99BF400C6B}"/>
              </a:ext>
            </a:extLst>
          </p:cNvPr>
          <p:cNvSpPr>
            <a:spLocks noGrp="1"/>
          </p:cNvSpPr>
          <p:nvPr>
            <p:ph type="title"/>
          </p:nvPr>
        </p:nvSpPr>
        <p:spPr>
          <a:xfrm>
            <a:off x="488487"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Pronouns</a:t>
            </a:r>
          </a:p>
        </p:txBody>
      </p:sp>
      <p:sp>
        <p:nvSpPr>
          <p:cNvPr id="3" name="Content Placeholder 2">
            <a:extLst>
              <a:ext uri="{FF2B5EF4-FFF2-40B4-BE49-F238E27FC236}">
                <a16:creationId xmlns:a16="http://schemas.microsoft.com/office/drawing/2014/main" id="{D2468A27-AB3C-41EC-ABFD-2DE05301365D}"/>
              </a:ext>
            </a:extLst>
          </p:cNvPr>
          <p:cNvSpPr>
            <a:spLocks noGrp="1"/>
          </p:cNvSpPr>
          <p:nvPr>
            <p:ph sz="half" idx="1"/>
          </p:nvPr>
        </p:nvSpPr>
        <p:spPr>
          <a:xfrm>
            <a:off x="267909" y="4851740"/>
            <a:ext cx="5095808" cy="1940327"/>
          </a:xfrm>
        </p:spPr>
        <p:txBody>
          <a:bodyPr vert="horz" lIns="91440" tIns="45720" rIns="91440" bIns="45720" rtlCol="0" anchor="t">
            <a:noAutofit/>
          </a:bodyPr>
          <a:lstStyle/>
          <a:p>
            <a:pPr marL="0" indent="0" algn="ctr">
              <a:buNone/>
            </a:pPr>
            <a:r>
              <a:rPr lang="en-US" sz="4000" kern="1200" dirty="0">
                <a:latin typeface="+mn-lt"/>
                <a:ea typeface="+mn-ea"/>
                <a:cs typeface="+mn-cs"/>
              </a:rPr>
              <a:t>What are other </a:t>
            </a:r>
            <a:r>
              <a:rPr lang="en-US" sz="4000" dirty="0"/>
              <a:t>places </a:t>
            </a:r>
            <a:r>
              <a:rPr lang="en-US" sz="4000" kern="1200" dirty="0">
                <a:latin typeface="+mn-lt"/>
                <a:ea typeface="+mn-ea"/>
                <a:cs typeface="+mn-cs"/>
              </a:rPr>
              <a:t>we can include </a:t>
            </a:r>
            <a:r>
              <a:rPr lang="en-US" sz="4000" dirty="0"/>
              <a:t>our pronouns</a:t>
            </a:r>
            <a:r>
              <a:rPr lang="en-US" sz="4000" kern="1200" dirty="0">
                <a:latin typeface="+mn-lt"/>
                <a:ea typeface="+mn-ea"/>
                <a:cs typeface="+mn-cs"/>
              </a:rPr>
              <a:t>?</a:t>
            </a:r>
            <a:endParaRPr lang="en-US" sz="4000">
              <a:ea typeface="+mn-ea"/>
              <a:cs typeface="+mn-cs"/>
            </a:endParaRP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A7C310-B7E4-4EB8-A72B-8E8038B51724}"/>
              </a:ext>
            </a:extLst>
          </p:cNvPr>
          <p:cNvPicPr>
            <a:picLocks noChangeAspect="1"/>
          </p:cNvPicPr>
          <p:nvPr/>
        </p:nvPicPr>
        <p:blipFill rotWithShape="1">
          <a:blip r:embed="rId3"/>
          <a:srcRect l="31926" t="15105" r="37364" b="22588"/>
          <a:stretch/>
        </p:blipFill>
        <p:spPr>
          <a:xfrm>
            <a:off x="5740224" y="640080"/>
            <a:ext cx="5042759" cy="5550408"/>
          </a:xfrm>
          <a:prstGeom prst="rect">
            <a:avLst/>
          </a:prstGeom>
        </p:spPr>
      </p:pic>
    </p:spTree>
    <p:extLst>
      <p:ext uri="{BB962C8B-B14F-4D97-AF65-F5344CB8AC3E}">
        <p14:creationId xmlns:p14="http://schemas.microsoft.com/office/powerpoint/2010/main" val="41771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004081A-B1B9-4626-A9A5-188E502D38C3}"/>
              </a:ext>
            </a:extLst>
          </p:cNvPr>
          <p:cNvSpPr>
            <a:spLocks noGrp="1"/>
          </p:cNvSpPr>
          <p:nvPr>
            <p:ph type="title"/>
          </p:nvPr>
        </p:nvSpPr>
        <p:spPr>
          <a:xfrm>
            <a:off x="1143000" y="990599"/>
            <a:ext cx="9906000" cy="685800"/>
          </a:xfrm>
        </p:spPr>
        <p:txBody>
          <a:bodyPr vert="horz" lIns="91440" tIns="45720" rIns="91440" bIns="45720" rtlCol="0" anchor="t">
            <a:normAutofit/>
          </a:bodyPr>
          <a:lstStyle/>
          <a:p>
            <a:r>
              <a:rPr lang="en-US" sz="4000" kern="1200">
                <a:solidFill>
                  <a:schemeClr val="tx1"/>
                </a:solidFill>
                <a:latin typeface="+mj-lt"/>
                <a:ea typeface="+mj-ea"/>
                <a:cs typeface="+mj-cs"/>
              </a:rPr>
              <a:t>Pronouns (continued)</a:t>
            </a:r>
          </a:p>
        </p:txBody>
      </p:sp>
      <p:graphicFrame>
        <p:nvGraphicFramePr>
          <p:cNvPr id="5" name="Content Placeholder 2">
            <a:extLst>
              <a:ext uri="{FF2B5EF4-FFF2-40B4-BE49-F238E27FC236}">
                <a16:creationId xmlns:a16="http://schemas.microsoft.com/office/drawing/2014/main" id="{CA883680-6098-44F7-A53D-78387028BB9B}"/>
              </a:ext>
            </a:extLst>
          </p:cNvPr>
          <p:cNvGraphicFramePr>
            <a:graphicFrameLocks noGrp="1"/>
          </p:cNvGraphicFramePr>
          <p:nvPr>
            <p:ph sz="half" idx="1"/>
            <p:extLst>
              <p:ext uri="{D42A27DB-BD31-4B8C-83A1-F6EECF244321}">
                <p14:modId xmlns:p14="http://schemas.microsoft.com/office/powerpoint/2010/main" val="3287021785"/>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5722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DE7CEF8-81BE-4888-9F8C-E76313769653}"/>
              </a:ext>
            </a:extLst>
          </p:cNvPr>
          <p:cNvSpPr>
            <a:spLocks noGrp="1"/>
          </p:cNvSpPr>
          <p:nvPr>
            <p:ph sz="half" idx="1"/>
          </p:nvPr>
        </p:nvSpPr>
        <p:spPr>
          <a:xfrm>
            <a:off x="889686" y="1676400"/>
            <a:ext cx="9930714" cy="3505200"/>
          </a:xfrm>
        </p:spPr>
        <p:txBody>
          <a:bodyPr vert="horz" lIns="91440" tIns="45720" rIns="91440" bIns="45720" rtlCol="0">
            <a:normAutofit/>
          </a:bodyPr>
          <a:lstStyle/>
          <a:p>
            <a:pPr marL="0" indent="0" algn="ctr">
              <a:buNone/>
            </a:pPr>
            <a:r>
              <a:rPr lang="en-US" sz="4800" b="0" i="0" u="none" strike="noStrike" dirty="0">
                <a:solidFill>
                  <a:schemeClr val="tx1">
                    <a:alpha val="55000"/>
                  </a:schemeClr>
                </a:solidFill>
                <a:effectLst/>
              </a:rPr>
              <a:t>She wanted to register for her classes.  She wanted classes in her major.</a:t>
            </a:r>
            <a:endParaRPr lang="en-US" sz="4800" dirty="0">
              <a:solidFill>
                <a:schemeClr val="tx1">
                  <a:alpha val="55000"/>
                </a:schemeClr>
              </a:solidFill>
            </a:endParaRPr>
          </a:p>
        </p:txBody>
      </p:sp>
    </p:spTree>
    <p:extLst>
      <p:ext uri="{BB962C8B-B14F-4D97-AF65-F5344CB8AC3E}">
        <p14:creationId xmlns:p14="http://schemas.microsoft.com/office/powerpoint/2010/main" val="2667361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DE7CEF8-81BE-4888-9F8C-E76313769653}"/>
              </a:ext>
            </a:extLst>
          </p:cNvPr>
          <p:cNvSpPr>
            <a:spLocks noGrp="1"/>
          </p:cNvSpPr>
          <p:nvPr>
            <p:ph sz="half" idx="1"/>
          </p:nvPr>
        </p:nvSpPr>
        <p:spPr>
          <a:xfrm>
            <a:off x="889686" y="1699966"/>
            <a:ext cx="10386342" cy="3827283"/>
          </a:xfrm>
        </p:spPr>
        <p:txBody>
          <a:bodyPr vert="horz" lIns="91440" tIns="45720" rIns="91440" bIns="45720" rtlCol="0" anchor="t">
            <a:normAutofit lnSpcReduction="10000"/>
          </a:bodyPr>
          <a:lstStyle/>
          <a:p>
            <a:pPr marL="0" indent="0" algn="ctr">
              <a:buNone/>
            </a:pPr>
            <a:r>
              <a:rPr lang="en-US" sz="4800" dirty="0">
                <a:solidFill>
                  <a:srgbClr val="000000"/>
                </a:solidFill>
                <a:ea typeface="+mn-lt"/>
                <a:cs typeface="+mn-lt"/>
              </a:rPr>
              <a:t>He went to the library </a:t>
            </a:r>
            <a:r>
              <a:rPr lang="en-US" sz="4800" b="0" i="0" u="none" strike="noStrike" dirty="0">
                <a:solidFill>
                  <a:srgbClr val="000000"/>
                </a:solidFill>
                <a:effectLst/>
                <a:ea typeface="+mn-lt"/>
                <a:cs typeface="+mn-lt"/>
              </a:rPr>
              <a:t>to </a:t>
            </a:r>
            <a:r>
              <a:rPr lang="en-US" sz="4800" dirty="0">
                <a:solidFill>
                  <a:srgbClr val="000000"/>
                </a:solidFill>
                <a:ea typeface="+mn-lt"/>
                <a:cs typeface="+mn-lt"/>
              </a:rPr>
              <a:t>pick up his books, but he forgot his ID </a:t>
            </a:r>
            <a:r>
              <a:rPr lang="en-US" sz="4800" b="0" i="0" u="none" strike="noStrike" dirty="0">
                <a:solidFill>
                  <a:srgbClr val="000000"/>
                </a:solidFill>
                <a:effectLst/>
                <a:ea typeface="+mn-lt"/>
                <a:cs typeface="+mn-lt"/>
              </a:rPr>
              <a:t>in </a:t>
            </a:r>
            <a:r>
              <a:rPr lang="en-US" sz="4800" dirty="0">
                <a:solidFill>
                  <a:srgbClr val="000000"/>
                </a:solidFill>
                <a:ea typeface="+mn-lt"/>
                <a:cs typeface="+mn-lt"/>
              </a:rPr>
              <a:t>his apartment. </a:t>
            </a:r>
            <a:endParaRPr lang="en-US" dirty="0">
              <a:solidFill>
                <a:srgbClr val="000000"/>
              </a:solidFill>
              <a:ea typeface="+mn-lt"/>
              <a:cs typeface="+mn-lt"/>
            </a:endParaRPr>
          </a:p>
          <a:p>
            <a:pPr marL="0" indent="0" algn="ctr">
              <a:buNone/>
            </a:pPr>
            <a:r>
              <a:rPr lang="en-US" sz="4800" dirty="0">
                <a:solidFill>
                  <a:srgbClr val="000000"/>
                </a:solidFill>
                <a:ea typeface="+mn-lt"/>
                <a:cs typeface="+mn-lt"/>
              </a:rPr>
              <a:t>His mom warned him this would happen, as he is known for being forgetful. It was up to him to go get it</a:t>
            </a:r>
            <a:r>
              <a:rPr lang="en-US" sz="4800" b="0" i="0" u="none" strike="noStrike" dirty="0">
                <a:solidFill>
                  <a:srgbClr val="000000"/>
                </a:solidFill>
                <a:effectLst/>
                <a:ea typeface="+mn-lt"/>
                <a:cs typeface="+mn-lt"/>
              </a:rPr>
              <a:t>.</a:t>
            </a:r>
            <a:endParaRPr lang="en-US" dirty="0">
              <a:solidFill>
                <a:srgbClr val="000000"/>
              </a:solidFill>
              <a:ea typeface="+mn-lt"/>
              <a:cs typeface="+mn-lt"/>
            </a:endParaRPr>
          </a:p>
        </p:txBody>
      </p:sp>
    </p:spTree>
    <p:extLst>
      <p:ext uri="{BB962C8B-B14F-4D97-AF65-F5344CB8AC3E}">
        <p14:creationId xmlns:p14="http://schemas.microsoft.com/office/powerpoint/2010/main" val="4203623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2" descr="Tray of takeaway coffees">
            <a:extLst>
              <a:ext uri="{FF2B5EF4-FFF2-40B4-BE49-F238E27FC236}">
                <a16:creationId xmlns:a16="http://schemas.microsoft.com/office/drawing/2014/main" id="{5AA33BFA-C321-4C18-8119-A87EF9D87759}"/>
              </a:ext>
            </a:extLst>
          </p:cNvPr>
          <p:cNvPicPr>
            <a:picLocks noChangeAspect="1"/>
          </p:cNvPicPr>
          <p:nvPr/>
        </p:nvPicPr>
        <p:blipFill rotWithShape="1">
          <a:blip r:embed="rId2"/>
          <a:srcRect l="779" r="5242" b="-3"/>
          <a:stretch/>
        </p:blipFill>
        <p:spPr>
          <a:xfrm>
            <a:off x="1"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7531610" y="365125"/>
            <a:ext cx="4253509" cy="1899912"/>
          </a:xfrm>
        </p:spPr>
        <p:txBody>
          <a:bodyPr vert="horz" lIns="91440" tIns="45720" rIns="91440" bIns="45720" rtlCol="0" anchor="ctr">
            <a:normAutofit/>
          </a:bodyPr>
          <a:lstStyle/>
          <a:p>
            <a:r>
              <a:rPr lang="en-US" sz="5400" b="1"/>
              <a:t>Introductions:</a:t>
            </a:r>
          </a:p>
        </p:txBody>
      </p:sp>
      <p:graphicFrame>
        <p:nvGraphicFramePr>
          <p:cNvPr id="21" name="Content Placeholder 10">
            <a:extLst>
              <a:ext uri="{FF2B5EF4-FFF2-40B4-BE49-F238E27FC236}">
                <a16:creationId xmlns:a16="http://schemas.microsoft.com/office/drawing/2014/main" id="{7FCC271F-FAEE-4355-A9E2-BBBF9F7E8525}"/>
              </a:ext>
            </a:extLst>
          </p:cNvPr>
          <p:cNvGraphicFramePr>
            <a:graphicFrameLocks noGrp="1"/>
          </p:cNvGraphicFramePr>
          <p:nvPr>
            <p:ph sz="half" idx="1"/>
            <p:extLst>
              <p:ext uri="{D42A27DB-BD31-4B8C-83A1-F6EECF244321}">
                <p14:modId xmlns:p14="http://schemas.microsoft.com/office/powerpoint/2010/main" val="483457901"/>
              </p:ext>
            </p:extLst>
          </p:nvPr>
        </p:nvGraphicFramePr>
        <p:xfrm>
          <a:off x="7186554" y="1887862"/>
          <a:ext cx="4871735" cy="4289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defRPr/>
            </a:pPr>
            <a:r>
              <a:rPr lang="en-US" sz="900" kern="1200">
                <a:solidFill>
                  <a:srgbClr val="FFFFFF"/>
                </a:solidFill>
                <a:latin typeface="Calibri" panose="020F0502020204030204"/>
                <a:ea typeface="+mn-ea"/>
                <a:cs typeface="+mn-cs"/>
              </a:rPr>
              <a:t>SUNY CPD Online Teaching: Technology &amp; Educational Resources  Institute 2021</a:t>
            </a:r>
          </a:p>
        </p:txBody>
      </p:sp>
    </p:spTree>
    <p:extLst>
      <p:ext uri="{BB962C8B-B14F-4D97-AF65-F5344CB8AC3E}">
        <p14:creationId xmlns:p14="http://schemas.microsoft.com/office/powerpoint/2010/main" val="2249243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DE7CEF8-81BE-4888-9F8C-E76313769653}"/>
              </a:ext>
            </a:extLst>
          </p:cNvPr>
          <p:cNvSpPr>
            <a:spLocks noGrp="1"/>
          </p:cNvSpPr>
          <p:nvPr>
            <p:ph sz="half" idx="1"/>
          </p:nvPr>
        </p:nvSpPr>
        <p:spPr>
          <a:xfrm>
            <a:off x="838200" y="653456"/>
            <a:ext cx="10672411" cy="5319748"/>
          </a:xfrm>
        </p:spPr>
        <p:txBody>
          <a:bodyPr vert="horz" lIns="91440" tIns="45720" rIns="91440" bIns="45720" rtlCol="0" anchor="t">
            <a:noAutofit/>
          </a:bodyPr>
          <a:lstStyle/>
          <a:p>
            <a:pPr marL="0" indent="0">
              <a:buNone/>
            </a:pPr>
            <a:r>
              <a:rPr lang="en-US" sz="4800" dirty="0"/>
              <a:t>He knew since he was 5 years old that he wanted to be a fireman.  </a:t>
            </a:r>
            <a:endParaRPr lang="en-US" sz="4800" dirty="0">
              <a:cs typeface="Calibri"/>
            </a:endParaRPr>
          </a:p>
          <a:p>
            <a:pPr marL="0" indent="0">
              <a:buNone/>
            </a:pPr>
            <a:endParaRPr lang="en-US" sz="4800" dirty="0">
              <a:cs typeface="Calibri"/>
            </a:endParaRPr>
          </a:p>
          <a:p>
            <a:pPr marL="0" indent="0">
              <a:buNone/>
            </a:pPr>
            <a:r>
              <a:rPr lang="en-US" sz="4800" dirty="0"/>
              <a:t>His sister would always ask him, “Don’t you want to be a mailman or chairman of the board?” </a:t>
            </a:r>
            <a:endParaRPr lang="en-US" sz="4800" dirty="0">
              <a:cs typeface="Calibri"/>
            </a:endParaRPr>
          </a:p>
          <a:p>
            <a:pPr marL="0" indent="0">
              <a:buNone/>
            </a:pPr>
            <a:endParaRPr lang="en-US" sz="4800" dirty="0">
              <a:cs typeface="Calibri"/>
            </a:endParaRPr>
          </a:p>
          <a:p>
            <a:pPr marL="0" indent="0">
              <a:buNone/>
            </a:pPr>
            <a:r>
              <a:rPr lang="en-US" sz="4800" dirty="0"/>
              <a:t>His sister knew it was always his dream.</a:t>
            </a:r>
            <a:endParaRPr lang="en-US" sz="4800" dirty="0">
              <a:cs typeface="Calibri"/>
            </a:endParaRPr>
          </a:p>
        </p:txBody>
      </p:sp>
    </p:spTree>
    <p:extLst>
      <p:ext uri="{BB962C8B-B14F-4D97-AF65-F5344CB8AC3E}">
        <p14:creationId xmlns:p14="http://schemas.microsoft.com/office/powerpoint/2010/main" val="3188045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4EA898-689D-4A55-A61D-B29D655CE5CD}"/>
              </a:ext>
            </a:extLst>
          </p:cNvPr>
          <p:cNvSpPr>
            <a:spLocks noGrp="1"/>
          </p:cNvSpPr>
          <p:nvPr>
            <p:ph sz="half" idx="1"/>
          </p:nvPr>
        </p:nvSpPr>
        <p:spPr>
          <a:xfrm>
            <a:off x="968024" y="1072403"/>
            <a:ext cx="10255952" cy="4937759"/>
          </a:xfrm>
        </p:spPr>
        <p:txBody>
          <a:bodyPr>
            <a:normAutofit lnSpcReduction="10000"/>
          </a:bodyPr>
          <a:lstStyle/>
          <a:p>
            <a:pPr marL="0" indent="0" rtl="0" fontAlgn="base">
              <a:buNone/>
            </a:pPr>
            <a:r>
              <a:rPr lang="en-US" sz="3200" b="0" i="0" dirty="0">
                <a:effectLst/>
                <a:latin typeface="Times New Roman" panose="02020603050405020304" pitchFamily="18" charset="0"/>
              </a:rPr>
              <a:t>Dursley stood rooted to the spot. He had been hugged by a complete stranger. He also thought he had been called a Muggle, whatever that was. He was rattled. He hurried to his car and set off for home, hoping he was imagining things, which he had never hoped before, because he didn’t approve of imagination. As he pulled into the driveway of number four, the first thing he saw — and it didn’t improve his mood — was the tabby cat he’d spotted that morning. It was now sitting on his garden wall. He was sure it was the same one; it had the same markings around its eyes. </a:t>
            </a:r>
            <a:endParaRPr lang="en-US" sz="3200" b="0" i="0" dirty="0">
              <a:effectLst/>
              <a:latin typeface="Segoe UI" panose="020B0502040204020203" pitchFamily="34" charset="0"/>
            </a:endParaRPr>
          </a:p>
          <a:p>
            <a:pPr marL="0" indent="0" rtl="0" fontAlgn="base">
              <a:buNone/>
            </a:pPr>
            <a:r>
              <a:rPr lang="en-US" sz="3200" b="0" i="0" dirty="0">
                <a:effectLst/>
                <a:latin typeface="Times New Roman" panose="02020603050405020304" pitchFamily="18" charset="0"/>
              </a:rPr>
              <a:t>--From J.K. Rowling’s </a:t>
            </a:r>
            <a:r>
              <a:rPr lang="en-US" sz="3200" b="0" i="1" dirty="0">
                <a:effectLst/>
                <a:latin typeface="Times New Roman" panose="02020603050405020304" pitchFamily="18" charset="0"/>
              </a:rPr>
              <a:t>Harry Potter and the Sorcerer’s Stone</a:t>
            </a:r>
            <a:r>
              <a:rPr lang="en-US" sz="3200" b="0" i="0" dirty="0">
                <a:effectLst/>
                <a:latin typeface="Times New Roman" panose="02020603050405020304" pitchFamily="18" charset="0"/>
              </a:rPr>
              <a:t> </a:t>
            </a:r>
            <a:endParaRPr lang="en-US" sz="3200" b="0" i="0" dirty="0">
              <a:effectLst/>
              <a:latin typeface="Segoe UI" panose="020B0502040204020203" pitchFamily="34" charset="0"/>
            </a:endParaRPr>
          </a:p>
          <a:p>
            <a:pPr marL="0" indent="0" rtl="0" fontAlgn="base">
              <a:buNone/>
            </a:pPr>
            <a:endParaRPr lang="en-US" sz="1400" b="0" i="0" dirty="0">
              <a:effectLst/>
              <a:latin typeface="Segoe UI" panose="020B0502040204020203" pitchFamily="34" charset="0"/>
            </a:endParaRPr>
          </a:p>
          <a:p>
            <a:pPr marL="0" indent="0">
              <a:buNone/>
            </a:pPr>
            <a:endParaRPr lang="en-US" sz="1400" dirty="0"/>
          </a:p>
        </p:txBody>
      </p:sp>
    </p:spTree>
    <p:extLst>
      <p:ext uri="{BB962C8B-B14F-4D97-AF65-F5344CB8AC3E}">
        <p14:creationId xmlns:p14="http://schemas.microsoft.com/office/powerpoint/2010/main" val="27978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6D488-E353-4227-846F-37C2EFB260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F5BE98-9EBA-42E9-8B8F-435510F65116}"/>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2A99BE7C-644A-4B1D-B7CB-230E6BE53A86}"/>
              </a:ext>
            </a:extLst>
          </p:cNvPr>
          <p:cNvSpPr>
            <a:spLocks noGrp="1"/>
          </p:cNvSpPr>
          <p:nvPr>
            <p:ph sz="half" idx="2"/>
          </p:nvPr>
        </p:nvSpPr>
        <p:spPr/>
        <p:txBody>
          <a:bodyPr/>
          <a:lstStyle/>
          <a:p>
            <a:endParaRPr lang="en-US"/>
          </a:p>
        </p:txBody>
      </p:sp>
      <p:pic>
        <p:nvPicPr>
          <p:cNvPr id="1026" name="Picture 2">
            <a:extLst>
              <a:ext uri="{FF2B5EF4-FFF2-40B4-BE49-F238E27FC236}">
                <a16:creationId xmlns:a16="http://schemas.microsoft.com/office/drawing/2014/main" id="{CDBC4418-61DB-4F6A-802C-28B99243BF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567"/>
          <a:stretch/>
        </p:blipFill>
        <p:spPr bwMode="auto">
          <a:xfrm>
            <a:off x="882538" y="128337"/>
            <a:ext cx="105793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215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image of OTTER Institute LOgo: Online Teaching: Technology &amp; Educational resources, Course  delivery series, August 9-13, 20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508000" y="2465741"/>
            <a:ext cx="6344357" cy="1564392"/>
          </a:xfrm>
        </p:spPr>
        <p:txBody>
          <a:bodyPr>
            <a:normAutofit fontScale="90000"/>
          </a:bodyPr>
          <a:lstStyle/>
          <a:p>
            <a:pPr algn="l"/>
            <a:r>
              <a:rPr lang="en-US" dirty="0">
                <a:solidFill>
                  <a:schemeClr val="bg1"/>
                </a:solidFill>
              </a:rPr>
              <a:t>For recordings and other resources, please visit:</a:t>
            </a:r>
          </a:p>
        </p:txBody>
      </p:sp>
      <p:sp>
        <p:nvSpPr>
          <p:cNvPr id="3" name="Subtitle 2"/>
          <p:cNvSpPr>
            <a:spLocks noGrp="1"/>
          </p:cNvSpPr>
          <p:nvPr>
            <p:ph type="subTitle" idx="1"/>
          </p:nvPr>
        </p:nvSpPr>
        <p:spPr>
          <a:xfrm>
            <a:off x="508000" y="4189061"/>
            <a:ext cx="5757334" cy="1094140"/>
          </a:xfrm>
        </p:spPr>
        <p:txBody>
          <a:bodyPr>
            <a:normAutofit fontScale="85000" lnSpcReduction="10000"/>
          </a:bodyPr>
          <a:lstStyle/>
          <a:p>
            <a:pPr algn="l"/>
            <a:r>
              <a:rPr lang="en-US" sz="5400" dirty="0">
                <a:solidFill>
                  <a:schemeClr val="bg1"/>
                </a:solidFill>
              </a:rPr>
              <a:t>www.suny.edu/OTTER</a:t>
            </a:r>
            <a:endParaRPr lang="en-US" dirty="0">
              <a:solidFill>
                <a:schemeClr val="bg1"/>
              </a:solidFill>
            </a:endParaRPr>
          </a:p>
        </p:txBody>
      </p:sp>
    </p:spTree>
    <p:extLst>
      <p:ext uri="{BB962C8B-B14F-4D97-AF65-F5344CB8AC3E}">
        <p14:creationId xmlns:p14="http://schemas.microsoft.com/office/powerpoint/2010/main" val="222215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48" name="Group 47">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49" name="Rectangle 48">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2" name="Freeform: Shape 51">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54" name="Rectangle 53">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Title 8"/>
          <p:cNvSpPr>
            <a:spLocks noGrp="1"/>
          </p:cNvSpPr>
          <p:nvPr>
            <p:ph type="title"/>
          </p:nvPr>
        </p:nvSpPr>
        <p:spPr>
          <a:xfrm>
            <a:off x="1143000" y="990599"/>
            <a:ext cx="9906000" cy="685800"/>
          </a:xfrm>
        </p:spPr>
        <p:txBody>
          <a:bodyPr vert="horz" lIns="91440" tIns="45720" rIns="91440" bIns="45720" rtlCol="0" anchor="t">
            <a:normAutofit/>
          </a:bodyPr>
          <a:lstStyle/>
          <a:p>
            <a:r>
              <a:rPr lang="en-US" sz="4000" kern="1200">
                <a:solidFill>
                  <a:schemeClr val="tx1"/>
                </a:solidFill>
                <a:latin typeface="+mj-lt"/>
                <a:ea typeface="+mj-ea"/>
                <a:cs typeface="+mj-cs"/>
              </a:rPr>
              <a:t>Agenda</a:t>
            </a:r>
          </a:p>
        </p:txBody>
      </p:sp>
      <p:sp>
        <p:nvSpPr>
          <p:cNvPr id="4" name="Footer Placeholder 3"/>
          <p:cNvSpPr>
            <a:spLocks noGrp="1"/>
          </p:cNvSpPr>
          <p:nvPr>
            <p:ph type="ftr" sz="quarter" idx="11"/>
          </p:nvPr>
        </p:nvSpPr>
        <p:spPr>
          <a:xfrm>
            <a:off x="457200" y="6400800"/>
            <a:ext cx="7010400" cy="457200"/>
          </a:xfrm>
        </p:spPr>
        <p:txBody>
          <a:bodyPr vert="horz" lIns="91440" tIns="45720" rIns="91440" bIns="45720" rtlCol="0" anchor="ctr">
            <a:normAutofit/>
          </a:bodyPr>
          <a:lstStyle/>
          <a:p>
            <a:pPr algn="l">
              <a:spcAft>
                <a:spcPts val="600"/>
              </a:spcAft>
            </a:pPr>
            <a:r>
              <a:rPr lang="en-US" sz="900" kern="1200">
                <a:solidFill>
                  <a:srgbClr val="000000">
                    <a:alpha val="70000"/>
                  </a:srgbClr>
                </a:solidFill>
                <a:latin typeface="+mn-lt"/>
                <a:ea typeface="+mn-ea"/>
                <a:cs typeface="+mn-cs"/>
              </a:rPr>
              <a:t>SUNY CPD Online Teaching: Technology &amp; Educational Resources  Institute 2021</a:t>
            </a:r>
          </a:p>
        </p:txBody>
      </p:sp>
      <p:graphicFrame>
        <p:nvGraphicFramePr>
          <p:cNvPr id="42" name="TextBox 1">
            <a:extLst>
              <a:ext uri="{FF2B5EF4-FFF2-40B4-BE49-F238E27FC236}">
                <a16:creationId xmlns:a16="http://schemas.microsoft.com/office/drawing/2014/main" id="{21109C44-4A76-4938-89C5-E489BB86AA32}"/>
              </a:ext>
            </a:extLst>
          </p:cNvPr>
          <p:cNvGraphicFramePr/>
          <p:nvPr>
            <p:extLst>
              <p:ext uri="{D42A27DB-BD31-4B8C-83A1-F6EECF244321}">
                <p14:modId xmlns:p14="http://schemas.microsoft.com/office/powerpoint/2010/main" val="3879419291"/>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2469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725355" y="6311900"/>
            <a:ext cx="5218289" cy="365125"/>
          </a:xfrm>
        </p:spPr>
        <p:txBody>
          <a:bodyPr/>
          <a:lstStyle/>
          <a:p>
            <a:pPr algn="r"/>
            <a:r>
              <a:rPr lang="en-US" dirty="0"/>
              <a:t>SUNY CPD Online Teaching: Technology &amp; Educational Resources  Institute 2021</a:t>
            </a:r>
          </a:p>
        </p:txBody>
      </p:sp>
      <p:sp>
        <p:nvSpPr>
          <p:cNvPr id="11" name="Content Placeholder 10"/>
          <p:cNvSpPr>
            <a:spLocks noGrp="1"/>
          </p:cNvSpPr>
          <p:nvPr>
            <p:ph sz="half" idx="1"/>
          </p:nvPr>
        </p:nvSpPr>
        <p:spPr/>
        <p:txBody>
          <a:bodyPr vert="horz" lIns="91440" tIns="45720" rIns="91440" bIns="45720" rtlCol="0" anchor="t">
            <a:normAutofit/>
          </a:bodyPr>
          <a:lstStyle/>
          <a:p>
            <a:pPr marL="0" indent="0">
              <a:buNone/>
            </a:pPr>
            <a:r>
              <a:rPr lang="en-US"/>
              <a:t>  </a:t>
            </a:r>
          </a:p>
        </p:txBody>
      </p:sp>
      <p:pic>
        <p:nvPicPr>
          <p:cNvPr id="13" name="Picture 12" descr="OTTER Institute Logo.  Dark blue curcle with the white outline of an otter.  SUNY Center for Professional Development, OTTER Institut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90" y="5424255"/>
            <a:ext cx="1297220" cy="1297220"/>
          </a:xfrm>
          <a:prstGeom prst="rect">
            <a:avLst/>
          </a:prstGeom>
        </p:spPr>
      </p:pic>
      <p:sp>
        <p:nvSpPr>
          <p:cNvPr id="7" name="Title 1">
            <a:extLst>
              <a:ext uri="{FF2B5EF4-FFF2-40B4-BE49-F238E27FC236}">
                <a16:creationId xmlns:a16="http://schemas.microsoft.com/office/drawing/2014/main" id="{2C520521-16AA-4CD8-B6F1-B1470AAE5673}"/>
              </a:ext>
            </a:extLst>
          </p:cNvPr>
          <p:cNvSpPr>
            <a:spLocks noGrp="1"/>
          </p:cNvSpPr>
          <p:nvPr/>
        </p:nvSpPr>
        <p:spPr bwMode="auto">
          <a:xfrm>
            <a:off x="602226" y="350136"/>
            <a:ext cx="112469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a:lstStyle>
          <a:p>
            <a:r>
              <a:rPr lang="en-US">
                <a:latin typeface="Garamond" panose="02020404030301010803" pitchFamily="18" charset="0"/>
              </a:rPr>
              <a:t>“</a:t>
            </a:r>
            <a:r>
              <a:rPr lang="en-US" b="1">
                <a:latin typeface="Garamond" panose="02020404030301010803" pitchFamily="18" charset="0"/>
              </a:rPr>
              <a:t>Gender</a:t>
            </a:r>
            <a:r>
              <a:rPr lang="en-US">
                <a:latin typeface="Garamond" panose="02020404030301010803" pitchFamily="18" charset="0"/>
              </a:rPr>
              <a:t> is who you go to bed </a:t>
            </a:r>
            <a:r>
              <a:rPr lang="en-US" i="1">
                <a:latin typeface="Garamond" panose="02020404030301010803" pitchFamily="18" charset="0"/>
              </a:rPr>
              <a:t>as.</a:t>
            </a:r>
            <a:r>
              <a:rPr lang="en-US">
                <a:latin typeface="Garamond" panose="02020404030301010803" pitchFamily="18" charset="0"/>
              </a:rPr>
              <a:t> </a:t>
            </a:r>
            <a:r>
              <a:rPr lang="en-US" b="1">
                <a:latin typeface="Garamond" panose="02020404030301010803" pitchFamily="18" charset="0"/>
              </a:rPr>
              <a:t>Sexual orientation </a:t>
            </a:r>
            <a:r>
              <a:rPr lang="en-US">
                <a:latin typeface="Garamond" panose="02020404030301010803" pitchFamily="18" charset="0"/>
              </a:rPr>
              <a:t>is who you go to bed </a:t>
            </a:r>
            <a:r>
              <a:rPr lang="en-US" i="1">
                <a:latin typeface="Garamond" panose="02020404030301010803" pitchFamily="18" charset="0"/>
              </a:rPr>
              <a:t>with</a:t>
            </a:r>
            <a:r>
              <a:rPr lang="en-US">
                <a:latin typeface="Garamond" panose="02020404030301010803" pitchFamily="18" charset="0"/>
              </a:rPr>
              <a:t>.”</a:t>
            </a:r>
            <a:br>
              <a:rPr lang="en-US">
                <a:latin typeface="Garamond" panose="02020404030301010803" pitchFamily="18" charset="0"/>
              </a:rPr>
            </a:br>
            <a:r>
              <a:rPr lang="en-US" sz="3600">
                <a:latin typeface="Garamond" panose="02020404030301010803" pitchFamily="18" charset="0"/>
              </a:rPr>
              <a:t>(Or don’t!)</a:t>
            </a:r>
            <a:endParaRPr lang="en-US">
              <a:latin typeface="Garamond" panose="02020404030301010803" pitchFamily="18" charset="0"/>
            </a:endParaRPr>
          </a:p>
        </p:txBody>
      </p:sp>
      <p:pic>
        <p:nvPicPr>
          <p:cNvPr id="2" name="Picture 2">
            <a:hlinkClick r:id="" action="ppaction://media"/>
            <a:extLst>
              <a:ext uri="{FF2B5EF4-FFF2-40B4-BE49-F238E27FC236}">
                <a16:creationId xmlns:a16="http://schemas.microsoft.com/office/drawing/2014/main" id="{D2311C47-CDBD-4A69-981D-D6B5F20AF4B2}"/>
              </a:ext>
            </a:extLst>
          </p:cNvPr>
          <p:cNvPicPr>
            <a:picLocks noRot="1" noChangeAspect="1"/>
          </p:cNvPicPr>
          <p:nvPr>
            <a:videoFile r:link="rId1"/>
          </p:nvPr>
        </p:nvPicPr>
        <p:blipFill>
          <a:blip r:embed="rId4"/>
          <a:stretch>
            <a:fillRect/>
          </a:stretch>
        </p:blipFill>
        <p:spPr>
          <a:xfrm>
            <a:off x="3220065" y="1798995"/>
            <a:ext cx="6108289" cy="4882329"/>
          </a:xfrm>
          <a:prstGeom prst="rect">
            <a:avLst/>
          </a:prstGeom>
        </p:spPr>
      </p:pic>
    </p:spTree>
    <p:extLst>
      <p:ext uri="{BB962C8B-B14F-4D97-AF65-F5344CB8AC3E}">
        <p14:creationId xmlns:p14="http://schemas.microsoft.com/office/powerpoint/2010/main" val="2899512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EB18D695-BC65-463C-B6E7-866AAEEDDB44}"/>
              </a:ext>
            </a:extLst>
          </p:cNvPr>
          <p:cNvPicPr>
            <a:picLocks noGrp="1" noChangeAspect="1"/>
          </p:cNvPicPr>
          <p:nvPr>
            <p:ph sz="half" idx="2"/>
          </p:nvPr>
        </p:nvPicPr>
        <p:blipFill>
          <a:blip r:embed="rId2"/>
          <a:stretch>
            <a:fillRect/>
          </a:stretch>
        </p:blipFill>
        <p:spPr>
          <a:xfrm>
            <a:off x="1839282" y="-124768"/>
            <a:ext cx="8876581" cy="6866332"/>
          </a:xfrm>
        </p:spPr>
      </p:pic>
      <p:sp>
        <p:nvSpPr>
          <p:cNvPr id="4" name="Footer Placeholder 3"/>
          <p:cNvSpPr>
            <a:spLocks noGrp="1"/>
          </p:cNvSpPr>
          <p:nvPr>
            <p:ph type="ftr" sz="quarter" idx="11"/>
          </p:nvPr>
        </p:nvSpPr>
        <p:spPr>
          <a:xfrm>
            <a:off x="6725355" y="6311900"/>
            <a:ext cx="5218289" cy="365125"/>
          </a:xfrm>
        </p:spPr>
        <p:txBody>
          <a:bodyPr/>
          <a:lstStyle/>
          <a:p>
            <a:pPr algn="r"/>
            <a:r>
              <a:rPr lang="en-US" dirty="0"/>
              <a:t>SUNY CPD Online Teaching: Technology &amp; Educational Resources  Institute 2021</a:t>
            </a:r>
          </a:p>
        </p:txBody>
      </p:sp>
    </p:spTree>
    <p:extLst>
      <p:ext uri="{BB962C8B-B14F-4D97-AF65-F5344CB8AC3E}">
        <p14:creationId xmlns:p14="http://schemas.microsoft.com/office/powerpoint/2010/main" val="10810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C1D45-B731-4D11-8113-BFC13D6C00CE}"/>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b="1" dirty="0"/>
              <a:t>Terminology</a:t>
            </a:r>
          </a:p>
        </p:txBody>
      </p:sp>
      <p:pic>
        <p:nvPicPr>
          <p:cNvPr id="5" name="Picture 5">
            <a:extLst>
              <a:ext uri="{FF2B5EF4-FFF2-40B4-BE49-F238E27FC236}">
                <a16:creationId xmlns:a16="http://schemas.microsoft.com/office/drawing/2014/main" id="{E453758F-ED20-4F2A-A83E-FE67DF46CD54}"/>
              </a:ext>
            </a:extLst>
          </p:cNvPr>
          <p:cNvPicPr>
            <a:picLocks noGrp="1" noChangeAspect="1"/>
          </p:cNvPicPr>
          <p:nvPr>
            <p:ph sz="half" idx="2"/>
          </p:nvPr>
        </p:nvPicPr>
        <p:blipFill rotWithShape="1">
          <a:blip r:embed="rId2"/>
          <a:srcRect t="32197" b="2722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2AF3A4EB-DED2-447B-B30D-476CA0BBE80A}"/>
              </a:ext>
            </a:extLst>
          </p:cNvPr>
          <p:cNvSpPr>
            <a:spLocks noGrp="1"/>
          </p:cNvSpPr>
          <p:nvPr>
            <p:ph sz="half" idx="1"/>
          </p:nvPr>
        </p:nvSpPr>
        <p:spPr>
          <a:xfrm>
            <a:off x="3914274" y="3709719"/>
            <a:ext cx="8283951" cy="3027780"/>
          </a:xfrm>
        </p:spPr>
        <p:txBody>
          <a:bodyPr vert="horz" lIns="91440" tIns="45720" rIns="91440" bIns="45720" rtlCol="0" anchor="ctr">
            <a:normAutofit/>
          </a:bodyPr>
          <a:lstStyle/>
          <a:p>
            <a:pPr>
              <a:spcBef>
                <a:spcPct val="20000"/>
              </a:spcBef>
              <a:spcAft>
                <a:spcPct val="0"/>
              </a:spcAft>
            </a:pPr>
            <a:r>
              <a:rPr lang="en-US" sz="3200" b="1" dirty="0"/>
              <a:t>Being mindful of language and terminology is an important part of being an ally.</a:t>
            </a:r>
            <a:endParaRPr lang="en-US" sz="3200" dirty="0">
              <a:cs typeface="Calibri"/>
            </a:endParaRPr>
          </a:p>
          <a:p>
            <a:pPr>
              <a:spcBef>
                <a:spcPct val="20000"/>
              </a:spcBef>
              <a:spcAft>
                <a:spcPct val="0"/>
              </a:spcAft>
            </a:pPr>
            <a:r>
              <a:rPr lang="en-US" sz="3200" b="1" dirty="0"/>
              <a:t>Terminology is fluid and constantly changing.</a:t>
            </a:r>
          </a:p>
          <a:p>
            <a:pPr>
              <a:spcBef>
                <a:spcPct val="20000"/>
              </a:spcBef>
              <a:spcAft>
                <a:spcPct val="0"/>
              </a:spcAft>
            </a:pPr>
            <a:r>
              <a:rPr lang="en-US" sz="3200" b="1" dirty="0">
                <a:cs typeface="Calibri" panose="020F0502020204030204"/>
              </a:rPr>
              <a:t>Become as familiar as possible with language.</a:t>
            </a:r>
            <a:endParaRPr lang="en-US" sz="3200" dirty="0">
              <a:cs typeface="Calibri" panose="020F0502020204030204"/>
            </a:endParaRPr>
          </a:p>
        </p:txBody>
      </p:sp>
    </p:spTree>
    <p:extLst>
      <p:ext uri="{BB962C8B-B14F-4D97-AF65-F5344CB8AC3E}">
        <p14:creationId xmlns:p14="http://schemas.microsoft.com/office/powerpoint/2010/main" val="320316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53A365DB-E387-4BD7-A98B-BFD009DD5E1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417"/>
          <a:stretch/>
        </p:blipFill>
        <p:spPr>
          <a:xfrm>
            <a:off x="20" y="10"/>
            <a:ext cx="12191980" cy="6857990"/>
          </a:xfrm>
          <a:prstGeom prst="rect">
            <a:avLst/>
          </a:prstGeom>
        </p:spPr>
      </p:pic>
      <p:sp>
        <p:nvSpPr>
          <p:cNvPr id="31" name="Rectangle 30">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22839-857C-4B9D-B5AE-E25508EA323B}"/>
              </a:ext>
            </a:extLst>
          </p:cNvPr>
          <p:cNvSpPr>
            <a:spLocks noGrp="1"/>
          </p:cNvSpPr>
          <p:nvPr>
            <p:ph type="title"/>
          </p:nvPr>
        </p:nvSpPr>
        <p:spPr>
          <a:xfrm>
            <a:off x="1915528" y="1967164"/>
            <a:ext cx="8363952" cy="2795336"/>
          </a:xfrm>
        </p:spPr>
        <p:txBody>
          <a:bodyPr vert="horz" lIns="91440" tIns="45720" rIns="91440" bIns="45720" rtlCol="0" anchor="ctr">
            <a:noAutofit/>
          </a:bodyPr>
          <a:lstStyle/>
          <a:p>
            <a:pPr algn="ctr"/>
            <a:r>
              <a:rPr lang="en-US" sz="4800" b="1" dirty="0">
                <a:solidFill>
                  <a:schemeClr val="tx1">
                    <a:lumMod val="75000"/>
                    <a:lumOff val="25000"/>
                  </a:schemeClr>
                </a:solidFill>
              </a:rPr>
              <a:t>What are FIVE sexual orientations or gender identities that you have heard of? </a:t>
            </a:r>
            <a:endParaRPr lang="en-US" sz="4800" dirty="0">
              <a:solidFill>
                <a:schemeClr val="tx1">
                  <a:lumMod val="75000"/>
                  <a:lumOff val="25000"/>
                </a:schemeClr>
              </a:solidFill>
            </a:endParaRPr>
          </a:p>
        </p:txBody>
      </p:sp>
      <p:sp>
        <p:nvSpPr>
          <p:cNvPr id="12" name="TextBox 11">
            <a:extLst>
              <a:ext uri="{FF2B5EF4-FFF2-40B4-BE49-F238E27FC236}">
                <a16:creationId xmlns:a16="http://schemas.microsoft.com/office/drawing/2014/main" id="{9B2006B9-B81E-4474-BC61-DCE82D54BC48}"/>
              </a:ext>
            </a:extLst>
          </p:cNvPr>
          <p:cNvSpPr txBox="1"/>
          <p:nvPr/>
        </p:nvSpPr>
        <p:spPr>
          <a:xfrm>
            <a:off x="3049030" y="3256691"/>
            <a:ext cx="6098058" cy="369332"/>
          </a:xfrm>
          <a:prstGeom prst="rect">
            <a:avLst/>
          </a:prstGeom>
          <a:noFill/>
        </p:spPr>
        <p:txBody>
          <a:bodyPr wrap="square">
            <a:spAutoFit/>
          </a:bodyPr>
          <a:lstStyle/>
          <a:p>
            <a:pPr>
              <a:spcAft>
                <a:spcPts val="600"/>
              </a:spcAft>
            </a:pPr>
            <a:r>
              <a:rPr lang="en-US" b="0" dirty="0">
                <a:effectLst/>
              </a:rPr>
              <a:t> </a:t>
            </a:r>
            <a:endParaRPr lang="en-US"/>
          </a:p>
        </p:txBody>
      </p:sp>
      <p:sp>
        <p:nvSpPr>
          <p:cNvPr id="6" name="TextBox 5">
            <a:extLst>
              <a:ext uri="{FF2B5EF4-FFF2-40B4-BE49-F238E27FC236}">
                <a16:creationId xmlns:a16="http://schemas.microsoft.com/office/drawing/2014/main" id="{F6038E83-367E-4BB5-B0AB-4303DA64262F}"/>
              </a:ext>
            </a:extLst>
          </p:cNvPr>
          <p:cNvSpPr txBox="1"/>
          <p:nvPr/>
        </p:nvSpPr>
        <p:spPr>
          <a:xfrm>
            <a:off x="9851296" y="6657945"/>
            <a:ext cx="234070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BY-ND</a:t>
            </a:r>
            <a:r>
              <a:rPr lang="en-US" sz="700">
                <a:solidFill>
                  <a:srgbClr val="FFFFFF"/>
                </a:solidFill>
              </a:rPr>
              <a:t>.</a:t>
            </a:r>
          </a:p>
        </p:txBody>
      </p:sp>
    </p:spTree>
    <p:extLst>
      <p:ext uri="{BB962C8B-B14F-4D97-AF65-F5344CB8AC3E}">
        <p14:creationId xmlns:p14="http://schemas.microsoft.com/office/powerpoint/2010/main" val="152613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8"/>
        <p:cNvGrpSpPr/>
        <p:nvPr/>
      </p:nvGrpSpPr>
      <p:grpSpPr>
        <a:xfrm>
          <a:off x="0" y="0"/>
          <a:ext cx="0" cy="0"/>
          <a:chOff x="0" y="0"/>
          <a:chExt cx="0" cy="0"/>
        </a:xfrm>
      </p:grpSpPr>
      <p:sp useBgFill="1">
        <p:nvSpPr>
          <p:cNvPr id="129" name="Rectangle 12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 name="Group 132">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4" name="Freeform: Shape 133">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9" name="Google Shape;379;p28"/>
          <p:cNvSpPr txBox="1">
            <a:spLocks noGrp="1"/>
          </p:cNvSpPr>
          <p:nvPr>
            <p:ph type="title"/>
          </p:nvPr>
        </p:nvSpPr>
        <p:spPr>
          <a:xfrm>
            <a:off x="3218499" y="-48705"/>
            <a:ext cx="5754696" cy="1837349"/>
          </a:xfrm>
          <a:prstGeom prst="rect">
            <a:avLst/>
          </a:prstGeom>
        </p:spPr>
        <p:txBody>
          <a:bodyPr spcFirstLastPara="1" vert="horz" lIns="91440" tIns="45720" rIns="91440" bIns="45720" rtlCol="0" anchor="ctr" anchorCtr="0">
            <a:normAutofit/>
          </a:bodyPr>
          <a:lstStyle/>
          <a:p>
            <a:pPr algn="ctr">
              <a:buClr>
                <a:schemeClr val="accent1"/>
              </a:buClr>
              <a:buSzPts val="2000"/>
            </a:pPr>
            <a:r>
              <a:rPr lang="en-US" b="1" kern="1200" dirty="0">
                <a:solidFill>
                  <a:schemeClr val="tx2"/>
                </a:solidFill>
                <a:latin typeface="+mj-lt"/>
                <a:ea typeface="+mj-ea"/>
                <a:cs typeface="+mj-cs"/>
                <a:sym typeface="Gill Sans"/>
              </a:rPr>
              <a:t>SEXUAL ORIENTATION</a:t>
            </a:r>
            <a:endParaRPr lang="en-US" b="1" kern="1200" dirty="0">
              <a:solidFill>
                <a:schemeClr val="tx2"/>
              </a:solidFill>
              <a:latin typeface="+mj-lt"/>
              <a:ea typeface="+mj-ea"/>
              <a:cs typeface="+mj-cs"/>
            </a:endParaRPr>
          </a:p>
        </p:txBody>
      </p:sp>
      <p:sp>
        <p:nvSpPr>
          <p:cNvPr id="380" name="Google Shape;380;p28"/>
          <p:cNvSpPr txBox="1"/>
          <p:nvPr/>
        </p:nvSpPr>
        <p:spPr>
          <a:xfrm>
            <a:off x="344752" y="1371523"/>
            <a:ext cx="11502190" cy="5486400"/>
          </a:xfrm>
          <a:prstGeom prst="rect">
            <a:avLst/>
          </a:prstGeom>
        </p:spPr>
        <p:txBody>
          <a:bodyPr spcFirstLastPara="1" vert="horz" lIns="91440" tIns="45720" rIns="91440" bIns="45720" rtlCol="0" anchor="t" anchorCtr="0">
            <a:normAutofit/>
          </a:bodyPr>
          <a:lstStyle/>
          <a:p>
            <a:pPr marL="411480" indent="-228600">
              <a:lnSpc>
                <a:spcPct val="90000"/>
              </a:lnSpc>
              <a:spcAft>
                <a:spcPts val="600"/>
              </a:spcAft>
              <a:buClr>
                <a:schemeClr val="accent2"/>
              </a:buClr>
              <a:buSzPts val="2400"/>
              <a:buFont typeface="Arial" panose="020B0604020202020204" pitchFamily="34" charset="0"/>
              <a:buChar char="•"/>
            </a:pPr>
            <a:r>
              <a:rPr lang="en-US" sz="3600" b="1" dirty="0">
                <a:solidFill>
                  <a:schemeClr val="tx2"/>
                </a:solidFill>
                <a:sym typeface="Gill Sans"/>
              </a:rPr>
              <a:t>LESBIAN </a:t>
            </a:r>
            <a:r>
              <a:rPr lang="en-US" sz="3600" dirty="0">
                <a:solidFill>
                  <a:schemeClr val="tx2"/>
                </a:solidFill>
                <a:sym typeface="Gill Sans"/>
              </a:rPr>
              <a:t>an identity label for women who have primary sexual, romantic and relational ties to other women</a:t>
            </a:r>
          </a:p>
          <a:p>
            <a:pPr marL="411480" indent="-228600">
              <a:lnSpc>
                <a:spcPct val="90000"/>
              </a:lnSpc>
              <a:spcAft>
                <a:spcPts val="600"/>
              </a:spcAft>
              <a:buClr>
                <a:schemeClr val="dk1"/>
              </a:buClr>
              <a:buSzPts val="2400"/>
              <a:buFont typeface="Arial" panose="020B0604020202020204" pitchFamily="34" charset="0"/>
              <a:buChar char="•"/>
            </a:pPr>
            <a:endParaRPr lang="en-US" sz="3600" dirty="0">
              <a:solidFill>
                <a:schemeClr val="tx2"/>
              </a:solidFill>
              <a:sym typeface="Gill Sans"/>
            </a:endParaRPr>
          </a:p>
          <a:p>
            <a:pPr marL="411480" indent="-228600">
              <a:lnSpc>
                <a:spcPct val="90000"/>
              </a:lnSpc>
              <a:spcAft>
                <a:spcPts val="600"/>
              </a:spcAft>
              <a:buClr>
                <a:schemeClr val="accent2"/>
              </a:buClr>
              <a:buSzPts val="2400"/>
              <a:buFont typeface="Arial" panose="020B0604020202020204" pitchFamily="34" charset="0"/>
              <a:buChar char="•"/>
            </a:pPr>
            <a:r>
              <a:rPr lang="en-US" sz="3600" b="1" dirty="0">
                <a:solidFill>
                  <a:schemeClr val="tx2"/>
                </a:solidFill>
                <a:sym typeface="Gill Sans"/>
              </a:rPr>
              <a:t>GAY </a:t>
            </a:r>
            <a:r>
              <a:rPr lang="en-US" sz="3600" dirty="0">
                <a:solidFill>
                  <a:schemeClr val="tx2"/>
                </a:solidFill>
                <a:sym typeface="Gill Sans"/>
              </a:rPr>
              <a:t>an identity label for men who have primary sexual, romantic and relational ties to other men</a:t>
            </a:r>
            <a:endParaRPr lang="en-US" sz="3600" dirty="0">
              <a:solidFill>
                <a:schemeClr val="tx2"/>
              </a:solidFill>
              <a:sym typeface="Arial"/>
            </a:endParaRPr>
          </a:p>
          <a:p>
            <a:pPr marL="839402" lvl="1" indent="-228600">
              <a:lnSpc>
                <a:spcPct val="90000"/>
              </a:lnSpc>
              <a:spcAft>
                <a:spcPts val="600"/>
              </a:spcAft>
              <a:buClr>
                <a:schemeClr val="accent2"/>
              </a:buClr>
              <a:buSzPts val="2400"/>
              <a:buFont typeface="Arial" panose="020B0604020202020204" pitchFamily="34" charset="0"/>
              <a:buChar char="•"/>
            </a:pPr>
            <a:r>
              <a:rPr lang="en-US" sz="3600" u="sng" dirty="0">
                <a:solidFill>
                  <a:schemeClr val="tx2"/>
                </a:solidFill>
                <a:sym typeface="Gill Sans"/>
              </a:rPr>
              <a:t>AND/OR</a:t>
            </a:r>
            <a:r>
              <a:rPr lang="en-US" sz="3600" dirty="0">
                <a:solidFill>
                  <a:schemeClr val="tx2"/>
                </a:solidFill>
                <a:sym typeface="Gill Sans"/>
              </a:rPr>
              <a:t> an identity label for anyone who is attracted to the same gender</a:t>
            </a:r>
          </a:p>
          <a:p>
            <a:pPr indent="-228600">
              <a:lnSpc>
                <a:spcPct val="90000"/>
              </a:lnSpc>
              <a:spcAft>
                <a:spcPts val="600"/>
              </a:spcAft>
              <a:buClr>
                <a:srgbClr val="000000"/>
              </a:buClr>
              <a:buSzPts val="2400"/>
              <a:buFont typeface="Arial" panose="020B0604020202020204" pitchFamily="34" charset="0"/>
              <a:buChar char="•"/>
            </a:pPr>
            <a:endParaRPr lang="en-US" sz="3600" dirty="0">
              <a:solidFill>
                <a:schemeClr val="tx2"/>
              </a:solidFill>
              <a:sym typeface="Gill Sans"/>
            </a:endParaRPr>
          </a:p>
          <a:p>
            <a:pPr marL="411480" indent="-228600">
              <a:lnSpc>
                <a:spcPct val="90000"/>
              </a:lnSpc>
              <a:spcAft>
                <a:spcPts val="600"/>
              </a:spcAft>
              <a:buClr>
                <a:schemeClr val="accent2"/>
              </a:buClr>
              <a:buSzPts val="2400"/>
              <a:buFont typeface="Arial" panose="020B0604020202020204" pitchFamily="34" charset="0"/>
              <a:buChar char="•"/>
            </a:pPr>
            <a:r>
              <a:rPr lang="en-US" sz="3600" b="1" dirty="0">
                <a:solidFill>
                  <a:schemeClr val="tx2"/>
                </a:solidFill>
                <a:sym typeface="Gill Sans"/>
              </a:rPr>
              <a:t>BISEXUAL </a:t>
            </a:r>
            <a:r>
              <a:rPr lang="en-US" sz="3600" dirty="0">
                <a:solidFill>
                  <a:schemeClr val="tx2"/>
                </a:solidFill>
                <a:sym typeface="Gill Sans"/>
              </a:rPr>
              <a:t>an identity label for people who are attracted to people of the same gender and different genders</a:t>
            </a:r>
            <a:r>
              <a:rPr lang="en-US" sz="1300" dirty="0">
                <a:solidFill>
                  <a:schemeClr val="tx2"/>
                </a:solidFill>
                <a:sym typeface="Gill Sans"/>
              </a:rPr>
              <a:t>. </a:t>
            </a:r>
            <a:endParaRPr lang="en-US" sz="1300" dirty="0">
              <a:solidFill>
                <a:schemeClr val="tx2"/>
              </a:solidFill>
              <a:sym typeface="Arial"/>
            </a:endParaRPr>
          </a:p>
        </p:txBody>
      </p:sp>
      <p:grpSp>
        <p:nvGrpSpPr>
          <p:cNvPr id="139" name="Group 138">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40" name="Freeform: Shape 139">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43" name="Freeform: Shape 142">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84"/>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76" name="Freeform: Shape 75">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5" name="Google Shape;385;p29"/>
          <p:cNvSpPr txBox="1">
            <a:spLocks noGrp="1"/>
          </p:cNvSpPr>
          <p:nvPr>
            <p:ph type="title"/>
          </p:nvPr>
        </p:nvSpPr>
        <p:spPr>
          <a:xfrm>
            <a:off x="3218499" y="30127"/>
            <a:ext cx="5754696" cy="1837349"/>
          </a:xfrm>
          <a:prstGeom prst="rect">
            <a:avLst/>
          </a:prstGeom>
        </p:spPr>
        <p:txBody>
          <a:bodyPr spcFirstLastPara="1" vert="horz" lIns="85560" tIns="42780" rIns="85560" bIns="42780" rtlCol="0" anchorCtr="0">
            <a:normAutofit/>
          </a:bodyPr>
          <a:lstStyle/>
          <a:p>
            <a:pPr algn="ctr">
              <a:spcBef>
                <a:spcPts val="0"/>
              </a:spcBef>
              <a:buClr>
                <a:schemeClr val="accent1"/>
              </a:buClr>
              <a:buSzPts val="2000"/>
            </a:pPr>
            <a:r>
              <a:rPr lang="en-US" b="1" dirty="0">
                <a:solidFill>
                  <a:schemeClr val="tx2"/>
                </a:solidFill>
              </a:rPr>
              <a:t>SEXUAL ORIENTATION </a:t>
            </a:r>
          </a:p>
        </p:txBody>
      </p:sp>
      <p:sp>
        <p:nvSpPr>
          <p:cNvPr id="386" name="Google Shape;386;p29"/>
          <p:cNvSpPr txBox="1">
            <a:spLocks noGrp="1"/>
          </p:cNvSpPr>
          <p:nvPr>
            <p:ph type="body" idx="1"/>
          </p:nvPr>
        </p:nvSpPr>
        <p:spPr>
          <a:xfrm>
            <a:off x="0" y="1531878"/>
            <a:ext cx="12191695" cy="5094414"/>
          </a:xfrm>
          <a:prstGeom prst="rect">
            <a:avLst/>
          </a:prstGeom>
        </p:spPr>
        <p:txBody>
          <a:bodyPr spcFirstLastPara="1" vert="horz" lIns="109710" tIns="54840" rIns="109710" bIns="54840" rtlCol="0" anchor="t" anchorCtr="0">
            <a:normAutofit fontScale="55000" lnSpcReduction="20000"/>
          </a:bodyPr>
          <a:lstStyle/>
          <a:p>
            <a:pPr marL="411480" indent="-411480">
              <a:lnSpc>
                <a:spcPct val="120000"/>
              </a:lnSpc>
              <a:spcBef>
                <a:spcPts val="0"/>
              </a:spcBef>
              <a:buSzPts val="2400"/>
            </a:pPr>
            <a:r>
              <a:rPr lang="en-US" sz="4800" b="1" dirty="0">
                <a:solidFill>
                  <a:schemeClr val="tx2"/>
                </a:solidFill>
                <a:latin typeface="Gill Sans"/>
                <a:ea typeface="Gill Sans"/>
                <a:cs typeface="Gill Sans"/>
                <a:sym typeface="Gill Sans"/>
              </a:rPr>
              <a:t>ASEXUAL </a:t>
            </a:r>
            <a:r>
              <a:rPr lang="en-US" sz="4800" dirty="0">
                <a:solidFill>
                  <a:schemeClr val="tx2"/>
                </a:solidFill>
                <a:latin typeface="Gill Sans"/>
                <a:ea typeface="Gill Sans"/>
                <a:cs typeface="Gill Sans"/>
                <a:sym typeface="Gill Sans"/>
              </a:rPr>
              <a:t>an identity label for people without sexual attraction to others. Asexual people may or may not have romantic attractions. </a:t>
            </a:r>
          </a:p>
          <a:p>
            <a:pPr marL="411480">
              <a:lnSpc>
                <a:spcPct val="120000"/>
              </a:lnSpc>
              <a:spcBef>
                <a:spcPts val="576"/>
              </a:spcBef>
              <a:buSzPts val="2400"/>
              <a:buNone/>
            </a:pPr>
            <a:endParaRPr lang="en-US" sz="4800" dirty="0">
              <a:solidFill>
                <a:schemeClr val="tx2"/>
              </a:solidFill>
              <a:latin typeface="Gill Sans"/>
              <a:ea typeface="Gill Sans"/>
              <a:cs typeface="Gill Sans"/>
              <a:sym typeface="Gill Sans"/>
            </a:endParaRPr>
          </a:p>
          <a:p>
            <a:pPr marL="411480" indent="-411480">
              <a:lnSpc>
                <a:spcPct val="120000"/>
              </a:lnSpc>
              <a:spcBef>
                <a:spcPts val="576"/>
              </a:spcBef>
              <a:buSzPts val="2400"/>
            </a:pPr>
            <a:r>
              <a:rPr lang="en-US" sz="4800" b="1" dirty="0">
                <a:solidFill>
                  <a:schemeClr val="tx2"/>
                </a:solidFill>
                <a:latin typeface="Gill Sans"/>
                <a:ea typeface="Gill Sans"/>
                <a:cs typeface="Gill Sans"/>
                <a:sym typeface="Gill Sans"/>
              </a:rPr>
              <a:t>PANSEXUAL </a:t>
            </a:r>
            <a:r>
              <a:rPr lang="en-US" sz="4800" dirty="0">
                <a:solidFill>
                  <a:schemeClr val="tx2"/>
                </a:solidFill>
                <a:latin typeface="Gill Sans"/>
                <a:ea typeface="Gill Sans"/>
                <a:cs typeface="Gill Sans"/>
                <a:sym typeface="Gill Sans"/>
              </a:rPr>
              <a:t>an identity label for people who feel romantic and/or sexual attraction to persons of any gender</a:t>
            </a:r>
            <a:endParaRPr lang="en-US" sz="4800" dirty="0">
              <a:solidFill>
                <a:schemeClr val="tx2"/>
              </a:solidFill>
            </a:endParaRPr>
          </a:p>
          <a:p>
            <a:pPr marL="411480">
              <a:lnSpc>
                <a:spcPct val="120000"/>
              </a:lnSpc>
              <a:spcBef>
                <a:spcPts val="576"/>
              </a:spcBef>
              <a:buSzPts val="2400"/>
              <a:buNone/>
            </a:pPr>
            <a:endParaRPr lang="en-US" sz="4800" dirty="0">
              <a:solidFill>
                <a:schemeClr val="tx2"/>
              </a:solidFill>
              <a:latin typeface="Gill Sans"/>
              <a:ea typeface="Gill Sans"/>
              <a:cs typeface="Gill Sans"/>
              <a:sym typeface="Gill Sans"/>
            </a:endParaRPr>
          </a:p>
          <a:p>
            <a:pPr marL="411480" indent="-411480">
              <a:lnSpc>
                <a:spcPct val="120000"/>
              </a:lnSpc>
              <a:spcBef>
                <a:spcPts val="576"/>
              </a:spcBef>
              <a:buSzPts val="2400"/>
            </a:pPr>
            <a:r>
              <a:rPr lang="en-US" sz="4800" b="1" dirty="0">
                <a:solidFill>
                  <a:schemeClr val="tx2"/>
                </a:solidFill>
                <a:latin typeface="Gill Sans"/>
                <a:ea typeface="Gill Sans"/>
                <a:cs typeface="Gill Sans"/>
                <a:sym typeface="Gill Sans"/>
              </a:rPr>
              <a:t>QUEER: </a:t>
            </a:r>
            <a:r>
              <a:rPr lang="en-US" sz="4800" i="0" dirty="0">
                <a:solidFill>
                  <a:schemeClr val="tx2"/>
                </a:solidFill>
                <a:effectLst/>
                <a:latin typeface="neue-haas-grotesk-display"/>
              </a:rPr>
              <a:t>Queer is often used as a catch-all to include many people, including those who do not identify as exclusively straight and/or folks who have non-binary or gender-expansive identities. This term was previously used as a slur, but has been reclaimed by many parts of the LGBTQ movement.</a:t>
            </a:r>
            <a:endParaRPr lang="en-US" sz="4800" dirty="0">
              <a:solidFill>
                <a:schemeClr val="tx2"/>
              </a:solidFill>
              <a:latin typeface="Gill Sans"/>
              <a:ea typeface="Gill Sans"/>
              <a:cs typeface="Gill Sans"/>
              <a:sym typeface="Gill Sans"/>
            </a:endParaRPr>
          </a:p>
          <a:p>
            <a:pPr marL="0" indent="0">
              <a:spcBef>
                <a:spcPts val="576"/>
              </a:spcBef>
              <a:buSzPts val="1900"/>
              <a:buNone/>
            </a:pPr>
            <a:endParaRPr lang="en-US" sz="1300" dirty="0">
              <a:solidFill>
                <a:schemeClr val="tx2"/>
              </a:solidFill>
            </a:endParaRPr>
          </a:p>
        </p:txBody>
      </p:sp>
      <p:grpSp>
        <p:nvGrpSpPr>
          <p:cNvPr id="81" name="Group 80">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82" name="Freeform: Shape 81">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85" name="Freeform: Shape 84">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44B77864A0B748B226F3C60AD56186" ma:contentTypeVersion="13" ma:contentTypeDescription="Create a new document." ma:contentTypeScope="" ma:versionID="ad76910a44b21e475039c3100c768fe5">
  <xsd:schema xmlns:xsd="http://www.w3.org/2001/XMLSchema" xmlns:xs="http://www.w3.org/2001/XMLSchema" xmlns:p="http://schemas.microsoft.com/office/2006/metadata/properties" xmlns:ns3="930e256a-3b2d-487e-b345-dc54e5322900" xmlns:ns4="50754654-9411-4a18-9ce7-76d1c282077e" targetNamespace="http://schemas.microsoft.com/office/2006/metadata/properties" ma:root="true" ma:fieldsID="f0a3bbcf4cfc474cc3893ecb1c438f33" ns3:_="" ns4:_="">
    <xsd:import namespace="930e256a-3b2d-487e-b345-dc54e5322900"/>
    <xsd:import namespace="50754654-9411-4a18-9ce7-76d1c282077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e256a-3b2d-487e-b345-dc54e532290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754654-9411-4a18-9ce7-76d1c282077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E7589F-F53D-4E76-AFA8-D605A9320B7A}">
  <ds:schemaRefs>
    <ds:schemaRef ds:uri="50754654-9411-4a18-9ce7-76d1c282077e"/>
    <ds:schemaRef ds:uri="930e256a-3b2d-487e-b345-dc54e53229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6B7884A-44DA-4045-8A6D-AA9D9F13B407}">
  <ds:schemaRefs>
    <ds:schemaRef ds:uri="http://schemas.microsoft.com/sharepoint/v3/contenttype/forms"/>
  </ds:schemaRefs>
</ds:datastoreItem>
</file>

<file path=customXml/itemProps3.xml><?xml version="1.0" encoding="utf-8"?>
<ds:datastoreItem xmlns:ds="http://schemas.openxmlformats.org/officeDocument/2006/customXml" ds:itemID="{E5849F27-B039-467D-8403-840EC613E95D}">
  <ds:schemaRefs>
    <ds:schemaRef ds:uri="50754654-9411-4a18-9ce7-76d1c282077e"/>
    <ds:schemaRef ds:uri="930e256a-3b2d-487e-b345-dc54e532290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180</TotalTime>
  <Words>1169</Words>
  <Application>Microsoft Office PowerPoint</Application>
  <PresentationFormat>Widescreen</PresentationFormat>
  <Paragraphs>101</Paragraphs>
  <Slides>23</Slides>
  <Notes>8</Notes>
  <HiddenSlides>0</HiddenSlides>
  <MMClips>1</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Office Theme</vt:lpstr>
      <vt:lpstr>Custom Design</vt:lpstr>
      <vt:lpstr>1_Custom Design</vt:lpstr>
      <vt:lpstr>Office Theme</vt:lpstr>
      <vt:lpstr>Supporting out LGBTQ+ Students in the Classroom and Beyond</vt:lpstr>
      <vt:lpstr>Introductions:</vt:lpstr>
      <vt:lpstr>Agenda</vt:lpstr>
      <vt:lpstr>PowerPoint Presentation</vt:lpstr>
      <vt:lpstr>PowerPoint Presentation</vt:lpstr>
      <vt:lpstr>Terminology</vt:lpstr>
      <vt:lpstr>What are FIVE sexual orientations or gender identities that you have heard of? </vt:lpstr>
      <vt:lpstr>SEXUAL ORIENTATION</vt:lpstr>
      <vt:lpstr>SEXUAL ORIENTATION </vt:lpstr>
      <vt:lpstr>GENDER IDENTITY</vt:lpstr>
      <vt:lpstr>GENDER IDENTITY</vt:lpstr>
      <vt:lpstr>PowerPoint Presentation</vt:lpstr>
      <vt:lpstr>MULTIPLE TYPES OF TRANSITIONING</vt:lpstr>
      <vt:lpstr>Further terminology learning:</vt:lpstr>
      <vt:lpstr>Pronouns</vt:lpstr>
      <vt:lpstr>Pronouns</vt:lpstr>
      <vt:lpstr>Pronouns (continued)</vt:lpstr>
      <vt:lpstr>PowerPoint Presentation</vt:lpstr>
      <vt:lpstr>PowerPoint Presentation</vt:lpstr>
      <vt:lpstr>PowerPoint Presentation</vt:lpstr>
      <vt:lpstr>PowerPoint Presentation</vt:lpstr>
      <vt:lpstr>PowerPoint Presentation</vt:lpstr>
      <vt:lpstr>For recordings and other resources, please visit:</vt:lpstr>
    </vt:vector>
  </TitlesOfParts>
  <Company>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Heron, Jamie</dc:creator>
  <cp:lastModifiedBy>Emma Morcone</cp:lastModifiedBy>
  <cp:revision>49</cp:revision>
  <dcterms:created xsi:type="dcterms:W3CDTF">2021-05-18T20:02:57Z</dcterms:created>
  <dcterms:modified xsi:type="dcterms:W3CDTF">2021-08-09T13:30:31Z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0x010100BE44B77864A0B748B226F3C60AD56186</vt:lpwstr>
  </property>
</Properties>
</file>