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7" r:id="rId3"/>
    <p:sldId id="284" r:id="rId4"/>
    <p:sldId id="258" r:id="rId5"/>
    <p:sldId id="283" r:id="rId6"/>
    <p:sldId id="273" r:id="rId7"/>
    <p:sldId id="274" r:id="rId8"/>
    <p:sldId id="275" r:id="rId9"/>
    <p:sldId id="276" r:id="rId10"/>
    <p:sldId id="271" r:id="rId11"/>
    <p:sldId id="261" r:id="rId12"/>
    <p:sldId id="263" r:id="rId13"/>
    <p:sldId id="264" r:id="rId14"/>
    <p:sldId id="265" r:id="rId15"/>
    <p:sldId id="266" r:id="rId16"/>
    <p:sldId id="267" r:id="rId17"/>
    <p:sldId id="269" r:id="rId18"/>
    <p:sldId id="277" r:id="rId19"/>
    <p:sldId id="282" r:id="rId20"/>
    <p:sldId id="278" r:id="rId21"/>
    <p:sldId id="279" r:id="rId22"/>
    <p:sldId id="28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E9C0B2-D444-B2D1-AABA-2E11F737AD92}" v="624" dt="2019-10-15T17:52:49.380"/>
    <p1510:client id="{2624AB4D-3A8C-35F2-A311-FF9EB59A9EE4}" v="154" dt="2019-10-18T15:00:38.288"/>
    <p1510:client id="{39EB5108-3A32-482B-8966-7E8453F09920}" v="18" dt="2019-10-18T15:47:04.413"/>
    <p1510:client id="{4394A046-0B10-FB25-0F06-FB8280C54AC8}" v="56" dt="2019-10-25T19:57:12.139"/>
    <p1510:client id="{84459D0F-EF3F-B2D6-EAB6-10F7BDDB329A}" v="256" dt="2019-10-15T17:57:51.342"/>
    <p1510:client id="{A80184CC-7E0A-FBFA-3226-F7E8C70D8931}" v="517" dt="2019-10-28T00:11:16.957"/>
    <p1510:client id="{CF60365B-F6D5-468F-9AA1-736BC1274CA2}" v="132" dt="2019-10-25T15:59:26.317"/>
    <p1510:client id="{D0877BC8-92F9-DA83-63D1-44E5C579916F}" v="2690" dt="2019-10-23T20:04:29.356"/>
    <p1510:client id="{D8B87179-6BC8-08B1-CF0E-6A5296CF7995}" v="30" dt="2019-10-25T01:33:30.640"/>
    <p1510:client id="{E661D486-1EC8-86EA-26AB-E04B7B769C21}" v="3" dt="2019-10-27T21:22:50.752"/>
    <p1510:client id="{F4E5D05A-066E-8E28-2D91-2562EA0FE70F}" v="47" dt="2019-10-25T00:41:46.1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10" Type="http://schemas.openxmlformats.org/officeDocument/2006/relationships/image" Target="../media/image24.svg"/><Relationship Id="rId4" Type="http://schemas.openxmlformats.org/officeDocument/2006/relationships/image" Target="../media/image18.svg"/><Relationship Id="rId9" Type="http://schemas.openxmlformats.org/officeDocument/2006/relationships/image" Target="../media/image23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svg"/><Relationship Id="rId2" Type="http://schemas.openxmlformats.org/officeDocument/2006/relationships/image" Target="../media/image26.svg"/><Relationship Id="rId16" Type="http://schemas.openxmlformats.org/officeDocument/2006/relationships/image" Target="../media/image40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svg"/><Relationship Id="rId4" Type="http://schemas.openxmlformats.org/officeDocument/2006/relationships/image" Target="../media/image28.svg"/><Relationship Id="rId9" Type="http://schemas.openxmlformats.org/officeDocument/2006/relationships/image" Target="../media/image33.png"/><Relationship Id="rId14" Type="http://schemas.openxmlformats.org/officeDocument/2006/relationships/image" Target="../media/image38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svg"/><Relationship Id="rId1" Type="http://schemas.openxmlformats.org/officeDocument/2006/relationships/image" Target="../media/image46.png"/><Relationship Id="rId4" Type="http://schemas.openxmlformats.org/officeDocument/2006/relationships/image" Target="../media/image49.svg"/></Relationships>
</file>

<file path=ppt/diagrams/_rels/data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53.svg"/><Relationship Id="rId5" Type="http://schemas.openxmlformats.org/officeDocument/2006/relationships/image" Target="../media/image52.png"/><Relationship Id="rId4" Type="http://schemas.openxmlformats.org/officeDocument/2006/relationships/image" Target="../media/image5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10" Type="http://schemas.openxmlformats.org/officeDocument/2006/relationships/image" Target="../media/image24.svg"/><Relationship Id="rId4" Type="http://schemas.openxmlformats.org/officeDocument/2006/relationships/image" Target="../media/image18.svg"/><Relationship Id="rId9" Type="http://schemas.openxmlformats.org/officeDocument/2006/relationships/image" Target="../media/image23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svg"/><Relationship Id="rId2" Type="http://schemas.openxmlformats.org/officeDocument/2006/relationships/image" Target="../media/image26.svg"/><Relationship Id="rId16" Type="http://schemas.openxmlformats.org/officeDocument/2006/relationships/image" Target="../media/image40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svg"/><Relationship Id="rId4" Type="http://schemas.openxmlformats.org/officeDocument/2006/relationships/image" Target="../media/image28.svg"/><Relationship Id="rId9" Type="http://schemas.openxmlformats.org/officeDocument/2006/relationships/image" Target="../media/image33.png"/><Relationship Id="rId14" Type="http://schemas.openxmlformats.org/officeDocument/2006/relationships/image" Target="../media/image38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svg"/><Relationship Id="rId1" Type="http://schemas.openxmlformats.org/officeDocument/2006/relationships/image" Target="../media/image46.png"/><Relationship Id="rId4" Type="http://schemas.openxmlformats.org/officeDocument/2006/relationships/image" Target="../media/image49.svg"/></Relationships>
</file>

<file path=ppt/diagrams/_rels/drawing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53.svg"/><Relationship Id="rId5" Type="http://schemas.openxmlformats.org/officeDocument/2006/relationships/image" Target="../media/image52.png"/><Relationship Id="rId4" Type="http://schemas.openxmlformats.org/officeDocument/2006/relationships/image" Target="../media/image5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coloredtext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1">
        <a:alpha val="0"/>
      </a:schemeClr>
    </dgm:fillClrLst>
    <dgm:linClrLst meth="repeat">
      <a:schemeClr val="accent1">
        <a:alpha val="0"/>
      </a:schemeClr>
    </dgm:linClrLst>
    <dgm:effectClrLst/>
    <dgm:txLinClrLst/>
    <dgm:txFillClrLst meth="repeat">
      <a:schemeClr val="accent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coloredtext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dk2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dk2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578721-E0F9-4963-BA80-948BBD4EDAE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EB9434DA-FF0C-4DBC-8955-12D537BEC622}">
      <dgm:prSet/>
      <dgm:spPr/>
      <dgm:t>
        <a:bodyPr/>
        <a:lstStyle/>
        <a:p>
          <a:r>
            <a:rPr lang="en-US"/>
            <a:t>Dante Cantu, Executive Director of Academic Advising &amp; Student Success</a:t>
          </a:r>
        </a:p>
      </dgm:t>
    </dgm:pt>
    <dgm:pt modelId="{75F3853D-43F9-4E1E-8BA6-8BA151160690}" type="parTrans" cxnId="{3F899D6A-4331-4DC1-A65B-EA2A38B6DA90}">
      <dgm:prSet/>
      <dgm:spPr/>
      <dgm:t>
        <a:bodyPr/>
        <a:lstStyle/>
        <a:p>
          <a:endParaRPr lang="en-US"/>
        </a:p>
      </dgm:t>
    </dgm:pt>
    <dgm:pt modelId="{6673B627-36F8-47F5-A273-522178EC5FBD}" type="sibTrans" cxnId="{3F899D6A-4331-4DC1-A65B-EA2A38B6DA90}">
      <dgm:prSet/>
      <dgm:spPr/>
      <dgm:t>
        <a:bodyPr/>
        <a:lstStyle/>
        <a:p>
          <a:endParaRPr lang="en-US"/>
        </a:p>
      </dgm:t>
    </dgm:pt>
    <dgm:pt modelId="{EE96014E-B687-48A1-A4CC-B504E1AC309A}">
      <dgm:prSet/>
      <dgm:spPr/>
      <dgm:t>
        <a:bodyPr/>
        <a:lstStyle/>
        <a:p>
          <a:r>
            <a:rPr lang="en-US"/>
            <a:t>Jessica Delaney, Coordinator of the Center for Student Success</a:t>
          </a:r>
        </a:p>
      </dgm:t>
    </dgm:pt>
    <dgm:pt modelId="{5325A9A7-5725-44D8-83BC-04FE6EA5CC23}" type="parTrans" cxnId="{4123EF7A-F244-4BC3-B44B-7F81F5D76F9A}">
      <dgm:prSet/>
      <dgm:spPr/>
      <dgm:t>
        <a:bodyPr/>
        <a:lstStyle/>
        <a:p>
          <a:endParaRPr lang="en-US"/>
        </a:p>
      </dgm:t>
    </dgm:pt>
    <dgm:pt modelId="{0236B043-CC64-4531-BE4E-BA81BBC875BF}" type="sibTrans" cxnId="{4123EF7A-F244-4BC3-B44B-7F81F5D76F9A}">
      <dgm:prSet/>
      <dgm:spPr/>
      <dgm:t>
        <a:bodyPr/>
        <a:lstStyle/>
        <a:p>
          <a:endParaRPr lang="en-US"/>
        </a:p>
      </dgm:t>
    </dgm:pt>
    <dgm:pt modelId="{D4A00992-4A86-4933-8684-B01925B8B970}" type="pres">
      <dgm:prSet presAssocID="{04578721-E0F9-4963-BA80-948BBD4EDAE3}" presName="root" presStyleCnt="0">
        <dgm:presLayoutVars>
          <dgm:dir/>
          <dgm:resizeHandles val="exact"/>
        </dgm:presLayoutVars>
      </dgm:prSet>
      <dgm:spPr/>
    </dgm:pt>
    <dgm:pt modelId="{3E1338D6-B7D1-4021-A033-4EF427264EA7}" type="pres">
      <dgm:prSet presAssocID="{EB9434DA-FF0C-4DBC-8955-12D537BEC622}" presName="compNode" presStyleCnt="0"/>
      <dgm:spPr/>
    </dgm:pt>
    <dgm:pt modelId="{F2507EDC-FBA9-4043-AFCE-24D21A4411B4}" type="pres">
      <dgm:prSet presAssocID="{EB9434DA-FF0C-4DBC-8955-12D537BEC62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4E542398-BF93-4412-8055-0637E68EDCD1}" type="pres">
      <dgm:prSet presAssocID="{EB9434DA-FF0C-4DBC-8955-12D537BEC622}" presName="spaceRect" presStyleCnt="0"/>
      <dgm:spPr/>
    </dgm:pt>
    <dgm:pt modelId="{AD5FCA8A-1E86-47C0-BE80-0D8F6A648BE1}" type="pres">
      <dgm:prSet presAssocID="{EB9434DA-FF0C-4DBC-8955-12D537BEC622}" presName="textRect" presStyleLbl="revTx" presStyleIdx="0" presStyleCnt="2">
        <dgm:presLayoutVars>
          <dgm:chMax val="1"/>
          <dgm:chPref val="1"/>
        </dgm:presLayoutVars>
      </dgm:prSet>
      <dgm:spPr/>
    </dgm:pt>
    <dgm:pt modelId="{C6E28811-00D3-4F9E-B65C-017D65FFFB70}" type="pres">
      <dgm:prSet presAssocID="{6673B627-36F8-47F5-A273-522178EC5FBD}" presName="sibTrans" presStyleCnt="0"/>
      <dgm:spPr/>
    </dgm:pt>
    <dgm:pt modelId="{D0054221-8A7B-4051-A6BB-E51381936A19}" type="pres">
      <dgm:prSet presAssocID="{EE96014E-B687-48A1-A4CC-B504E1AC309A}" presName="compNode" presStyleCnt="0"/>
      <dgm:spPr/>
    </dgm:pt>
    <dgm:pt modelId="{EE9AB0F4-6479-4F02-B9F4-F1CB58893FEC}" type="pres">
      <dgm:prSet presAssocID="{EE96014E-B687-48A1-A4CC-B504E1AC309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p compass"/>
        </a:ext>
      </dgm:extLst>
    </dgm:pt>
    <dgm:pt modelId="{1B0EB9C3-6899-4DAA-BCD8-23659F7A2A76}" type="pres">
      <dgm:prSet presAssocID="{EE96014E-B687-48A1-A4CC-B504E1AC309A}" presName="spaceRect" presStyleCnt="0"/>
      <dgm:spPr/>
    </dgm:pt>
    <dgm:pt modelId="{43AD4655-D5FC-4041-968F-207A2CF5ACCD}" type="pres">
      <dgm:prSet presAssocID="{EE96014E-B687-48A1-A4CC-B504E1AC309A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59B4EA2F-72A9-48D0-B862-EC12EC265A20}" type="presOf" srcId="{04578721-E0F9-4963-BA80-948BBD4EDAE3}" destId="{D4A00992-4A86-4933-8684-B01925B8B970}" srcOrd="0" destOrd="0" presId="urn:microsoft.com/office/officeart/2018/2/layout/IconLabelList"/>
    <dgm:cxn modelId="{3F899D6A-4331-4DC1-A65B-EA2A38B6DA90}" srcId="{04578721-E0F9-4963-BA80-948BBD4EDAE3}" destId="{EB9434DA-FF0C-4DBC-8955-12D537BEC622}" srcOrd="0" destOrd="0" parTransId="{75F3853D-43F9-4E1E-8BA6-8BA151160690}" sibTransId="{6673B627-36F8-47F5-A273-522178EC5FBD}"/>
    <dgm:cxn modelId="{C661D16A-A7B9-4216-AB07-2F6BB5D5E2DD}" type="presOf" srcId="{EB9434DA-FF0C-4DBC-8955-12D537BEC622}" destId="{AD5FCA8A-1E86-47C0-BE80-0D8F6A648BE1}" srcOrd="0" destOrd="0" presId="urn:microsoft.com/office/officeart/2018/2/layout/IconLabelList"/>
    <dgm:cxn modelId="{4123EF7A-F244-4BC3-B44B-7F81F5D76F9A}" srcId="{04578721-E0F9-4963-BA80-948BBD4EDAE3}" destId="{EE96014E-B687-48A1-A4CC-B504E1AC309A}" srcOrd="1" destOrd="0" parTransId="{5325A9A7-5725-44D8-83BC-04FE6EA5CC23}" sibTransId="{0236B043-CC64-4531-BE4E-BA81BBC875BF}"/>
    <dgm:cxn modelId="{0EACC57B-027C-488C-8A03-91467F7E538C}" type="presOf" srcId="{EE96014E-B687-48A1-A4CC-B504E1AC309A}" destId="{43AD4655-D5FC-4041-968F-207A2CF5ACCD}" srcOrd="0" destOrd="0" presId="urn:microsoft.com/office/officeart/2018/2/layout/IconLabelList"/>
    <dgm:cxn modelId="{6D0BE56F-B093-431C-AD7D-E18BCD2A3048}" type="presParOf" srcId="{D4A00992-4A86-4933-8684-B01925B8B970}" destId="{3E1338D6-B7D1-4021-A033-4EF427264EA7}" srcOrd="0" destOrd="0" presId="urn:microsoft.com/office/officeart/2018/2/layout/IconLabelList"/>
    <dgm:cxn modelId="{558F09F1-7217-4B5B-832A-5B03DFB70AED}" type="presParOf" srcId="{3E1338D6-B7D1-4021-A033-4EF427264EA7}" destId="{F2507EDC-FBA9-4043-AFCE-24D21A4411B4}" srcOrd="0" destOrd="0" presId="urn:microsoft.com/office/officeart/2018/2/layout/IconLabelList"/>
    <dgm:cxn modelId="{5B8E47C2-0485-4884-BDF2-5687D2BFE60B}" type="presParOf" srcId="{3E1338D6-B7D1-4021-A033-4EF427264EA7}" destId="{4E542398-BF93-4412-8055-0637E68EDCD1}" srcOrd="1" destOrd="0" presId="urn:microsoft.com/office/officeart/2018/2/layout/IconLabelList"/>
    <dgm:cxn modelId="{EBE2E10E-03FC-400C-B4BF-58EF408D64C6}" type="presParOf" srcId="{3E1338D6-B7D1-4021-A033-4EF427264EA7}" destId="{AD5FCA8A-1E86-47C0-BE80-0D8F6A648BE1}" srcOrd="2" destOrd="0" presId="urn:microsoft.com/office/officeart/2018/2/layout/IconLabelList"/>
    <dgm:cxn modelId="{A64A25AC-4FB0-4951-8C51-F9231422078C}" type="presParOf" srcId="{D4A00992-4A86-4933-8684-B01925B8B970}" destId="{C6E28811-00D3-4F9E-B65C-017D65FFFB70}" srcOrd="1" destOrd="0" presId="urn:microsoft.com/office/officeart/2018/2/layout/IconLabelList"/>
    <dgm:cxn modelId="{0ABD50A4-3544-4701-B82E-C325C4558D62}" type="presParOf" srcId="{D4A00992-4A86-4933-8684-B01925B8B970}" destId="{D0054221-8A7B-4051-A6BB-E51381936A19}" srcOrd="2" destOrd="0" presId="urn:microsoft.com/office/officeart/2018/2/layout/IconLabelList"/>
    <dgm:cxn modelId="{9345989E-C392-4296-AC18-1A645DEC5E6F}" type="presParOf" srcId="{D0054221-8A7B-4051-A6BB-E51381936A19}" destId="{EE9AB0F4-6479-4F02-B9F4-F1CB58893FEC}" srcOrd="0" destOrd="0" presId="urn:microsoft.com/office/officeart/2018/2/layout/IconLabelList"/>
    <dgm:cxn modelId="{DE5FF2C4-162A-434C-970C-5068FA681B39}" type="presParOf" srcId="{D0054221-8A7B-4051-A6BB-E51381936A19}" destId="{1B0EB9C3-6899-4DAA-BCD8-23659F7A2A76}" srcOrd="1" destOrd="0" presId="urn:microsoft.com/office/officeart/2018/2/layout/IconLabelList"/>
    <dgm:cxn modelId="{9D7172BE-B28B-46C4-AB80-9C0F32655A63}" type="presParOf" srcId="{D0054221-8A7B-4051-A6BB-E51381936A19}" destId="{43AD4655-D5FC-4041-968F-207A2CF5ACC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3F906C7-8F29-44BD-99C3-6B1BB6F744DC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603AA308-409B-410B-9636-A33D4C7D28B0}">
      <dgm:prSet/>
      <dgm:spPr/>
      <dgm:t>
        <a:bodyPr/>
        <a:lstStyle/>
        <a:p>
          <a:pPr rtl="0"/>
          <a:r>
            <a:rPr lang="en-US" dirty="0"/>
            <a:t>What opportunities </a:t>
          </a:r>
          <a:r>
            <a:rPr lang="en-US" b="0" i="0" u="none" strike="noStrike" cap="none" baseline="0" noProof="0" dirty="0">
              <a:solidFill>
                <a:srgbClr val="010000"/>
              </a:solidFill>
              <a:latin typeface="Calibri Light"/>
              <a:cs typeface="Calibri Light"/>
            </a:rPr>
            <a:t>do you see</a:t>
          </a:r>
          <a:r>
            <a:rPr lang="en-US" b="0" i="0" u="none" strike="noStrike" cap="none" baseline="0" noProof="0" dirty="0">
              <a:latin typeface="Calibri Light"/>
              <a:cs typeface="Calibri Light"/>
            </a:rPr>
            <a:t> </a:t>
          </a:r>
          <a:r>
            <a:rPr lang="en-US" dirty="0">
              <a:latin typeface="Calibri Light" panose="020F0302020204030204"/>
            </a:rPr>
            <a:t>for a data-informed, peer-based</a:t>
          </a:r>
          <a:r>
            <a:rPr lang="en-US" b="0" i="0" u="none" strike="noStrike" cap="none" baseline="0" noProof="0" dirty="0">
              <a:solidFill>
                <a:srgbClr val="010000"/>
              </a:solidFill>
              <a:latin typeface="Calibri Light"/>
              <a:cs typeface="Calibri Light"/>
            </a:rPr>
            <a:t> </a:t>
          </a:r>
          <a:r>
            <a:rPr lang="en-US" dirty="0">
              <a:latin typeface="Calibri Light" panose="020F0302020204030204"/>
            </a:rPr>
            <a:t>model?</a:t>
          </a:r>
          <a:endParaRPr lang="en-US" dirty="0"/>
        </a:p>
      </dgm:t>
    </dgm:pt>
    <dgm:pt modelId="{0D7D9126-EDF1-45C5-91E3-308B76501E71}" type="parTrans" cxnId="{C2853851-11D1-4357-B49F-A3333861991F}">
      <dgm:prSet/>
      <dgm:spPr/>
      <dgm:t>
        <a:bodyPr/>
        <a:lstStyle/>
        <a:p>
          <a:endParaRPr lang="en-US"/>
        </a:p>
      </dgm:t>
    </dgm:pt>
    <dgm:pt modelId="{B069512F-1443-4436-9A8A-F00714EDBA8F}" type="sibTrans" cxnId="{C2853851-11D1-4357-B49F-A3333861991F}">
      <dgm:prSet/>
      <dgm:spPr/>
      <dgm:t>
        <a:bodyPr/>
        <a:lstStyle/>
        <a:p>
          <a:endParaRPr lang="en-US"/>
        </a:p>
      </dgm:t>
    </dgm:pt>
    <dgm:pt modelId="{D3E934D5-BC0B-464A-AF32-5621D54ECFBC}">
      <dgm:prSet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What challenges do you see for a data-informed, peer-based model?</a:t>
          </a:r>
          <a:endParaRPr lang="en-US" dirty="0"/>
        </a:p>
      </dgm:t>
    </dgm:pt>
    <dgm:pt modelId="{BDFFD58D-4AA4-4DCB-85C8-3929034C5181}" type="parTrans" cxnId="{3B97640A-BDC0-4249-92FE-6D8AAC978903}">
      <dgm:prSet/>
      <dgm:spPr/>
      <dgm:t>
        <a:bodyPr/>
        <a:lstStyle/>
        <a:p>
          <a:endParaRPr lang="en-US"/>
        </a:p>
      </dgm:t>
    </dgm:pt>
    <dgm:pt modelId="{9F0106BD-13B9-4112-95E0-3586FBAB013E}" type="sibTrans" cxnId="{3B97640A-BDC0-4249-92FE-6D8AAC978903}">
      <dgm:prSet/>
      <dgm:spPr/>
      <dgm:t>
        <a:bodyPr/>
        <a:lstStyle/>
        <a:p>
          <a:endParaRPr lang="en-US"/>
        </a:p>
      </dgm:t>
    </dgm:pt>
    <dgm:pt modelId="{362D99C4-30C2-41BA-ABA9-D011561D797F}" type="pres">
      <dgm:prSet presAssocID="{93F906C7-8F29-44BD-99C3-6B1BB6F744D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F11D13-79DA-45C7-B420-C3243515CDAD}" type="pres">
      <dgm:prSet presAssocID="{603AA308-409B-410B-9636-A33D4C7D28B0}" presName="hierRoot1" presStyleCnt="0"/>
      <dgm:spPr/>
    </dgm:pt>
    <dgm:pt modelId="{89103016-6D0F-4A1A-B96A-E4424857EECD}" type="pres">
      <dgm:prSet presAssocID="{603AA308-409B-410B-9636-A33D4C7D28B0}" presName="composite" presStyleCnt="0"/>
      <dgm:spPr/>
    </dgm:pt>
    <dgm:pt modelId="{B11E0B13-C0DE-47ED-B649-1A4802152AC0}" type="pres">
      <dgm:prSet presAssocID="{603AA308-409B-410B-9636-A33D4C7D28B0}" presName="background" presStyleLbl="node0" presStyleIdx="0" presStyleCnt="2"/>
      <dgm:spPr/>
    </dgm:pt>
    <dgm:pt modelId="{518C725B-5DB6-4F31-BF85-2D5061747187}" type="pres">
      <dgm:prSet presAssocID="{603AA308-409B-410B-9636-A33D4C7D28B0}" presName="text" presStyleLbl="fgAcc0" presStyleIdx="0" presStyleCnt="2">
        <dgm:presLayoutVars>
          <dgm:chPref val="3"/>
        </dgm:presLayoutVars>
      </dgm:prSet>
      <dgm:spPr/>
    </dgm:pt>
    <dgm:pt modelId="{BE702472-69AD-4423-A5DB-31C72352F822}" type="pres">
      <dgm:prSet presAssocID="{603AA308-409B-410B-9636-A33D4C7D28B0}" presName="hierChild2" presStyleCnt="0"/>
      <dgm:spPr/>
    </dgm:pt>
    <dgm:pt modelId="{1EA75C6E-F8D3-45DB-AC7A-28EA6E0AC88E}" type="pres">
      <dgm:prSet presAssocID="{D3E934D5-BC0B-464A-AF32-5621D54ECFBC}" presName="hierRoot1" presStyleCnt="0"/>
      <dgm:spPr/>
    </dgm:pt>
    <dgm:pt modelId="{08C59A3E-BF81-4279-B8F0-1FC74652316F}" type="pres">
      <dgm:prSet presAssocID="{D3E934D5-BC0B-464A-AF32-5621D54ECFBC}" presName="composite" presStyleCnt="0"/>
      <dgm:spPr/>
    </dgm:pt>
    <dgm:pt modelId="{A24721D1-C1E8-4480-813C-86499376FB80}" type="pres">
      <dgm:prSet presAssocID="{D3E934D5-BC0B-464A-AF32-5621D54ECFBC}" presName="background" presStyleLbl="node0" presStyleIdx="1" presStyleCnt="2"/>
      <dgm:spPr/>
    </dgm:pt>
    <dgm:pt modelId="{6F306EEE-F7D8-484C-A3B3-B5EC427B944F}" type="pres">
      <dgm:prSet presAssocID="{D3E934D5-BC0B-464A-AF32-5621D54ECFBC}" presName="text" presStyleLbl="fgAcc0" presStyleIdx="1" presStyleCnt="2">
        <dgm:presLayoutVars>
          <dgm:chPref val="3"/>
        </dgm:presLayoutVars>
      </dgm:prSet>
      <dgm:spPr/>
    </dgm:pt>
    <dgm:pt modelId="{4F3002FE-7BDA-4DF1-BA4C-4321BE6AD98C}" type="pres">
      <dgm:prSet presAssocID="{D3E934D5-BC0B-464A-AF32-5621D54ECFBC}" presName="hierChild2" presStyleCnt="0"/>
      <dgm:spPr/>
    </dgm:pt>
  </dgm:ptLst>
  <dgm:cxnLst>
    <dgm:cxn modelId="{3B97640A-BDC0-4249-92FE-6D8AAC978903}" srcId="{93F906C7-8F29-44BD-99C3-6B1BB6F744DC}" destId="{D3E934D5-BC0B-464A-AF32-5621D54ECFBC}" srcOrd="1" destOrd="0" parTransId="{BDFFD58D-4AA4-4DCB-85C8-3929034C5181}" sibTransId="{9F0106BD-13B9-4112-95E0-3586FBAB013E}"/>
    <dgm:cxn modelId="{D8392E17-4B1F-42EB-BE2F-D05CED2D3B4B}" type="presOf" srcId="{D3E934D5-BC0B-464A-AF32-5621D54ECFBC}" destId="{6F306EEE-F7D8-484C-A3B3-B5EC427B944F}" srcOrd="0" destOrd="0" presId="urn:microsoft.com/office/officeart/2005/8/layout/hierarchy1"/>
    <dgm:cxn modelId="{C2853851-11D1-4357-B49F-A3333861991F}" srcId="{93F906C7-8F29-44BD-99C3-6B1BB6F744DC}" destId="{603AA308-409B-410B-9636-A33D4C7D28B0}" srcOrd="0" destOrd="0" parTransId="{0D7D9126-EDF1-45C5-91E3-308B76501E71}" sibTransId="{B069512F-1443-4436-9A8A-F00714EDBA8F}"/>
    <dgm:cxn modelId="{D2BD6791-0FF0-473F-9054-D80412C31042}" type="presOf" srcId="{603AA308-409B-410B-9636-A33D4C7D28B0}" destId="{518C725B-5DB6-4F31-BF85-2D5061747187}" srcOrd="0" destOrd="0" presId="urn:microsoft.com/office/officeart/2005/8/layout/hierarchy1"/>
    <dgm:cxn modelId="{EA634BB2-2EB8-4C2E-B54B-9703D8C33137}" type="presOf" srcId="{93F906C7-8F29-44BD-99C3-6B1BB6F744DC}" destId="{362D99C4-30C2-41BA-ABA9-D011561D797F}" srcOrd="0" destOrd="0" presId="urn:microsoft.com/office/officeart/2005/8/layout/hierarchy1"/>
    <dgm:cxn modelId="{B1128B20-B5C9-4F17-A5F1-750C5DB951AD}" type="presParOf" srcId="{362D99C4-30C2-41BA-ABA9-D011561D797F}" destId="{A5F11D13-79DA-45C7-B420-C3243515CDAD}" srcOrd="0" destOrd="0" presId="urn:microsoft.com/office/officeart/2005/8/layout/hierarchy1"/>
    <dgm:cxn modelId="{4A9688F3-C55E-4ABF-BE86-C200765897C1}" type="presParOf" srcId="{A5F11D13-79DA-45C7-B420-C3243515CDAD}" destId="{89103016-6D0F-4A1A-B96A-E4424857EECD}" srcOrd="0" destOrd="0" presId="urn:microsoft.com/office/officeart/2005/8/layout/hierarchy1"/>
    <dgm:cxn modelId="{36C9E86B-14B0-4F85-97A9-F0F85B7D28E1}" type="presParOf" srcId="{89103016-6D0F-4A1A-B96A-E4424857EECD}" destId="{B11E0B13-C0DE-47ED-B649-1A4802152AC0}" srcOrd="0" destOrd="0" presId="urn:microsoft.com/office/officeart/2005/8/layout/hierarchy1"/>
    <dgm:cxn modelId="{E1603161-90D9-4610-9DC6-A2F7021F9F21}" type="presParOf" srcId="{89103016-6D0F-4A1A-B96A-E4424857EECD}" destId="{518C725B-5DB6-4F31-BF85-2D5061747187}" srcOrd="1" destOrd="0" presId="urn:microsoft.com/office/officeart/2005/8/layout/hierarchy1"/>
    <dgm:cxn modelId="{8160FAC3-FD8F-47D8-A065-953EE781D418}" type="presParOf" srcId="{A5F11D13-79DA-45C7-B420-C3243515CDAD}" destId="{BE702472-69AD-4423-A5DB-31C72352F822}" srcOrd="1" destOrd="0" presId="urn:microsoft.com/office/officeart/2005/8/layout/hierarchy1"/>
    <dgm:cxn modelId="{06DA0E64-D58B-4546-A1EA-3FDE45C070B7}" type="presParOf" srcId="{362D99C4-30C2-41BA-ABA9-D011561D797F}" destId="{1EA75C6E-F8D3-45DB-AC7A-28EA6E0AC88E}" srcOrd="1" destOrd="0" presId="urn:microsoft.com/office/officeart/2005/8/layout/hierarchy1"/>
    <dgm:cxn modelId="{4C24BC3B-D57B-4129-BF00-78EDE2661F89}" type="presParOf" srcId="{1EA75C6E-F8D3-45DB-AC7A-28EA6E0AC88E}" destId="{08C59A3E-BF81-4279-B8F0-1FC74652316F}" srcOrd="0" destOrd="0" presId="urn:microsoft.com/office/officeart/2005/8/layout/hierarchy1"/>
    <dgm:cxn modelId="{C900A7A3-73FA-4D59-A84D-ADD6BF214677}" type="presParOf" srcId="{08C59A3E-BF81-4279-B8F0-1FC74652316F}" destId="{A24721D1-C1E8-4480-813C-86499376FB80}" srcOrd="0" destOrd="0" presId="urn:microsoft.com/office/officeart/2005/8/layout/hierarchy1"/>
    <dgm:cxn modelId="{BAF099BE-723D-4A68-87C3-6469C45945BA}" type="presParOf" srcId="{08C59A3E-BF81-4279-B8F0-1FC74652316F}" destId="{6F306EEE-F7D8-484C-A3B3-B5EC427B944F}" srcOrd="1" destOrd="0" presId="urn:microsoft.com/office/officeart/2005/8/layout/hierarchy1"/>
    <dgm:cxn modelId="{5C7F8E11-114C-45DF-B0D4-88C2103DF6B6}" type="presParOf" srcId="{1EA75C6E-F8D3-45DB-AC7A-28EA6E0AC88E}" destId="{4F3002FE-7BDA-4DF1-BA4C-4321BE6AD98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C029F7-85B1-4B62-9FDB-FC0DACA1B69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0E2FDD6-4560-44CB-BB95-B1821E20BAA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Calibri Light" panose="020F0302020204030204"/>
            </a:rPr>
            <a:t>Mission</a:t>
          </a:r>
          <a:endParaRPr lang="en-US"/>
        </a:p>
      </dgm:t>
    </dgm:pt>
    <dgm:pt modelId="{AB743DE0-1FA7-42B2-BA3F-1EF6F9613F05}" type="parTrans" cxnId="{E06D3ECF-34FD-4FAF-9733-D19AFEBFD75E}">
      <dgm:prSet/>
      <dgm:spPr/>
      <dgm:t>
        <a:bodyPr/>
        <a:lstStyle/>
        <a:p>
          <a:endParaRPr lang="en-US"/>
        </a:p>
      </dgm:t>
    </dgm:pt>
    <dgm:pt modelId="{26F6EBC2-D0E9-47F2-BA77-A092F4CD2D06}" type="sibTrans" cxnId="{E06D3ECF-34FD-4FAF-9733-D19AFEBFD75E}">
      <dgm:prSet/>
      <dgm:spPr/>
      <dgm:t>
        <a:bodyPr/>
        <a:lstStyle/>
        <a:p>
          <a:endParaRPr lang="en-US"/>
        </a:p>
      </dgm:t>
    </dgm:pt>
    <dgm:pt modelId="{33EA8F53-3BE0-4D5E-BBE2-933CEF0EAC2B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b="0" i="0" u="none" strike="noStrike" cap="none" baseline="0" noProof="0">
              <a:latin typeface="Calibri Light"/>
              <a:cs typeface="Calibri Light"/>
            </a:rPr>
            <a:t>Data</a:t>
          </a:r>
        </a:p>
      </dgm:t>
    </dgm:pt>
    <dgm:pt modelId="{5F97D252-C7E3-4592-8C04-6F82E966A3D3}" type="parTrans" cxnId="{02A16A32-084D-4B9D-8601-A8E65BE687AB}">
      <dgm:prSet/>
      <dgm:spPr/>
    </dgm:pt>
    <dgm:pt modelId="{8CBFC132-3437-46F9-998A-18DF66039362}" type="sibTrans" cxnId="{02A16A32-084D-4B9D-8601-A8E65BE687AB}">
      <dgm:prSet/>
      <dgm:spPr/>
    </dgm:pt>
    <dgm:pt modelId="{43DC25CE-F15E-4FEF-BAB4-B1C2DC0C4F87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b="0" i="0" u="none" strike="noStrike" cap="none" baseline="0" noProof="0">
              <a:latin typeface="Calibri Light"/>
              <a:cs typeface="Calibri Light"/>
            </a:rPr>
            <a:t>Campus-wide Partnerships</a:t>
          </a:r>
        </a:p>
      </dgm:t>
    </dgm:pt>
    <dgm:pt modelId="{BEC65283-6CE4-4E64-9FFB-2134FB9461B0}" type="parTrans" cxnId="{E2E1B5D9-298C-4927-BC38-D4FBED9EFAE7}">
      <dgm:prSet/>
      <dgm:spPr/>
    </dgm:pt>
    <dgm:pt modelId="{423AC005-12B4-4F1C-B147-8BB7BC743E75}" type="sibTrans" cxnId="{E2E1B5D9-298C-4927-BC38-D4FBED9EFAE7}">
      <dgm:prSet/>
      <dgm:spPr/>
    </dgm:pt>
    <dgm:pt modelId="{9DD75E38-9DF9-4D53-972E-1865F3CCBB48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b="0" i="0" u="none" strike="noStrike" cap="none" baseline="0" noProof="0">
              <a:latin typeface="Calibri Light"/>
              <a:cs typeface="Calibri Light"/>
            </a:rPr>
            <a:t>Resources</a:t>
          </a:r>
        </a:p>
      </dgm:t>
    </dgm:pt>
    <dgm:pt modelId="{8A75B1A1-8904-4AEE-9BBE-840EC68BE34D}" type="parTrans" cxnId="{9C617944-3C6B-4B38-B64B-57CD7CA24368}">
      <dgm:prSet/>
      <dgm:spPr/>
    </dgm:pt>
    <dgm:pt modelId="{6EF13D9F-2748-4799-BE3F-6184193FA120}" type="sibTrans" cxnId="{9C617944-3C6B-4B38-B64B-57CD7CA24368}">
      <dgm:prSet/>
      <dgm:spPr/>
    </dgm:pt>
    <dgm:pt modelId="{C13228CC-72D3-4B46-A1C9-D77110C9AC89}" type="pres">
      <dgm:prSet presAssocID="{CFC029F7-85B1-4B62-9FDB-FC0DACA1B695}" presName="root" presStyleCnt="0">
        <dgm:presLayoutVars>
          <dgm:dir/>
          <dgm:resizeHandles val="exact"/>
        </dgm:presLayoutVars>
      </dgm:prSet>
      <dgm:spPr/>
    </dgm:pt>
    <dgm:pt modelId="{62B81325-EAB8-45A7-B36F-625D7E25F357}" type="pres">
      <dgm:prSet presAssocID="{E0E2FDD6-4560-44CB-BB95-B1821E20BAAF}" presName="compNode" presStyleCnt="0"/>
      <dgm:spPr/>
    </dgm:pt>
    <dgm:pt modelId="{7E704FF0-AF49-4705-A9BE-6151072544DC}" type="pres">
      <dgm:prSet presAssocID="{E0E2FDD6-4560-44CB-BB95-B1821E20BAAF}" presName="bgRect" presStyleLbl="bgShp" presStyleIdx="0" presStyleCnt="4"/>
      <dgm:spPr/>
    </dgm:pt>
    <dgm:pt modelId="{D4FD9D2B-9562-40C1-8383-B3A8812384D6}" type="pres">
      <dgm:prSet presAssocID="{E0E2FDD6-4560-44CB-BB95-B1821E20BAA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22A260CD-753A-4EB9-BF72-F42F25F3EB31}" type="pres">
      <dgm:prSet presAssocID="{E0E2FDD6-4560-44CB-BB95-B1821E20BAAF}" presName="spaceRect" presStyleCnt="0"/>
      <dgm:spPr/>
    </dgm:pt>
    <dgm:pt modelId="{C2C4CCB4-4A6B-4E86-BBDF-36D37A65B96C}" type="pres">
      <dgm:prSet presAssocID="{E0E2FDD6-4560-44CB-BB95-B1821E20BAAF}" presName="parTx" presStyleLbl="revTx" presStyleIdx="0" presStyleCnt="4">
        <dgm:presLayoutVars>
          <dgm:chMax val="0"/>
          <dgm:chPref val="0"/>
        </dgm:presLayoutVars>
      </dgm:prSet>
      <dgm:spPr/>
    </dgm:pt>
    <dgm:pt modelId="{501D3A89-33F9-4221-970B-BC08C487E002}" type="pres">
      <dgm:prSet presAssocID="{26F6EBC2-D0E9-47F2-BA77-A092F4CD2D06}" presName="sibTrans" presStyleCnt="0"/>
      <dgm:spPr/>
    </dgm:pt>
    <dgm:pt modelId="{5EEF8733-8028-4655-8D57-8E51402DBE25}" type="pres">
      <dgm:prSet presAssocID="{33EA8F53-3BE0-4D5E-BBE2-933CEF0EAC2B}" presName="compNode" presStyleCnt="0"/>
      <dgm:spPr/>
    </dgm:pt>
    <dgm:pt modelId="{025B710E-F46A-4DB8-ACA9-2DD51C850B00}" type="pres">
      <dgm:prSet presAssocID="{33EA8F53-3BE0-4D5E-BBE2-933CEF0EAC2B}" presName="bgRect" presStyleLbl="bgShp" presStyleIdx="1" presStyleCnt="4"/>
      <dgm:spPr/>
    </dgm:pt>
    <dgm:pt modelId="{783635D0-12D9-473B-8D57-5C33B8C9D9D6}" type="pres">
      <dgm:prSet presAssocID="{33EA8F53-3BE0-4D5E-BBE2-933CEF0EAC2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C01796FB-C7C6-4BDE-9C4E-8BCBAFCFC6FE}" type="pres">
      <dgm:prSet presAssocID="{33EA8F53-3BE0-4D5E-BBE2-933CEF0EAC2B}" presName="spaceRect" presStyleCnt="0"/>
      <dgm:spPr/>
    </dgm:pt>
    <dgm:pt modelId="{914FCF49-E922-4A8D-A405-A50CF481B892}" type="pres">
      <dgm:prSet presAssocID="{33EA8F53-3BE0-4D5E-BBE2-933CEF0EAC2B}" presName="parTx" presStyleLbl="revTx" presStyleIdx="1" presStyleCnt="4">
        <dgm:presLayoutVars>
          <dgm:chMax val="0"/>
          <dgm:chPref val="0"/>
        </dgm:presLayoutVars>
      </dgm:prSet>
      <dgm:spPr/>
    </dgm:pt>
    <dgm:pt modelId="{440FDECE-760A-4402-9E53-AD6A0A9E9151}" type="pres">
      <dgm:prSet presAssocID="{8CBFC132-3437-46F9-998A-18DF66039362}" presName="sibTrans" presStyleCnt="0"/>
      <dgm:spPr/>
    </dgm:pt>
    <dgm:pt modelId="{54E2D604-9EC7-4510-BC16-E0A34F1AB367}" type="pres">
      <dgm:prSet presAssocID="{9DD75E38-9DF9-4D53-972E-1865F3CCBB48}" presName="compNode" presStyleCnt="0"/>
      <dgm:spPr/>
    </dgm:pt>
    <dgm:pt modelId="{1F823AE2-AB95-443C-AD60-D182BEE1EC58}" type="pres">
      <dgm:prSet presAssocID="{9DD75E38-9DF9-4D53-972E-1865F3CCBB48}" presName="bgRect" presStyleLbl="bgShp" presStyleIdx="2" presStyleCnt="4"/>
      <dgm:spPr/>
    </dgm:pt>
    <dgm:pt modelId="{AFF060FB-6891-4637-A2F6-90D36EF70070}" type="pres">
      <dgm:prSet presAssocID="{9DD75E38-9DF9-4D53-972E-1865F3CCBB4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 on Shelf"/>
        </a:ext>
      </dgm:extLst>
    </dgm:pt>
    <dgm:pt modelId="{4C1FC7EF-98E5-43C3-B6C0-9362C2B49BC0}" type="pres">
      <dgm:prSet presAssocID="{9DD75E38-9DF9-4D53-972E-1865F3CCBB48}" presName="spaceRect" presStyleCnt="0"/>
      <dgm:spPr/>
    </dgm:pt>
    <dgm:pt modelId="{F786230F-C3B8-48A1-B33E-91D29CFC34B9}" type="pres">
      <dgm:prSet presAssocID="{9DD75E38-9DF9-4D53-972E-1865F3CCBB48}" presName="parTx" presStyleLbl="revTx" presStyleIdx="2" presStyleCnt="4">
        <dgm:presLayoutVars>
          <dgm:chMax val="0"/>
          <dgm:chPref val="0"/>
        </dgm:presLayoutVars>
      </dgm:prSet>
      <dgm:spPr/>
    </dgm:pt>
    <dgm:pt modelId="{5CFBC1C9-F497-440D-A93D-6B938B6A4B89}" type="pres">
      <dgm:prSet presAssocID="{6EF13D9F-2748-4799-BE3F-6184193FA120}" presName="sibTrans" presStyleCnt="0"/>
      <dgm:spPr/>
    </dgm:pt>
    <dgm:pt modelId="{83C3DAB9-0412-4E06-8C22-FDED1A99852F}" type="pres">
      <dgm:prSet presAssocID="{43DC25CE-F15E-4FEF-BAB4-B1C2DC0C4F87}" presName="compNode" presStyleCnt="0"/>
      <dgm:spPr/>
    </dgm:pt>
    <dgm:pt modelId="{9413B153-8EAE-4695-BE55-96CDAC356951}" type="pres">
      <dgm:prSet presAssocID="{43DC25CE-F15E-4FEF-BAB4-B1C2DC0C4F87}" presName="bgRect" presStyleLbl="bgShp" presStyleIdx="3" presStyleCnt="4"/>
      <dgm:spPr/>
    </dgm:pt>
    <dgm:pt modelId="{3AF0B1E9-DE78-479B-A989-A17E243A2F03}" type="pres">
      <dgm:prSet presAssocID="{43DC25CE-F15E-4FEF-BAB4-B1C2DC0C4F8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D1511A21-6082-4F1B-817B-B5720DAB0D9B}" type="pres">
      <dgm:prSet presAssocID="{43DC25CE-F15E-4FEF-BAB4-B1C2DC0C4F87}" presName="spaceRect" presStyleCnt="0"/>
      <dgm:spPr/>
    </dgm:pt>
    <dgm:pt modelId="{653BD6CC-F39B-4016-B252-E87473CFD572}" type="pres">
      <dgm:prSet presAssocID="{43DC25CE-F15E-4FEF-BAB4-B1C2DC0C4F87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2A16A32-084D-4B9D-8601-A8E65BE687AB}" srcId="{CFC029F7-85B1-4B62-9FDB-FC0DACA1B695}" destId="{33EA8F53-3BE0-4D5E-BBE2-933CEF0EAC2B}" srcOrd="1" destOrd="0" parTransId="{5F97D252-C7E3-4592-8C04-6F82E966A3D3}" sibTransId="{8CBFC132-3437-46F9-998A-18DF66039362}"/>
    <dgm:cxn modelId="{9C617944-3C6B-4B38-B64B-57CD7CA24368}" srcId="{CFC029F7-85B1-4B62-9FDB-FC0DACA1B695}" destId="{9DD75E38-9DF9-4D53-972E-1865F3CCBB48}" srcOrd="2" destOrd="0" parTransId="{8A75B1A1-8904-4AEE-9BBE-840EC68BE34D}" sibTransId="{6EF13D9F-2748-4799-BE3F-6184193FA120}"/>
    <dgm:cxn modelId="{108D2370-6DF2-4174-9542-AC765BC6718E}" type="presOf" srcId="{E0E2FDD6-4560-44CB-BB95-B1821E20BAAF}" destId="{C2C4CCB4-4A6B-4E86-BBDF-36D37A65B96C}" srcOrd="0" destOrd="0" presId="urn:microsoft.com/office/officeart/2018/2/layout/IconVerticalSolidList"/>
    <dgm:cxn modelId="{242D8E98-C8C7-4072-81B5-54845803EE8E}" type="presOf" srcId="{9DD75E38-9DF9-4D53-972E-1865F3CCBB48}" destId="{F786230F-C3B8-48A1-B33E-91D29CFC34B9}" srcOrd="0" destOrd="0" presId="urn:microsoft.com/office/officeart/2018/2/layout/IconVerticalSolidList"/>
    <dgm:cxn modelId="{34ACC8A1-6C68-44A3-941B-8399AF83BC71}" type="presOf" srcId="{33EA8F53-3BE0-4D5E-BBE2-933CEF0EAC2B}" destId="{914FCF49-E922-4A8D-A405-A50CF481B892}" srcOrd="0" destOrd="0" presId="urn:microsoft.com/office/officeart/2018/2/layout/IconVerticalSolidList"/>
    <dgm:cxn modelId="{929AF9BA-A7DD-4F12-99E8-9C7D4033E6AE}" type="presOf" srcId="{43DC25CE-F15E-4FEF-BAB4-B1C2DC0C4F87}" destId="{653BD6CC-F39B-4016-B252-E87473CFD572}" srcOrd="0" destOrd="0" presId="urn:microsoft.com/office/officeart/2018/2/layout/IconVerticalSolidList"/>
    <dgm:cxn modelId="{2891B8C6-E4E2-4C24-BDE4-3D607D1FF1D4}" type="presOf" srcId="{CFC029F7-85B1-4B62-9FDB-FC0DACA1B695}" destId="{C13228CC-72D3-4B46-A1C9-D77110C9AC89}" srcOrd="0" destOrd="0" presId="urn:microsoft.com/office/officeart/2018/2/layout/IconVerticalSolidList"/>
    <dgm:cxn modelId="{E06D3ECF-34FD-4FAF-9733-D19AFEBFD75E}" srcId="{CFC029F7-85B1-4B62-9FDB-FC0DACA1B695}" destId="{E0E2FDD6-4560-44CB-BB95-B1821E20BAAF}" srcOrd="0" destOrd="0" parTransId="{AB743DE0-1FA7-42B2-BA3F-1EF6F9613F05}" sibTransId="{26F6EBC2-D0E9-47F2-BA77-A092F4CD2D06}"/>
    <dgm:cxn modelId="{E2E1B5D9-298C-4927-BC38-D4FBED9EFAE7}" srcId="{CFC029F7-85B1-4B62-9FDB-FC0DACA1B695}" destId="{43DC25CE-F15E-4FEF-BAB4-B1C2DC0C4F87}" srcOrd="3" destOrd="0" parTransId="{BEC65283-6CE4-4E64-9FFB-2134FB9461B0}" sibTransId="{423AC005-12B4-4F1C-B147-8BB7BC743E75}"/>
    <dgm:cxn modelId="{F6B5F0AA-0A14-4AEB-82ED-48C710A5E23B}" type="presParOf" srcId="{C13228CC-72D3-4B46-A1C9-D77110C9AC89}" destId="{62B81325-EAB8-45A7-B36F-625D7E25F357}" srcOrd="0" destOrd="0" presId="urn:microsoft.com/office/officeart/2018/2/layout/IconVerticalSolidList"/>
    <dgm:cxn modelId="{4E1B1FFC-340C-40A2-9245-2B3C556DDE7F}" type="presParOf" srcId="{62B81325-EAB8-45A7-B36F-625D7E25F357}" destId="{7E704FF0-AF49-4705-A9BE-6151072544DC}" srcOrd="0" destOrd="0" presId="urn:microsoft.com/office/officeart/2018/2/layout/IconVerticalSolidList"/>
    <dgm:cxn modelId="{F2BD8ECC-A3E9-4FBE-AA9C-F08937566390}" type="presParOf" srcId="{62B81325-EAB8-45A7-B36F-625D7E25F357}" destId="{D4FD9D2B-9562-40C1-8383-B3A8812384D6}" srcOrd="1" destOrd="0" presId="urn:microsoft.com/office/officeart/2018/2/layout/IconVerticalSolidList"/>
    <dgm:cxn modelId="{1A513529-DFD8-44D5-A05B-32189A179EB0}" type="presParOf" srcId="{62B81325-EAB8-45A7-B36F-625D7E25F357}" destId="{22A260CD-753A-4EB9-BF72-F42F25F3EB31}" srcOrd="2" destOrd="0" presId="urn:microsoft.com/office/officeart/2018/2/layout/IconVerticalSolidList"/>
    <dgm:cxn modelId="{1CE31534-83C6-48E7-AD46-05E6FF23B8A1}" type="presParOf" srcId="{62B81325-EAB8-45A7-B36F-625D7E25F357}" destId="{C2C4CCB4-4A6B-4E86-BBDF-36D37A65B96C}" srcOrd="3" destOrd="0" presId="urn:microsoft.com/office/officeart/2018/2/layout/IconVerticalSolidList"/>
    <dgm:cxn modelId="{005F26E0-9046-4B2E-939F-A3A3B65D5918}" type="presParOf" srcId="{C13228CC-72D3-4B46-A1C9-D77110C9AC89}" destId="{501D3A89-33F9-4221-970B-BC08C487E002}" srcOrd="1" destOrd="0" presId="urn:microsoft.com/office/officeart/2018/2/layout/IconVerticalSolidList"/>
    <dgm:cxn modelId="{A16E2829-78D3-4143-A7DF-5E4DAA2B64B8}" type="presParOf" srcId="{C13228CC-72D3-4B46-A1C9-D77110C9AC89}" destId="{5EEF8733-8028-4655-8D57-8E51402DBE25}" srcOrd="2" destOrd="0" presId="urn:microsoft.com/office/officeart/2018/2/layout/IconVerticalSolidList"/>
    <dgm:cxn modelId="{66B1BAD9-CE6A-480D-94DB-F76A7AC4F7EB}" type="presParOf" srcId="{5EEF8733-8028-4655-8D57-8E51402DBE25}" destId="{025B710E-F46A-4DB8-ACA9-2DD51C850B00}" srcOrd="0" destOrd="0" presId="urn:microsoft.com/office/officeart/2018/2/layout/IconVerticalSolidList"/>
    <dgm:cxn modelId="{28FFEA70-0CE7-4FA7-87B4-6FAC1FE1F2D4}" type="presParOf" srcId="{5EEF8733-8028-4655-8D57-8E51402DBE25}" destId="{783635D0-12D9-473B-8D57-5C33B8C9D9D6}" srcOrd="1" destOrd="0" presId="urn:microsoft.com/office/officeart/2018/2/layout/IconVerticalSolidList"/>
    <dgm:cxn modelId="{36B0A5C7-C0A7-490A-8C1F-8E34802E2644}" type="presParOf" srcId="{5EEF8733-8028-4655-8D57-8E51402DBE25}" destId="{C01796FB-C7C6-4BDE-9C4E-8BCBAFCFC6FE}" srcOrd="2" destOrd="0" presId="urn:microsoft.com/office/officeart/2018/2/layout/IconVerticalSolidList"/>
    <dgm:cxn modelId="{7312D6D5-198D-42A2-9F27-49F1572952E9}" type="presParOf" srcId="{5EEF8733-8028-4655-8D57-8E51402DBE25}" destId="{914FCF49-E922-4A8D-A405-A50CF481B892}" srcOrd="3" destOrd="0" presId="urn:microsoft.com/office/officeart/2018/2/layout/IconVerticalSolidList"/>
    <dgm:cxn modelId="{C89E2F7E-CDCE-494A-8513-2F775F1CFF30}" type="presParOf" srcId="{C13228CC-72D3-4B46-A1C9-D77110C9AC89}" destId="{440FDECE-760A-4402-9E53-AD6A0A9E9151}" srcOrd="3" destOrd="0" presId="urn:microsoft.com/office/officeart/2018/2/layout/IconVerticalSolidList"/>
    <dgm:cxn modelId="{7207329D-07A9-4B58-9C27-B7E4FFD98BB9}" type="presParOf" srcId="{C13228CC-72D3-4B46-A1C9-D77110C9AC89}" destId="{54E2D604-9EC7-4510-BC16-E0A34F1AB367}" srcOrd="4" destOrd="0" presId="urn:microsoft.com/office/officeart/2018/2/layout/IconVerticalSolidList"/>
    <dgm:cxn modelId="{12D03AFF-14B7-4C0B-ABF1-E341D6852150}" type="presParOf" srcId="{54E2D604-9EC7-4510-BC16-E0A34F1AB367}" destId="{1F823AE2-AB95-443C-AD60-D182BEE1EC58}" srcOrd="0" destOrd="0" presId="urn:microsoft.com/office/officeart/2018/2/layout/IconVerticalSolidList"/>
    <dgm:cxn modelId="{98E6A5E9-87C2-4CA5-89E1-5CBB9DD121DA}" type="presParOf" srcId="{54E2D604-9EC7-4510-BC16-E0A34F1AB367}" destId="{AFF060FB-6891-4637-A2F6-90D36EF70070}" srcOrd="1" destOrd="0" presId="urn:microsoft.com/office/officeart/2018/2/layout/IconVerticalSolidList"/>
    <dgm:cxn modelId="{55C62483-6D3B-415E-84B6-1FBB8734EA01}" type="presParOf" srcId="{54E2D604-9EC7-4510-BC16-E0A34F1AB367}" destId="{4C1FC7EF-98E5-43C3-B6C0-9362C2B49BC0}" srcOrd="2" destOrd="0" presId="urn:microsoft.com/office/officeart/2018/2/layout/IconVerticalSolidList"/>
    <dgm:cxn modelId="{785A4C41-F907-4761-9F02-B356CBA5CD93}" type="presParOf" srcId="{54E2D604-9EC7-4510-BC16-E0A34F1AB367}" destId="{F786230F-C3B8-48A1-B33E-91D29CFC34B9}" srcOrd="3" destOrd="0" presId="urn:microsoft.com/office/officeart/2018/2/layout/IconVerticalSolidList"/>
    <dgm:cxn modelId="{E6A7097B-159B-4F1D-82FE-4E72D46E2CFA}" type="presParOf" srcId="{C13228CC-72D3-4B46-A1C9-D77110C9AC89}" destId="{5CFBC1C9-F497-440D-A93D-6B938B6A4B89}" srcOrd="5" destOrd="0" presId="urn:microsoft.com/office/officeart/2018/2/layout/IconVerticalSolidList"/>
    <dgm:cxn modelId="{9BDAC0C6-8238-4BAE-A430-66E39D8A3FC0}" type="presParOf" srcId="{C13228CC-72D3-4B46-A1C9-D77110C9AC89}" destId="{83C3DAB9-0412-4E06-8C22-FDED1A99852F}" srcOrd="6" destOrd="0" presId="urn:microsoft.com/office/officeart/2018/2/layout/IconVerticalSolidList"/>
    <dgm:cxn modelId="{9415A820-9BBD-45CF-B227-CA7C752CEF4F}" type="presParOf" srcId="{83C3DAB9-0412-4E06-8C22-FDED1A99852F}" destId="{9413B153-8EAE-4695-BE55-96CDAC356951}" srcOrd="0" destOrd="0" presId="urn:microsoft.com/office/officeart/2018/2/layout/IconVerticalSolidList"/>
    <dgm:cxn modelId="{AFD41B07-0D5C-460E-BFBB-DAAFC24D427D}" type="presParOf" srcId="{83C3DAB9-0412-4E06-8C22-FDED1A99852F}" destId="{3AF0B1E9-DE78-479B-A989-A17E243A2F03}" srcOrd="1" destOrd="0" presId="urn:microsoft.com/office/officeart/2018/2/layout/IconVerticalSolidList"/>
    <dgm:cxn modelId="{62EC3C8B-1BEE-4FF8-87D4-711628A48A30}" type="presParOf" srcId="{83C3DAB9-0412-4E06-8C22-FDED1A99852F}" destId="{D1511A21-6082-4F1B-817B-B5720DAB0D9B}" srcOrd="2" destOrd="0" presId="urn:microsoft.com/office/officeart/2018/2/layout/IconVerticalSolidList"/>
    <dgm:cxn modelId="{FC095951-3F51-483E-8452-A1959026C522}" type="presParOf" srcId="{83C3DAB9-0412-4E06-8C22-FDED1A99852F}" destId="{653BD6CC-F39B-4016-B252-E87473CFD57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141CC9-C477-424E-913D-EB0EEA8F066C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accent1_2" csCatId="accent1" phldr="1"/>
      <dgm:spPr/>
      <dgm:t>
        <a:bodyPr/>
        <a:lstStyle/>
        <a:p>
          <a:endParaRPr lang="en-US"/>
        </a:p>
      </dgm:t>
    </dgm:pt>
    <dgm:pt modelId="{100532A0-D602-4B7D-82E0-4CC73DF2C9DB}">
      <dgm:prSet/>
      <dgm:spPr/>
      <dgm:t>
        <a:bodyPr/>
        <a:lstStyle/>
        <a:p>
          <a:pPr>
            <a:defRPr cap="all"/>
          </a:pPr>
          <a:r>
            <a:rPr lang="en-US"/>
            <a:t>Subject Tutoring</a:t>
          </a:r>
        </a:p>
      </dgm:t>
    </dgm:pt>
    <dgm:pt modelId="{C274B1DC-BF3D-47A4-BC99-446292AD690E}" type="parTrans" cxnId="{578FEA95-515A-4F0C-8F0C-9E2E05394AD4}">
      <dgm:prSet/>
      <dgm:spPr/>
      <dgm:t>
        <a:bodyPr/>
        <a:lstStyle/>
        <a:p>
          <a:endParaRPr lang="en-US"/>
        </a:p>
      </dgm:t>
    </dgm:pt>
    <dgm:pt modelId="{8708ACE0-6CD5-4A31-9753-679625179149}" type="sibTrans" cxnId="{578FEA95-515A-4F0C-8F0C-9E2E05394AD4}">
      <dgm:prSet/>
      <dgm:spPr/>
      <dgm:t>
        <a:bodyPr/>
        <a:lstStyle/>
        <a:p>
          <a:endParaRPr lang="en-US"/>
        </a:p>
      </dgm:t>
    </dgm:pt>
    <dgm:pt modelId="{A47A09D8-9AF3-463C-908F-F50C78454D75}">
      <dgm:prSet/>
      <dgm:spPr/>
      <dgm:t>
        <a:bodyPr/>
        <a:lstStyle/>
        <a:p>
          <a:pPr>
            <a:defRPr cap="all"/>
          </a:pPr>
          <a:r>
            <a:rPr lang="en-US"/>
            <a:t>Writing Support</a:t>
          </a:r>
        </a:p>
      </dgm:t>
    </dgm:pt>
    <dgm:pt modelId="{B5BF8458-F6AF-4B8E-A4AB-4B04204C574D}" type="parTrans" cxnId="{ED2BB756-3504-4CEB-8530-0DF96CDB500F}">
      <dgm:prSet/>
      <dgm:spPr/>
      <dgm:t>
        <a:bodyPr/>
        <a:lstStyle/>
        <a:p>
          <a:endParaRPr lang="en-US"/>
        </a:p>
      </dgm:t>
    </dgm:pt>
    <dgm:pt modelId="{3C0FFF09-B065-421B-AE7F-150A9E3C0B16}" type="sibTrans" cxnId="{ED2BB756-3504-4CEB-8530-0DF96CDB500F}">
      <dgm:prSet/>
      <dgm:spPr/>
      <dgm:t>
        <a:bodyPr/>
        <a:lstStyle/>
        <a:p>
          <a:endParaRPr lang="en-US"/>
        </a:p>
      </dgm:t>
    </dgm:pt>
    <dgm:pt modelId="{37B182A8-211B-4084-8D0B-11534C16F1B8}">
      <dgm:prSet/>
      <dgm:spPr/>
      <dgm:t>
        <a:bodyPr/>
        <a:lstStyle/>
        <a:p>
          <a:pPr>
            <a:defRPr cap="all"/>
          </a:pPr>
          <a:r>
            <a:rPr lang="en-US"/>
            <a:t>Academic Coaching</a:t>
          </a:r>
        </a:p>
      </dgm:t>
    </dgm:pt>
    <dgm:pt modelId="{052FD585-6BE5-4AA0-BAEB-B0EBFD11FA4C}" type="parTrans" cxnId="{E594D047-DB1F-4C76-94EF-3975028AB633}">
      <dgm:prSet/>
      <dgm:spPr/>
      <dgm:t>
        <a:bodyPr/>
        <a:lstStyle/>
        <a:p>
          <a:endParaRPr lang="en-US"/>
        </a:p>
      </dgm:t>
    </dgm:pt>
    <dgm:pt modelId="{96A2D3ED-7BC1-4E29-9288-77EB5E9B3857}" type="sibTrans" cxnId="{E594D047-DB1F-4C76-94EF-3975028AB633}">
      <dgm:prSet/>
      <dgm:spPr/>
      <dgm:t>
        <a:bodyPr/>
        <a:lstStyle/>
        <a:p>
          <a:endParaRPr lang="en-US"/>
        </a:p>
      </dgm:t>
    </dgm:pt>
    <dgm:pt modelId="{F6021815-A138-433E-99AE-D3A92ADB756E}">
      <dgm:prSet/>
      <dgm:spPr/>
      <dgm:t>
        <a:bodyPr/>
        <a:lstStyle/>
        <a:p>
          <a:pPr>
            <a:defRPr cap="all"/>
          </a:pPr>
          <a:r>
            <a:rPr lang="en-US"/>
            <a:t>Online Tutoring</a:t>
          </a:r>
        </a:p>
      </dgm:t>
    </dgm:pt>
    <dgm:pt modelId="{7AFDA03A-993A-45FD-9741-03F875F7F564}" type="parTrans" cxnId="{B7893CA5-EE54-48FD-8FEB-86ED5F27AD3F}">
      <dgm:prSet/>
      <dgm:spPr/>
      <dgm:t>
        <a:bodyPr/>
        <a:lstStyle/>
        <a:p>
          <a:endParaRPr lang="en-US"/>
        </a:p>
      </dgm:t>
    </dgm:pt>
    <dgm:pt modelId="{BA9DE078-1092-485B-9ABA-07BF08625D1F}" type="sibTrans" cxnId="{B7893CA5-EE54-48FD-8FEB-86ED5F27AD3F}">
      <dgm:prSet/>
      <dgm:spPr/>
      <dgm:t>
        <a:bodyPr/>
        <a:lstStyle/>
        <a:p>
          <a:endParaRPr lang="en-US"/>
        </a:p>
      </dgm:t>
    </dgm:pt>
    <dgm:pt modelId="{C309C856-ED12-4CA6-899B-46F4A2081E59}">
      <dgm:prSet/>
      <dgm:spPr/>
      <dgm:t>
        <a:bodyPr/>
        <a:lstStyle/>
        <a:p>
          <a:pPr>
            <a:defRPr cap="all"/>
          </a:pPr>
          <a:r>
            <a:rPr lang="en-US"/>
            <a:t>Excel</a:t>
          </a:r>
        </a:p>
      </dgm:t>
    </dgm:pt>
    <dgm:pt modelId="{7B24B0A1-2DC8-456A-AF8B-634E71F71B77}" type="parTrans" cxnId="{CC68B6FB-6431-44A4-9E75-96F1C148F918}">
      <dgm:prSet/>
      <dgm:spPr/>
      <dgm:t>
        <a:bodyPr/>
        <a:lstStyle/>
        <a:p>
          <a:endParaRPr lang="en-US"/>
        </a:p>
      </dgm:t>
    </dgm:pt>
    <dgm:pt modelId="{4A04F192-816B-4FB5-BB14-CB61F6C95B4D}" type="sibTrans" cxnId="{CC68B6FB-6431-44A4-9E75-96F1C148F918}">
      <dgm:prSet/>
      <dgm:spPr/>
      <dgm:t>
        <a:bodyPr/>
        <a:lstStyle/>
        <a:p>
          <a:endParaRPr lang="en-US"/>
        </a:p>
      </dgm:t>
    </dgm:pt>
    <dgm:pt modelId="{E40D3152-ACC7-4435-852D-6B5F486E42B1}" type="pres">
      <dgm:prSet presAssocID="{E2141CC9-C477-424E-913D-EB0EEA8F066C}" presName="root" presStyleCnt="0">
        <dgm:presLayoutVars>
          <dgm:dir/>
          <dgm:resizeHandles val="exact"/>
        </dgm:presLayoutVars>
      </dgm:prSet>
      <dgm:spPr/>
    </dgm:pt>
    <dgm:pt modelId="{AC0FC411-3BEB-4CB6-8017-88285E931769}" type="pres">
      <dgm:prSet presAssocID="{100532A0-D602-4B7D-82E0-4CC73DF2C9DB}" presName="compNode" presStyleCnt="0"/>
      <dgm:spPr/>
    </dgm:pt>
    <dgm:pt modelId="{7CE5B204-587B-4F0A-AA91-946AD5BD579F}" type="pres">
      <dgm:prSet presAssocID="{100532A0-D602-4B7D-82E0-4CC73DF2C9DB}" presName="iconBgRect" presStyleLbl="bgShp" presStyleIdx="0" presStyleCnt="5"/>
      <dgm:spPr/>
    </dgm:pt>
    <dgm:pt modelId="{BB55A222-204C-4781-859D-C6AAB797E506}" type="pres">
      <dgm:prSet presAssocID="{100532A0-D602-4B7D-82E0-4CC73DF2C9D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D8E3A7F6-5847-403C-B057-21F05DC6D283}" type="pres">
      <dgm:prSet presAssocID="{100532A0-D602-4B7D-82E0-4CC73DF2C9DB}" presName="spaceRect" presStyleCnt="0"/>
      <dgm:spPr/>
    </dgm:pt>
    <dgm:pt modelId="{D68855EC-2D67-4B29-8717-5621ED0A5912}" type="pres">
      <dgm:prSet presAssocID="{100532A0-D602-4B7D-82E0-4CC73DF2C9DB}" presName="textRect" presStyleLbl="revTx" presStyleIdx="0" presStyleCnt="5">
        <dgm:presLayoutVars>
          <dgm:chMax val="1"/>
          <dgm:chPref val="1"/>
        </dgm:presLayoutVars>
      </dgm:prSet>
      <dgm:spPr/>
    </dgm:pt>
    <dgm:pt modelId="{5FB64323-0258-4A36-B0AE-8BC2799B51F5}" type="pres">
      <dgm:prSet presAssocID="{8708ACE0-6CD5-4A31-9753-679625179149}" presName="sibTrans" presStyleCnt="0"/>
      <dgm:spPr/>
    </dgm:pt>
    <dgm:pt modelId="{5916110C-982D-4608-8C7C-1FCCD5631FC1}" type="pres">
      <dgm:prSet presAssocID="{A47A09D8-9AF3-463C-908F-F50C78454D75}" presName="compNode" presStyleCnt="0"/>
      <dgm:spPr/>
    </dgm:pt>
    <dgm:pt modelId="{BB96C551-E2BF-48B5-96D8-C3A7204A775C}" type="pres">
      <dgm:prSet presAssocID="{A47A09D8-9AF3-463C-908F-F50C78454D75}" presName="iconBgRect" presStyleLbl="bgShp" presStyleIdx="1" presStyleCnt="5"/>
      <dgm:spPr/>
    </dgm:pt>
    <dgm:pt modelId="{EE07CDE4-DA7C-4A07-A363-CCC2D1796665}" type="pres">
      <dgm:prSet presAssocID="{A47A09D8-9AF3-463C-908F-F50C78454D75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2114D506-8F4C-4756-B3B4-93E2AC56A451}" type="pres">
      <dgm:prSet presAssocID="{A47A09D8-9AF3-463C-908F-F50C78454D75}" presName="spaceRect" presStyleCnt="0"/>
      <dgm:spPr/>
    </dgm:pt>
    <dgm:pt modelId="{A81C6FCF-2975-47E0-B898-FC55C874AAEF}" type="pres">
      <dgm:prSet presAssocID="{A47A09D8-9AF3-463C-908F-F50C78454D75}" presName="textRect" presStyleLbl="revTx" presStyleIdx="1" presStyleCnt="5">
        <dgm:presLayoutVars>
          <dgm:chMax val="1"/>
          <dgm:chPref val="1"/>
        </dgm:presLayoutVars>
      </dgm:prSet>
      <dgm:spPr/>
    </dgm:pt>
    <dgm:pt modelId="{41F1478B-BC56-4AC0-92A3-29A4F159C98D}" type="pres">
      <dgm:prSet presAssocID="{3C0FFF09-B065-421B-AE7F-150A9E3C0B16}" presName="sibTrans" presStyleCnt="0"/>
      <dgm:spPr/>
    </dgm:pt>
    <dgm:pt modelId="{FB2C0838-8274-4B6E-B6E0-5D056711144B}" type="pres">
      <dgm:prSet presAssocID="{37B182A8-211B-4084-8D0B-11534C16F1B8}" presName="compNode" presStyleCnt="0"/>
      <dgm:spPr/>
    </dgm:pt>
    <dgm:pt modelId="{977DA4D9-ADF8-44F5-90CB-BF8354E82E31}" type="pres">
      <dgm:prSet presAssocID="{37B182A8-211B-4084-8D0B-11534C16F1B8}" presName="iconBgRect" presStyleLbl="bgShp" presStyleIdx="2" presStyleCnt="5"/>
      <dgm:spPr/>
    </dgm:pt>
    <dgm:pt modelId="{E4E22E6C-32F8-4DE8-B734-960E90BE4D42}" type="pres">
      <dgm:prSet presAssocID="{37B182A8-211B-4084-8D0B-11534C16F1B8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BE9A8922-CF01-4F8B-9181-9E7E4B2DC227}" type="pres">
      <dgm:prSet presAssocID="{37B182A8-211B-4084-8D0B-11534C16F1B8}" presName="spaceRect" presStyleCnt="0"/>
      <dgm:spPr/>
    </dgm:pt>
    <dgm:pt modelId="{6D9964DE-7F18-4E53-B807-94A51139A246}" type="pres">
      <dgm:prSet presAssocID="{37B182A8-211B-4084-8D0B-11534C16F1B8}" presName="textRect" presStyleLbl="revTx" presStyleIdx="2" presStyleCnt="5">
        <dgm:presLayoutVars>
          <dgm:chMax val="1"/>
          <dgm:chPref val="1"/>
        </dgm:presLayoutVars>
      </dgm:prSet>
      <dgm:spPr/>
    </dgm:pt>
    <dgm:pt modelId="{E46E1AFB-DCC4-4A4B-8388-72934BA800DE}" type="pres">
      <dgm:prSet presAssocID="{96A2D3ED-7BC1-4E29-9288-77EB5E9B3857}" presName="sibTrans" presStyleCnt="0"/>
      <dgm:spPr/>
    </dgm:pt>
    <dgm:pt modelId="{E08133EA-45AA-4C98-88B9-47FA713FF1FB}" type="pres">
      <dgm:prSet presAssocID="{F6021815-A138-433E-99AE-D3A92ADB756E}" presName="compNode" presStyleCnt="0"/>
      <dgm:spPr/>
    </dgm:pt>
    <dgm:pt modelId="{E9C8B401-11BF-4DB1-BB8E-9A5F444BF374}" type="pres">
      <dgm:prSet presAssocID="{F6021815-A138-433E-99AE-D3A92ADB756E}" presName="iconBgRect" presStyleLbl="bgShp" presStyleIdx="3" presStyleCnt="5"/>
      <dgm:spPr/>
    </dgm:pt>
    <dgm:pt modelId="{DD8231B2-01EE-44D1-943A-72C6F6724905}" type="pres">
      <dgm:prSet presAssocID="{F6021815-A138-433E-99AE-D3A92ADB756E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905F2674-1A44-4C4E-9C93-F6F55FB62CD0}" type="pres">
      <dgm:prSet presAssocID="{F6021815-A138-433E-99AE-D3A92ADB756E}" presName="spaceRect" presStyleCnt="0"/>
      <dgm:spPr/>
    </dgm:pt>
    <dgm:pt modelId="{0A7B908F-22F9-4AFB-9422-9AA4FB78DBDF}" type="pres">
      <dgm:prSet presAssocID="{F6021815-A138-433E-99AE-D3A92ADB756E}" presName="textRect" presStyleLbl="revTx" presStyleIdx="3" presStyleCnt="5">
        <dgm:presLayoutVars>
          <dgm:chMax val="1"/>
          <dgm:chPref val="1"/>
        </dgm:presLayoutVars>
      </dgm:prSet>
      <dgm:spPr/>
    </dgm:pt>
    <dgm:pt modelId="{67190543-F5F8-471F-94FD-1BCA2B981163}" type="pres">
      <dgm:prSet presAssocID="{BA9DE078-1092-485B-9ABA-07BF08625D1F}" presName="sibTrans" presStyleCnt="0"/>
      <dgm:spPr/>
    </dgm:pt>
    <dgm:pt modelId="{DD0F95DC-0DEE-45BF-BAAA-A189F66E336D}" type="pres">
      <dgm:prSet presAssocID="{C309C856-ED12-4CA6-899B-46F4A2081E59}" presName="compNode" presStyleCnt="0"/>
      <dgm:spPr/>
    </dgm:pt>
    <dgm:pt modelId="{E416B0CD-F53B-4F9E-9C16-E9334CBA7B38}" type="pres">
      <dgm:prSet presAssocID="{C309C856-ED12-4CA6-899B-46F4A2081E59}" presName="iconBgRect" presStyleLbl="bgShp" presStyleIdx="4" presStyleCnt="5"/>
      <dgm:spPr/>
    </dgm:pt>
    <dgm:pt modelId="{035C97B3-19E0-4AF1-9588-F3C3830AF6E7}" type="pres">
      <dgm:prSet presAssocID="{C309C856-ED12-4CA6-899B-46F4A2081E59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ble"/>
        </a:ext>
      </dgm:extLst>
    </dgm:pt>
    <dgm:pt modelId="{27110DEB-23A6-4CD1-AFAF-FA7B92743F22}" type="pres">
      <dgm:prSet presAssocID="{C309C856-ED12-4CA6-899B-46F4A2081E59}" presName="spaceRect" presStyleCnt="0"/>
      <dgm:spPr/>
    </dgm:pt>
    <dgm:pt modelId="{91471240-D9F7-4A68-8847-268883B8C91B}" type="pres">
      <dgm:prSet presAssocID="{C309C856-ED12-4CA6-899B-46F4A2081E59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A0F5E50E-7B60-4196-BA89-B2C034F0742B}" type="presOf" srcId="{37B182A8-211B-4084-8D0B-11534C16F1B8}" destId="{6D9964DE-7F18-4E53-B807-94A51139A246}" srcOrd="0" destOrd="0" presId="urn:microsoft.com/office/officeart/2018/5/layout/IconCircleLabelList"/>
    <dgm:cxn modelId="{D28F8621-B191-43B3-8D79-C7212BFDB5F9}" type="presOf" srcId="{F6021815-A138-433E-99AE-D3A92ADB756E}" destId="{0A7B908F-22F9-4AFB-9422-9AA4FB78DBDF}" srcOrd="0" destOrd="0" presId="urn:microsoft.com/office/officeart/2018/5/layout/IconCircleLabelList"/>
    <dgm:cxn modelId="{16DB2C38-7A7A-4B70-A178-F969FCFC93DF}" type="presOf" srcId="{100532A0-D602-4B7D-82E0-4CC73DF2C9DB}" destId="{D68855EC-2D67-4B29-8717-5621ED0A5912}" srcOrd="0" destOrd="0" presId="urn:microsoft.com/office/officeart/2018/5/layout/IconCircleLabelList"/>
    <dgm:cxn modelId="{63719960-B921-4518-A1F8-CD6A897CAF80}" type="presOf" srcId="{C309C856-ED12-4CA6-899B-46F4A2081E59}" destId="{91471240-D9F7-4A68-8847-268883B8C91B}" srcOrd="0" destOrd="0" presId="urn:microsoft.com/office/officeart/2018/5/layout/IconCircleLabelList"/>
    <dgm:cxn modelId="{E594D047-DB1F-4C76-94EF-3975028AB633}" srcId="{E2141CC9-C477-424E-913D-EB0EEA8F066C}" destId="{37B182A8-211B-4084-8D0B-11534C16F1B8}" srcOrd="2" destOrd="0" parTransId="{052FD585-6BE5-4AA0-BAEB-B0EBFD11FA4C}" sibTransId="{96A2D3ED-7BC1-4E29-9288-77EB5E9B3857}"/>
    <dgm:cxn modelId="{FCB4D175-857B-4769-BEA9-46EF2BC61EB4}" type="presOf" srcId="{E2141CC9-C477-424E-913D-EB0EEA8F066C}" destId="{E40D3152-ACC7-4435-852D-6B5F486E42B1}" srcOrd="0" destOrd="0" presId="urn:microsoft.com/office/officeart/2018/5/layout/IconCircleLabelList"/>
    <dgm:cxn modelId="{ED2BB756-3504-4CEB-8530-0DF96CDB500F}" srcId="{E2141CC9-C477-424E-913D-EB0EEA8F066C}" destId="{A47A09D8-9AF3-463C-908F-F50C78454D75}" srcOrd="1" destOrd="0" parTransId="{B5BF8458-F6AF-4B8E-A4AB-4B04204C574D}" sibTransId="{3C0FFF09-B065-421B-AE7F-150A9E3C0B16}"/>
    <dgm:cxn modelId="{578FEA95-515A-4F0C-8F0C-9E2E05394AD4}" srcId="{E2141CC9-C477-424E-913D-EB0EEA8F066C}" destId="{100532A0-D602-4B7D-82E0-4CC73DF2C9DB}" srcOrd="0" destOrd="0" parTransId="{C274B1DC-BF3D-47A4-BC99-446292AD690E}" sibTransId="{8708ACE0-6CD5-4A31-9753-679625179149}"/>
    <dgm:cxn modelId="{B7893CA5-EE54-48FD-8FEB-86ED5F27AD3F}" srcId="{E2141CC9-C477-424E-913D-EB0EEA8F066C}" destId="{F6021815-A138-433E-99AE-D3A92ADB756E}" srcOrd="3" destOrd="0" parTransId="{7AFDA03A-993A-45FD-9741-03F875F7F564}" sibTransId="{BA9DE078-1092-485B-9ABA-07BF08625D1F}"/>
    <dgm:cxn modelId="{DDF3C1D5-787E-43A8-B173-649E182FCC67}" type="presOf" srcId="{A47A09D8-9AF3-463C-908F-F50C78454D75}" destId="{A81C6FCF-2975-47E0-B898-FC55C874AAEF}" srcOrd="0" destOrd="0" presId="urn:microsoft.com/office/officeart/2018/5/layout/IconCircleLabelList"/>
    <dgm:cxn modelId="{CC68B6FB-6431-44A4-9E75-96F1C148F918}" srcId="{E2141CC9-C477-424E-913D-EB0EEA8F066C}" destId="{C309C856-ED12-4CA6-899B-46F4A2081E59}" srcOrd="4" destOrd="0" parTransId="{7B24B0A1-2DC8-456A-AF8B-634E71F71B77}" sibTransId="{4A04F192-816B-4FB5-BB14-CB61F6C95B4D}"/>
    <dgm:cxn modelId="{6F7840FF-EEA9-4A99-A8C7-1E72E45A9590}" type="presParOf" srcId="{E40D3152-ACC7-4435-852D-6B5F486E42B1}" destId="{AC0FC411-3BEB-4CB6-8017-88285E931769}" srcOrd="0" destOrd="0" presId="urn:microsoft.com/office/officeart/2018/5/layout/IconCircleLabelList"/>
    <dgm:cxn modelId="{E4999453-F366-4CEC-9FFA-BC59EE443543}" type="presParOf" srcId="{AC0FC411-3BEB-4CB6-8017-88285E931769}" destId="{7CE5B204-587B-4F0A-AA91-946AD5BD579F}" srcOrd="0" destOrd="0" presId="urn:microsoft.com/office/officeart/2018/5/layout/IconCircleLabelList"/>
    <dgm:cxn modelId="{55926110-433B-4491-A00B-44FF1FF850D0}" type="presParOf" srcId="{AC0FC411-3BEB-4CB6-8017-88285E931769}" destId="{BB55A222-204C-4781-859D-C6AAB797E506}" srcOrd="1" destOrd="0" presId="urn:microsoft.com/office/officeart/2018/5/layout/IconCircleLabelList"/>
    <dgm:cxn modelId="{B39E600F-5F54-451A-B258-4D8FAD11603E}" type="presParOf" srcId="{AC0FC411-3BEB-4CB6-8017-88285E931769}" destId="{D8E3A7F6-5847-403C-B057-21F05DC6D283}" srcOrd="2" destOrd="0" presId="urn:microsoft.com/office/officeart/2018/5/layout/IconCircleLabelList"/>
    <dgm:cxn modelId="{BD489419-9725-4ED9-98D7-6B1A387834E7}" type="presParOf" srcId="{AC0FC411-3BEB-4CB6-8017-88285E931769}" destId="{D68855EC-2D67-4B29-8717-5621ED0A5912}" srcOrd="3" destOrd="0" presId="urn:microsoft.com/office/officeart/2018/5/layout/IconCircleLabelList"/>
    <dgm:cxn modelId="{0FC9DE4E-8D5F-4B02-908F-1F108AFC8012}" type="presParOf" srcId="{E40D3152-ACC7-4435-852D-6B5F486E42B1}" destId="{5FB64323-0258-4A36-B0AE-8BC2799B51F5}" srcOrd="1" destOrd="0" presId="urn:microsoft.com/office/officeart/2018/5/layout/IconCircleLabelList"/>
    <dgm:cxn modelId="{97CD0A2F-7848-4C6E-B670-834CA75A0F2C}" type="presParOf" srcId="{E40D3152-ACC7-4435-852D-6B5F486E42B1}" destId="{5916110C-982D-4608-8C7C-1FCCD5631FC1}" srcOrd="2" destOrd="0" presId="urn:microsoft.com/office/officeart/2018/5/layout/IconCircleLabelList"/>
    <dgm:cxn modelId="{BC5C4567-5363-4D12-AA0F-2A14508CCBE5}" type="presParOf" srcId="{5916110C-982D-4608-8C7C-1FCCD5631FC1}" destId="{BB96C551-E2BF-48B5-96D8-C3A7204A775C}" srcOrd="0" destOrd="0" presId="urn:microsoft.com/office/officeart/2018/5/layout/IconCircleLabelList"/>
    <dgm:cxn modelId="{A11419D8-D8E0-4DC0-A69D-8E9428E42748}" type="presParOf" srcId="{5916110C-982D-4608-8C7C-1FCCD5631FC1}" destId="{EE07CDE4-DA7C-4A07-A363-CCC2D1796665}" srcOrd="1" destOrd="0" presId="urn:microsoft.com/office/officeart/2018/5/layout/IconCircleLabelList"/>
    <dgm:cxn modelId="{2E569E81-0E53-4183-A26C-1C2F6C993D1F}" type="presParOf" srcId="{5916110C-982D-4608-8C7C-1FCCD5631FC1}" destId="{2114D506-8F4C-4756-B3B4-93E2AC56A451}" srcOrd="2" destOrd="0" presId="urn:microsoft.com/office/officeart/2018/5/layout/IconCircleLabelList"/>
    <dgm:cxn modelId="{34E36BC3-BC53-4333-AD9D-856456552BA7}" type="presParOf" srcId="{5916110C-982D-4608-8C7C-1FCCD5631FC1}" destId="{A81C6FCF-2975-47E0-B898-FC55C874AAEF}" srcOrd="3" destOrd="0" presId="urn:microsoft.com/office/officeart/2018/5/layout/IconCircleLabelList"/>
    <dgm:cxn modelId="{6BDEFE49-D3AD-4B3A-BCCD-BFDC543BFEB2}" type="presParOf" srcId="{E40D3152-ACC7-4435-852D-6B5F486E42B1}" destId="{41F1478B-BC56-4AC0-92A3-29A4F159C98D}" srcOrd="3" destOrd="0" presId="urn:microsoft.com/office/officeart/2018/5/layout/IconCircleLabelList"/>
    <dgm:cxn modelId="{C1692CBC-5358-4877-8768-A6582018030D}" type="presParOf" srcId="{E40D3152-ACC7-4435-852D-6B5F486E42B1}" destId="{FB2C0838-8274-4B6E-B6E0-5D056711144B}" srcOrd="4" destOrd="0" presId="urn:microsoft.com/office/officeart/2018/5/layout/IconCircleLabelList"/>
    <dgm:cxn modelId="{688573F1-CE9F-49C9-BABB-C0F564EAE3F0}" type="presParOf" srcId="{FB2C0838-8274-4B6E-B6E0-5D056711144B}" destId="{977DA4D9-ADF8-44F5-90CB-BF8354E82E31}" srcOrd="0" destOrd="0" presId="urn:microsoft.com/office/officeart/2018/5/layout/IconCircleLabelList"/>
    <dgm:cxn modelId="{66D6FCBD-6C77-4B21-A4AD-0C9AC5660CB5}" type="presParOf" srcId="{FB2C0838-8274-4B6E-B6E0-5D056711144B}" destId="{E4E22E6C-32F8-4DE8-B734-960E90BE4D42}" srcOrd="1" destOrd="0" presId="urn:microsoft.com/office/officeart/2018/5/layout/IconCircleLabelList"/>
    <dgm:cxn modelId="{6D556ED5-5524-429F-8D6E-1DA45B96AD92}" type="presParOf" srcId="{FB2C0838-8274-4B6E-B6E0-5D056711144B}" destId="{BE9A8922-CF01-4F8B-9181-9E7E4B2DC227}" srcOrd="2" destOrd="0" presId="urn:microsoft.com/office/officeart/2018/5/layout/IconCircleLabelList"/>
    <dgm:cxn modelId="{6E1FF70A-8980-4993-AF53-F4679FCD84F1}" type="presParOf" srcId="{FB2C0838-8274-4B6E-B6E0-5D056711144B}" destId="{6D9964DE-7F18-4E53-B807-94A51139A246}" srcOrd="3" destOrd="0" presId="urn:microsoft.com/office/officeart/2018/5/layout/IconCircleLabelList"/>
    <dgm:cxn modelId="{F9E0B1ED-0DBC-4CAC-8A6B-9CB1675930F3}" type="presParOf" srcId="{E40D3152-ACC7-4435-852D-6B5F486E42B1}" destId="{E46E1AFB-DCC4-4A4B-8388-72934BA800DE}" srcOrd="5" destOrd="0" presId="urn:microsoft.com/office/officeart/2018/5/layout/IconCircleLabelList"/>
    <dgm:cxn modelId="{849AAF44-B10F-4C7F-9C3D-373F014C8CEF}" type="presParOf" srcId="{E40D3152-ACC7-4435-852D-6B5F486E42B1}" destId="{E08133EA-45AA-4C98-88B9-47FA713FF1FB}" srcOrd="6" destOrd="0" presId="urn:microsoft.com/office/officeart/2018/5/layout/IconCircleLabelList"/>
    <dgm:cxn modelId="{501E4606-96A2-4B1E-8F76-D32F558EC832}" type="presParOf" srcId="{E08133EA-45AA-4C98-88B9-47FA713FF1FB}" destId="{E9C8B401-11BF-4DB1-BB8E-9A5F444BF374}" srcOrd="0" destOrd="0" presId="urn:microsoft.com/office/officeart/2018/5/layout/IconCircleLabelList"/>
    <dgm:cxn modelId="{0D4C0A77-4F6A-4D95-B316-7DF00B4CB527}" type="presParOf" srcId="{E08133EA-45AA-4C98-88B9-47FA713FF1FB}" destId="{DD8231B2-01EE-44D1-943A-72C6F6724905}" srcOrd="1" destOrd="0" presId="urn:microsoft.com/office/officeart/2018/5/layout/IconCircleLabelList"/>
    <dgm:cxn modelId="{B0A030F3-F593-4250-AC05-756F98AF048A}" type="presParOf" srcId="{E08133EA-45AA-4C98-88B9-47FA713FF1FB}" destId="{905F2674-1A44-4C4E-9C93-F6F55FB62CD0}" srcOrd="2" destOrd="0" presId="urn:microsoft.com/office/officeart/2018/5/layout/IconCircleLabelList"/>
    <dgm:cxn modelId="{8EE86D22-4C9D-4BFA-9B56-06395B91A8F3}" type="presParOf" srcId="{E08133EA-45AA-4C98-88B9-47FA713FF1FB}" destId="{0A7B908F-22F9-4AFB-9422-9AA4FB78DBDF}" srcOrd="3" destOrd="0" presId="urn:microsoft.com/office/officeart/2018/5/layout/IconCircleLabelList"/>
    <dgm:cxn modelId="{637F8504-D88F-4E3B-A396-FA6FB2ECB806}" type="presParOf" srcId="{E40D3152-ACC7-4435-852D-6B5F486E42B1}" destId="{67190543-F5F8-471F-94FD-1BCA2B981163}" srcOrd="7" destOrd="0" presId="urn:microsoft.com/office/officeart/2018/5/layout/IconCircleLabelList"/>
    <dgm:cxn modelId="{B3FC5767-94CA-4BC9-AD06-28B99CAF6BB4}" type="presParOf" srcId="{E40D3152-ACC7-4435-852D-6B5F486E42B1}" destId="{DD0F95DC-0DEE-45BF-BAAA-A189F66E336D}" srcOrd="8" destOrd="0" presId="urn:microsoft.com/office/officeart/2018/5/layout/IconCircleLabelList"/>
    <dgm:cxn modelId="{463895E0-DAE0-4FE8-8EB0-A6FA550497C3}" type="presParOf" srcId="{DD0F95DC-0DEE-45BF-BAAA-A189F66E336D}" destId="{E416B0CD-F53B-4F9E-9C16-E9334CBA7B38}" srcOrd="0" destOrd="0" presId="urn:microsoft.com/office/officeart/2018/5/layout/IconCircleLabelList"/>
    <dgm:cxn modelId="{8E8451CE-1F77-4504-A49E-F41458BAEF8E}" type="presParOf" srcId="{DD0F95DC-0DEE-45BF-BAAA-A189F66E336D}" destId="{035C97B3-19E0-4AF1-9588-F3C3830AF6E7}" srcOrd="1" destOrd="0" presId="urn:microsoft.com/office/officeart/2018/5/layout/IconCircleLabelList"/>
    <dgm:cxn modelId="{C8BFDF6F-9C1A-4641-B2E5-C0FE966386F7}" type="presParOf" srcId="{DD0F95DC-0DEE-45BF-BAAA-A189F66E336D}" destId="{27110DEB-23A6-4CD1-AFAF-FA7B92743F22}" srcOrd="2" destOrd="0" presId="urn:microsoft.com/office/officeart/2018/5/layout/IconCircleLabelList"/>
    <dgm:cxn modelId="{D6198C41-7F80-4C14-A899-6D7B36C519C4}" type="presParOf" srcId="{DD0F95DC-0DEE-45BF-BAAA-A189F66E336D}" destId="{91471240-D9F7-4A68-8847-268883B8C91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2A3DE8-3ABA-43F9-9713-AE664DEEEF94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accent3_2" csCatId="accent3" phldr="1"/>
      <dgm:spPr/>
      <dgm:t>
        <a:bodyPr/>
        <a:lstStyle/>
        <a:p>
          <a:endParaRPr lang="en-US"/>
        </a:p>
      </dgm:t>
    </dgm:pt>
    <dgm:pt modelId="{5B404770-F51F-43AF-A2CA-EFA540DA6AF0}">
      <dgm:prSet/>
      <dgm:spPr/>
      <dgm:t>
        <a:bodyPr/>
        <a:lstStyle/>
        <a:p>
          <a:pPr>
            <a:defRPr cap="all"/>
          </a:pPr>
          <a:r>
            <a:rPr lang="en-US"/>
            <a:t>Utilization Reports</a:t>
          </a:r>
        </a:p>
      </dgm:t>
    </dgm:pt>
    <dgm:pt modelId="{597C7ED5-5D7E-47CC-BE07-DD810E5ABCCF}" type="parTrans" cxnId="{2FA5E15D-C2F2-4B81-9866-5404020BB278}">
      <dgm:prSet/>
      <dgm:spPr/>
      <dgm:t>
        <a:bodyPr/>
        <a:lstStyle/>
        <a:p>
          <a:endParaRPr lang="en-US"/>
        </a:p>
      </dgm:t>
    </dgm:pt>
    <dgm:pt modelId="{FC3D9228-6C8B-4591-8B49-8262CE250FBD}" type="sibTrans" cxnId="{2FA5E15D-C2F2-4B81-9866-5404020BB278}">
      <dgm:prSet/>
      <dgm:spPr/>
      <dgm:t>
        <a:bodyPr/>
        <a:lstStyle/>
        <a:p>
          <a:endParaRPr lang="en-US"/>
        </a:p>
      </dgm:t>
    </dgm:pt>
    <dgm:pt modelId="{E83CC038-98A1-4165-A589-57D38560A7D5}">
      <dgm:prSet/>
      <dgm:spPr/>
      <dgm:t>
        <a:bodyPr/>
        <a:lstStyle/>
        <a:p>
          <a:pPr>
            <a:defRPr cap="all"/>
          </a:pPr>
          <a:r>
            <a:rPr lang="en-US"/>
            <a:t>Open Communication with Faculty Partners</a:t>
          </a:r>
        </a:p>
      </dgm:t>
    </dgm:pt>
    <dgm:pt modelId="{3836374A-9846-4A6C-AAAD-6267F69CD976}" type="parTrans" cxnId="{5DBA2EFD-C3E8-4EC1-AF0F-BD127062E057}">
      <dgm:prSet/>
      <dgm:spPr/>
      <dgm:t>
        <a:bodyPr/>
        <a:lstStyle/>
        <a:p>
          <a:endParaRPr lang="en-US"/>
        </a:p>
      </dgm:t>
    </dgm:pt>
    <dgm:pt modelId="{632D6FA9-72F0-4B39-A69F-105AF4EBAEC8}" type="sibTrans" cxnId="{5DBA2EFD-C3E8-4EC1-AF0F-BD127062E057}">
      <dgm:prSet/>
      <dgm:spPr/>
      <dgm:t>
        <a:bodyPr/>
        <a:lstStyle/>
        <a:p>
          <a:endParaRPr lang="en-US"/>
        </a:p>
      </dgm:t>
    </dgm:pt>
    <dgm:pt modelId="{0A2E1728-892F-41E1-9A99-AC85AD795330}">
      <dgm:prSet/>
      <dgm:spPr/>
      <dgm:t>
        <a:bodyPr/>
        <a:lstStyle/>
        <a:p>
          <a:pPr>
            <a:defRPr cap="all"/>
          </a:pPr>
          <a:r>
            <a:rPr lang="en-US"/>
            <a:t>Class Visits</a:t>
          </a:r>
        </a:p>
      </dgm:t>
    </dgm:pt>
    <dgm:pt modelId="{12BFFF83-7550-4BA9-A9AF-603FB5D13737}" type="parTrans" cxnId="{4807FB16-9043-4095-872E-7AE3DF97F3F7}">
      <dgm:prSet/>
      <dgm:spPr/>
      <dgm:t>
        <a:bodyPr/>
        <a:lstStyle/>
        <a:p>
          <a:endParaRPr lang="en-US"/>
        </a:p>
      </dgm:t>
    </dgm:pt>
    <dgm:pt modelId="{C3728598-4ACD-4360-A2E9-A4BBD96DFEB8}" type="sibTrans" cxnId="{4807FB16-9043-4095-872E-7AE3DF97F3F7}">
      <dgm:prSet/>
      <dgm:spPr/>
      <dgm:t>
        <a:bodyPr/>
        <a:lstStyle/>
        <a:p>
          <a:endParaRPr lang="en-US"/>
        </a:p>
      </dgm:t>
    </dgm:pt>
    <dgm:pt modelId="{E2DEA43D-9090-4541-8868-A84C686D6707}">
      <dgm:prSet/>
      <dgm:spPr/>
      <dgm:t>
        <a:bodyPr/>
        <a:lstStyle/>
        <a:p>
          <a:pPr>
            <a:defRPr cap="all"/>
          </a:pPr>
          <a:r>
            <a:rPr lang="en-US"/>
            <a:t>Syllabus Blurbs</a:t>
          </a:r>
        </a:p>
      </dgm:t>
    </dgm:pt>
    <dgm:pt modelId="{4F1A5D60-7314-47F5-A922-DF93A35FF7B0}" type="parTrans" cxnId="{125A2885-CBAE-4096-B2C4-9FF791147FE4}">
      <dgm:prSet/>
      <dgm:spPr/>
      <dgm:t>
        <a:bodyPr/>
        <a:lstStyle/>
        <a:p>
          <a:endParaRPr lang="en-US"/>
        </a:p>
      </dgm:t>
    </dgm:pt>
    <dgm:pt modelId="{D891AF19-F1A3-437D-B2C7-2FC5719F1105}" type="sibTrans" cxnId="{125A2885-CBAE-4096-B2C4-9FF791147FE4}">
      <dgm:prSet/>
      <dgm:spPr/>
      <dgm:t>
        <a:bodyPr/>
        <a:lstStyle/>
        <a:p>
          <a:endParaRPr lang="en-US"/>
        </a:p>
      </dgm:t>
    </dgm:pt>
    <dgm:pt modelId="{B35CFB84-5ECD-4B0C-AC13-676F54DACF5C}">
      <dgm:prSet phldr="0"/>
      <dgm:spPr/>
      <dgm:t>
        <a:bodyPr/>
        <a:lstStyle/>
        <a:p>
          <a:pPr>
            <a:defRPr cap="all"/>
          </a:pPr>
          <a:r>
            <a:rPr lang="en-US">
              <a:latin typeface="Calibri Light" panose="020F0302020204030204"/>
            </a:rPr>
            <a:t>Starfish</a:t>
          </a:r>
        </a:p>
      </dgm:t>
    </dgm:pt>
    <dgm:pt modelId="{CDBCADD4-D853-43FF-BA32-D6AB07604E90}" type="parTrans" cxnId="{C0B69E86-EFAF-4A87-A43F-104A534F0419}">
      <dgm:prSet/>
      <dgm:spPr/>
    </dgm:pt>
    <dgm:pt modelId="{78025A90-D9A7-4F76-B889-14E771E5FD95}" type="sibTrans" cxnId="{C0B69E86-EFAF-4A87-A43F-104A534F0419}">
      <dgm:prSet/>
      <dgm:spPr/>
      <dgm:t>
        <a:bodyPr/>
        <a:lstStyle/>
        <a:p>
          <a:endParaRPr lang="en-US"/>
        </a:p>
      </dgm:t>
    </dgm:pt>
    <dgm:pt modelId="{30AEAE88-48C7-44E7-9271-95E52B615D42}">
      <dgm:prSet phldr="0"/>
      <dgm:spPr/>
      <dgm:t>
        <a:bodyPr/>
        <a:lstStyle/>
        <a:p>
          <a:pPr>
            <a:defRPr cap="all"/>
          </a:pPr>
          <a:r>
            <a:rPr lang="en-US">
              <a:latin typeface="Calibri Light" panose="020F0302020204030204"/>
            </a:rPr>
            <a:t>Social Media</a:t>
          </a:r>
        </a:p>
      </dgm:t>
    </dgm:pt>
    <dgm:pt modelId="{606C8352-EF49-435D-A054-B1186DC6F7CB}" type="parTrans" cxnId="{BC7E4799-0989-4E55-9A5A-DB0A25A28056}">
      <dgm:prSet/>
      <dgm:spPr/>
    </dgm:pt>
    <dgm:pt modelId="{40CE29DE-6F0F-454A-9721-DADFA2407E74}" type="sibTrans" cxnId="{BC7E4799-0989-4E55-9A5A-DB0A25A28056}">
      <dgm:prSet/>
      <dgm:spPr/>
      <dgm:t>
        <a:bodyPr/>
        <a:lstStyle/>
        <a:p>
          <a:endParaRPr lang="en-US"/>
        </a:p>
      </dgm:t>
    </dgm:pt>
    <dgm:pt modelId="{82080C21-14CC-441C-B480-E8EBDD9CA222}">
      <dgm:prSet phldr="0"/>
      <dgm:spPr/>
      <dgm:t>
        <a:bodyPr/>
        <a:lstStyle/>
        <a:p>
          <a:pPr>
            <a:defRPr cap="all"/>
          </a:pPr>
          <a:r>
            <a:rPr lang="en-US">
              <a:latin typeface="Calibri Light" panose="020F0302020204030204"/>
            </a:rPr>
            <a:t>Emails</a:t>
          </a:r>
        </a:p>
      </dgm:t>
    </dgm:pt>
    <dgm:pt modelId="{76E89398-C654-45C4-86A3-48CA6ED0359E}" type="parTrans" cxnId="{1E1C0E69-2BE4-4A42-8182-A030E0D78587}">
      <dgm:prSet/>
      <dgm:spPr/>
    </dgm:pt>
    <dgm:pt modelId="{CB68DD6F-27FE-466C-BCBD-F4A67AAE90A7}" type="sibTrans" cxnId="{1E1C0E69-2BE4-4A42-8182-A030E0D78587}">
      <dgm:prSet/>
      <dgm:spPr/>
      <dgm:t>
        <a:bodyPr/>
        <a:lstStyle/>
        <a:p>
          <a:endParaRPr lang="en-US"/>
        </a:p>
      </dgm:t>
    </dgm:pt>
    <dgm:pt modelId="{5A973E6E-9A8C-4261-8FDC-6EA32B4F272D}">
      <dgm:prSet phldr="0"/>
      <dgm:spPr/>
      <dgm:t>
        <a:bodyPr/>
        <a:lstStyle/>
        <a:p>
          <a:pPr>
            <a:defRPr cap="all"/>
          </a:pPr>
          <a:r>
            <a:rPr lang="en-US">
              <a:latin typeface="Calibri Light" panose="020F0302020204030204"/>
            </a:rPr>
            <a:t>Orientation</a:t>
          </a:r>
        </a:p>
      </dgm:t>
    </dgm:pt>
    <dgm:pt modelId="{6CC39006-EE78-4894-B888-EEE221FAA555}" type="parTrans" cxnId="{3F2B7F87-92F5-4CDE-A0C6-EC315AEFEBD6}">
      <dgm:prSet/>
      <dgm:spPr/>
    </dgm:pt>
    <dgm:pt modelId="{7769D2CD-F000-40A6-A08A-9ACE5393BA9D}" type="sibTrans" cxnId="{3F2B7F87-92F5-4CDE-A0C6-EC315AEFEBD6}">
      <dgm:prSet/>
      <dgm:spPr/>
      <dgm:t>
        <a:bodyPr/>
        <a:lstStyle/>
        <a:p>
          <a:endParaRPr lang="en-US"/>
        </a:p>
      </dgm:t>
    </dgm:pt>
    <dgm:pt modelId="{04EE7460-F5DB-45C0-93C7-AE5173A62D55}" type="pres">
      <dgm:prSet presAssocID="{E12A3DE8-3ABA-43F9-9713-AE664DEEEF94}" presName="root" presStyleCnt="0">
        <dgm:presLayoutVars>
          <dgm:dir/>
          <dgm:resizeHandles val="exact"/>
        </dgm:presLayoutVars>
      </dgm:prSet>
      <dgm:spPr/>
    </dgm:pt>
    <dgm:pt modelId="{C7E06928-2A9F-49CE-A857-1681D11CF813}" type="pres">
      <dgm:prSet presAssocID="{5B404770-F51F-43AF-A2CA-EFA540DA6AF0}" presName="compNode" presStyleCnt="0"/>
      <dgm:spPr/>
    </dgm:pt>
    <dgm:pt modelId="{8B70DB1C-3C98-402B-9ED4-C72C1C37EDFB}" type="pres">
      <dgm:prSet presAssocID="{5B404770-F51F-43AF-A2CA-EFA540DA6AF0}" presName="iconBgRect" presStyleLbl="bgShp" presStyleIdx="0" presStyleCnt="8"/>
      <dgm:spPr>
        <a:prstGeom prst="round2DiagRect">
          <a:avLst>
            <a:gd name="adj1" fmla="val 29727"/>
            <a:gd name="adj2" fmla="val 0"/>
          </a:avLst>
        </a:prstGeom>
      </dgm:spPr>
    </dgm:pt>
    <dgm:pt modelId="{C89B44F9-6DDF-4CCB-B7A1-19ECFD97ADA5}" type="pres">
      <dgm:prSet presAssocID="{5B404770-F51F-43AF-A2CA-EFA540DA6AF0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9B9F6C01-9FB3-4B59-9DDE-D4DA1C1A3F77}" type="pres">
      <dgm:prSet presAssocID="{5B404770-F51F-43AF-A2CA-EFA540DA6AF0}" presName="spaceRect" presStyleCnt="0"/>
      <dgm:spPr/>
    </dgm:pt>
    <dgm:pt modelId="{DE2C1624-7A68-42BF-9E33-F7C920E0656A}" type="pres">
      <dgm:prSet presAssocID="{5B404770-F51F-43AF-A2CA-EFA540DA6AF0}" presName="textRect" presStyleLbl="revTx" presStyleIdx="0" presStyleCnt="8">
        <dgm:presLayoutVars>
          <dgm:chMax val="1"/>
          <dgm:chPref val="1"/>
        </dgm:presLayoutVars>
      </dgm:prSet>
      <dgm:spPr/>
    </dgm:pt>
    <dgm:pt modelId="{C5561E74-FBE4-43F8-8D7C-229A48D05AD0}" type="pres">
      <dgm:prSet presAssocID="{FC3D9228-6C8B-4591-8B49-8262CE250FBD}" presName="sibTrans" presStyleCnt="0"/>
      <dgm:spPr/>
    </dgm:pt>
    <dgm:pt modelId="{AA33A0D2-5498-4983-9336-9A40E99CA8F4}" type="pres">
      <dgm:prSet presAssocID="{E83CC038-98A1-4165-A589-57D38560A7D5}" presName="compNode" presStyleCnt="0"/>
      <dgm:spPr/>
    </dgm:pt>
    <dgm:pt modelId="{D6EA8E27-44CC-44B4-9CBC-5AC5C3807302}" type="pres">
      <dgm:prSet presAssocID="{E83CC038-98A1-4165-A589-57D38560A7D5}" presName="iconBgRect" presStyleLbl="bgShp" presStyleIdx="1" presStyleCnt="8"/>
      <dgm:spPr>
        <a:prstGeom prst="round2DiagRect">
          <a:avLst>
            <a:gd name="adj1" fmla="val 29727"/>
            <a:gd name="adj2" fmla="val 0"/>
          </a:avLst>
        </a:prstGeom>
      </dgm:spPr>
    </dgm:pt>
    <dgm:pt modelId="{F5550A7A-1EDD-4783-83CD-8EDB7F1E436C}" type="pres">
      <dgm:prSet presAssocID="{E83CC038-98A1-4165-A589-57D38560A7D5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F602C678-DB13-4972-B0CD-16EAA22DBAFB}" type="pres">
      <dgm:prSet presAssocID="{E83CC038-98A1-4165-A589-57D38560A7D5}" presName="spaceRect" presStyleCnt="0"/>
      <dgm:spPr/>
    </dgm:pt>
    <dgm:pt modelId="{657B3A27-B1AB-4B6C-AF0C-A0056B98EDEB}" type="pres">
      <dgm:prSet presAssocID="{E83CC038-98A1-4165-A589-57D38560A7D5}" presName="textRect" presStyleLbl="revTx" presStyleIdx="1" presStyleCnt="8">
        <dgm:presLayoutVars>
          <dgm:chMax val="1"/>
          <dgm:chPref val="1"/>
        </dgm:presLayoutVars>
      </dgm:prSet>
      <dgm:spPr/>
    </dgm:pt>
    <dgm:pt modelId="{C6983563-E156-4A86-851F-B15EFF475F9A}" type="pres">
      <dgm:prSet presAssocID="{632D6FA9-72F0-4B39-A69F-105AF4EBAEC8}" presName="sibTrans" presStyleCnt="0"/>
      <dgm:spPr/>
    </dgm:pt>
    <dgm:pt modelId="{1D52C2D6-F869-46DD-A1BF-5418F656B353}" type="pres">
      <dgm:prSet presAssocID="{0A2E1728-892F-41E1-9A99-AC85AD795330}" presName="compNode" presStyleCnt="0"/>
      <dgm:spPr/>
    </dgm:pt>
    <dgm:pt modelId="{64F1BEBC-59C4-4E7C-8FB0-730D6A4801B3}" type="pres">
      <dgm:prSet presAssocID="{0A2E1728-892F-41E1-9A99-AC85AD795330}" presName="iconBgRect" presStyleLbl="bgShp" presStyleIdx="2" presStyleCnt="8"/>
      <dgm:spPr>
        <a:prstGeom prst="round2DiagRect">
          <a:avLst>
            <a:gd name="adj1" fmla="val 29727"/>
            <a:gd name="adj2" fmla="val 0"/>
          </a:avLst>
        </a:prstGeom>
      </dgm:spPr>
    </dgm:pt>
    <dgm:pt modelId="{DEA5E40D-FDBB-4AEF-A0CD-4B47BC96E194}" type="pres">
      <dgm:prSet presAssocID="{0A2E1728-892F-41E1-9A99-AC85AD795330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0BBC918B-18A5-4BE3-83F5-286AACBF94FA}" type="pres">
      <dgm:prSet presAssocID="{0A2E1728-892F-41E1-9A99-AC85AD795330}" presName="spaceRect" presStyleCnt="0"/>
      <dgm:spPr/>
    </dgm:pt>
    <dgm:pt modelId="{75E70CAD-1073-4EC4-9612-321836B54AEA}" type="pres">
      <dgm:prSet presAssocID="{0A2E1728-892F-41E1-9A99-AC85AD795330}" presName="textRect" presStyleLbl="revTx" presStyleIdx="2" presStyleCnt="8">
        <dgm:presLayoutVars>
          <dgm:chMax val="1"/>
          <dgm:chPref val="1"/>
        </dgm:presLayoutVars>
      </dgm:prSet>
      <dgm:spPr/>
    </dgm:pt>
    <dgm:pt modelId="{DB840049-37D7-4293-806B-BDF1F61E0AAD}" type="pres">
      <dgm:prSet presAssocID="{C3728598-4ACD-4360-A2E9-A4BBD96DFEB8}" presName="sibTrans" presStyleCnt="0"/>
      <dgm:spPr/>
    </dgm:pt>
    <dgm:pt modelId="{80BC0875-D636-473C-809C-9CB45B12AF68}" type="pres">
      <dgm:prSet presAssocID="{E2DEA43D-9090-4541-8868-A84C686D6707}" presName="compNode" presStyleCnt="0"/>
      <dgm:spPr/>
    </dgm:pt>
    <dgm:pt modelId="{7B8720FF-9D40-40EB-A6E6-FCE4CF93F2BE}" type="pres">
      <dgm:prSet presAssocID="{E2DEA43D-9090-4541-8868-A84C686D6707}" presName="iconBgRect" presStyleLbl="bgShp" presStyleIdx="3" presStyleCnt="8"/>
      <dgm:spPr>
        <a:prstGeom prst="round2DiagRect">
          <a:avLst>
            <a:gd name="adj1" fmla="val 29727"/>
            <a:gd name="adj2" fmla="val 0"/>
          </a:avLst>
        </a:prstGeom>
      </dgm:spPr>
    </dgm:pt>
    <dgm:pt modelId="{9E5C004D-1303-4970-84A4-5444E4A4B87A}" type="pres">
      <dgm:prSet presAssocID="{E2DEA43D-9090-4541-8868-A84C686D6707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14E51E70-E7E4-4B8B-A026-C0FC021C15F4}" type="pres">
      <dgm:prSet presAssocID="{E2DEA43D-9090-4541-8868-A84C686D6707}" presName="spaceRect" presStyleCnt="0"/>
      <dgm:spPr/>
    </dgm:pt>
    <dgm:pt modelId="{7AA34654-F105-4B83-9F56-D5BFF57B8BFC}" type="pres">
      <dgm:prSet presAssocID="{E2DEA43D-9090-4541-8868-A84C686D6707}" presName="textRect" presStyleLbl="revTx" presStyleIdx="3" presStyleCnt="8">
        <dgm:presLayoutVars>
          <dgm:chMax val="1"/>
          <dgm:chPref val="1"/>
        </dgm:presLayoutVars>
      </dgm:prSet>
      <dgm:spPr/>
    </dgm:pt>
    <dgm:pt modelId="{94E3B5E8-B4D3-483C-BB80-59107F0832CD}" type="pres">
      <dgm:prSet presAssocID="{D891AF19-F1A3-437D-B2C7-2FC5719F1105}" presName="sibTrans" presStyleCnt="0"/>
      <dgm:spPr/>
    </dgm:pt>
    <dgm:pt modelId="{7AACC41C-79C2-42F5-B30E-7E8BFE56F98E}" type="pres">
      <dgm:prSet presAssocID="{B35CFB84-5ECD-4B0C-AC13-676F54DACF5C}" presName="compNode" presStyleCnt="0"/>
      <dgm:spPr/>
    </dgm:pt>
    <dgm:pt modelId="{7E4F7E6A-AC61-463B-A352-67699CDA55B6}" type="pres">
      <dgm:prSet presAssocID="{B35CFB84-5ECD-4B0C-AC13-676F54DACF5C}" presName="iconBgRect" presStyleLbl="bgShp" presStyleIdx="4" presStyleCnt="8"/>
      <dgm:spPr>
        <a:prstGeom prst="round2DiagRect">
          <a:avLst>
            <a:gd name="adj1" fmla="val 29727"/>
            <a:gd name="adj2" fmla="val 0"/>
          </a:avLst>
        </a:prstGeom>
      </dgm:spPr>
    </dgm:pt>
    <dgm:pt modelId="{FBBBE9A1-B46E-4D42-98FE-6D17ED752B91}" type="pres">
      <dgm:prSet presAssocID="{B35CFB84-5ECD-4B0C-AC13-676F54DACF5C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r"/>
        </a:ext>
      </dgm:extLst>
    </dgm:pt>
    <dgm:pt modelId="{6F103E1D-4CF0-4F34-99AB-C1E33CDDC02F}" type="pres">
      <dgm:prSet presAssocID="{B35CFB84-5ECD-4B0C-AC13-676F54DACF5C}" presName="spaceRect" presStyleCnt="0"/>
      <dgm:spPr/>
    </dgm:pt>
    <dgm:pt modelId="{950088A7-95A8-438E-8997-8AFC5E0A1A2F}" type="pres">
      <dgm:prSet presAssocID="{B35CFB84-5ECD-4B0C-AC13-676F54DACF5C}" presName="textRect" presStyleLbl="revTx" presStyleIdx="4" presStyleCnt="8">
        <dgm:presLayoutVars>
          <dgm:chMax val="1"/>
          <dgm:chPref val="1"/>
        </dgm:presLayoutVars>
      </dgm:prSet>
      <dgm:spPr/>
    </dgm:pt>
    <dgm:pt modelId="{E3988733-0B5B-4298-8579-D032991AE080}" type="pres">
      <dgm:prSet presAssocID="{78025A90-D9A7-4F76-B889-14E771E5FD95}" presName="sibTrans" presStyleCnt="0"/>
      <dgm:spPr/>
    </dgm:pt>
    <dgm:pt modelId="{12D2D464-9D03-41A1-8A0D-02522A65F5C0}" type="pres">
      <dgm:prSet presAssocID="{82080C21-14CC-441C-B480-E8EBDD9CA222}" presName="compNode" presStyleCnt="0"/>
      <dgm:spPr/>
    </dgm:pt>
    <dgm:pt modelId="{51F74976-2B92-4ED8-9E44-484C57935F0F}" type="pres">
      <dgm:prSet presAssocID="{82080C21-14CC-441C-B480-E8EBDD9CA222}" presName="iconBgRect" presStyleLbl="bgShp" presStyleIdx="5" presStyleCnt="8"/>
      <dgm:spPr>
        <a:prstGeom prst="round2DiagRect">
          <a:avLst>
            <a:gd name="adj1" fmla="val 29727"/>
            <a:gd name="adj2" fmla="val 0"/>
          </a:avLst>
        </a:prstGeom>
      </dgm:spPr>
    </dgm:pt>
    <dgm:pt modelId="{7761B786-3699-4C0E-84CE-7BAB41FDEC6D}" type="pres">
      <dgm:prSet presAssocID="{82080C21-14CC-441C-B480-E8EBDD9CA222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Bubble"/>
        </a:ext>
      </dgm:extLst>
    </dgm:pt>
    <dgm:pt modelId="{500AA462-6EA2-4831-ADFD-6E7E6A6F6373}" type="pres">
      <dgm:prSet presAssocID="{82080C21-14CC-441C-B480-E8EBDD9CA222}" presName="spaceRect" presStyleCnt="0"/>
      <dgm:spPr/>
    </dgm:pt>
    <dgm:pt modelId="{659DE5F6-DC93-47DF-B63D-A7EC9F4320AF}" type="pres">
      <dgm:prSet presAssocID="{82080C21-14CC-441C-B480-E8EBDD9CA222}" presName="textRect" presStyleLbl="revTx" presStyleIdx="5" presStyleCnt="8">
        <dgm:presLayoutVars>
          <dgm:chMax val="1"/>
          <dgm:chPref val="1"/>
        </dgm:presLayoutVars>
      </dgm:prSet>
      <dgm:spPr/>
    </dgm:pt>
    <dgm:pt modelId="{7BECD7B2-3632-447F-8FA2-C310FA9B5B59}" type="pres">
      <dgm:prSet presAssocID="{CB68DD6F-27FE-466C-BCBD-F4A67AAE90A7}" presName="sibTrans" presStyleCnt="0"/>
      <dgm:spPr/>
    </dgm:pt>
    <dgm:pt modelId="{A1AC6CF4-EE62-49AB-9AF0-FE8A23CC4F7D}" type="pres">
      <dgm:prSet presAssocID="{30AEAE88-48C7-44E7-9271-95E52B615D42}" presName="compNode" presStyleCnt="0"/>
      <dgm:spPr/>
    </dgm:pt>
    <dgm:pt modelId="{CEFD6D27-1B9C-4B56-AA93-FDB659E74B4D}" type="pres">
      <dgm:prSet presAssocID="{30AEAE88-48C7-44E7-9271-95E52B615D42}" presName="iconBgRect" presStyleLbl="bgShp" presStyleIdx="6" presStyleCnt="8"/>
      <dgm:spPr>
        <a:prstGeom prst="round2DiagRect">
          <a:avLst>
            <a:gd name="adj1" fmla="val 29727"/>
            <a:gd name="adj2" fmla="val 0"/>
          </a:avLst>
        </a:prstGeom>
      </dgm:spPr>
    </dgm:pt>
    <dgm:pt modelId="{617954C4-D129-4EBB-982E-6931AAB64E70}" type="pres">
      <dgm:prSet presAssocID="{30AEAE88-48C7-44E7-9271-95E52B615D42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10E8074F-DCC4-4B7E-B6F7-CB6D076028A5}" type="pres">
      <dgm:prSet presAssocID="{30AEAE88-48C7-44E7-9271-95E52B615D42}" presName="spaceRect" presStyleCnt="0"/>
      <dgm:spPr/>
    </dgm:pt>
    <dgm:pt modelId="{0FF510F8-11D7-447E-BB5B-C82CCAEEBEAC}" type="pres">
      <dgm:prSet presAssocID="{30AEAE88-48C7-44E7-9271-95E52B615D42}" presName="textRect" presStyleLbl="revTx" presStyleIdx="6" presStyleCnt="8">
        <dgm:presLayoutVars>
          <dgm:chMax val="1"/>
          <dgm:chPref val="1"/>
        </dgm:presLayoutVars>
      </dgm:prSet>
      <dgm:spPr/>
    </dgm:pt>
    <dgm:pt modelId="{02130EE8-147D-40FD-BA9C-30B4A542B5AA}" type="pres">
      <dgm:prSet presAssocID="{40CE29DE-6F0F-454A-9721-DADFA2407E74}" presName="sibTrans" presStyleCnt="0"/>
      <dgm:spPr/>
    </dgm:pt>
    <dgm:pt modelId="{FECAB119-EF48-4ABB-986B-EC88CBD577CF}" type="pres">
      <dgm:prSet presAssocID="{5A973E6E-9A8C-4261-8FDC-6EA32B4F272D}" presName="compNode" presStyleCnt="0"/>
      <dgm:spPr/>
    </dgm:pt>
    <dgm:pt modelId="{FE1906AF-C2E0-4736-918C-EF07B52BC139}" type="pres">
      <dgm:prSet presAssocID="{5A973E6E-9A8C-4261-8FDC-6EA32B4F272D}" presName="iconBgRect" presStyleLbl="bgShp" presStyleIdx="7" presStyleCnt="8"/>
      <dgm:spPr>
        <a:prstGeom prst="round2DiagRect">
          <a:avLst>
            <a:gd name="adj1" fmla="val 29727"/>
            <a:gd name="adj2" fmla="val 0"/>
          </a:avLst>
        </a:prstGeom>
      </dgm:spPr>
    </dgm:pt>
    <dgm:pt modelId="{A1F390FC-7797-451F-9A4B-211623D1900F}" type="pres">
      <dgm:prSet presAssocID="{5A973E6E-9A8C-4261-8FDC-6EA32B4F272D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ass"/>
        </a:ext>
      </dgm:extLst>
    </dgm:pt>
    <dgm:pt modelId="{EC79E186-D3A2-4FDA-834E-4D72560047F6}" type="pres">
      <dgm:prSet presAssocID="{5A973E6E-9A8C-4261-8FDC-6EA32B4F272D}" presName="spaceRect" presStyleCnt="0"/>
      <dgm:spPr/>
    </dgm:pt>
    <dgm:pt modelId="{37DCCDA7-FC37-4FF9-878E-0CD2A877BF6C}" type="pres">
      <dgm:prSet presAssocID="{5A973E6E-9A8C-4261-8FDC-6EA32B4F272D}" presName="textRect" presStyleLbl="revTx" presStyleIdx="7" presStyleCnt="8">
        <dgm:presLayoutVars>
          <dgm:chMax val="1"/>
          <dgm:chPref val="1"/>
        </dgm:presLayoutVars>
      </dgm:prSet>
      <dgm:spPr/>
    </dgm:pt>
  </dgm:ptLst>
  <dgm:cxnLst>
    <dgm:cxn modelId="{5B67E414-7804-4452-A5BA-55A4908F56C6}" type="presOf" srcId="{E2DEA43D-9090-4541-8868-A84C686D6707}" destId="{7AA34654-F105-4B83-9F56-D5BFF57B8BFC}" srcOrd="0" destOrd="0" presId="urn:microsoft.com/office/officeart/2018/5/layout/IconLeafLabelList"/>
    <dgm:cxn modelId="{4807FB16-9043-4095-872E-7AE3DF97F3F7}" srcId="{E12A3DE8-3ABA-43F9-9713-AE664DEEEF94}" destId="{0A2E1728-892F-41E1-9A99-AC85AD795330}" srcOrd="2" destOrd="0" parTransId="{12BFFF83-7550-4BA9-A9AF-603FB5D13737}" sibTransId="{C3728598-4ACD-4360-A2E9-A4BBD96DFEB8}"/>
    <dgm:cxn modelId="{EDA1FB30-2E06-4A4B-A779-0C500B620629}" type="presOf" srcId="{82080C21-14CC-441C-B480-E8EBDD9CA222}" destId="{659DE5F6-DC93-47DF-B63D-A7EC9F4320AF}" srcOrd="0" destOrd="0" presId="urn:microsoft.com/office/officeart/2018/5/layout/IconLeafLabelList"/>
    <dgm:cxn modelId="{2FA5E15D-C2F2-4B81-9866-5404020BB278}" srcId="{E12A3DE8-3ABA-43F9-9713-AE664DEEEF94}" destId="{5B404770-F51F-43AF-A2CA-EFA540DA6AF0}" srcOrd="0" destOrd="0" parTransId="{597C7ED5-5D7E-47CC-BE07-DD810E5ABCCF}" sibTransId="{FC3D9228-6C8B-4591-8B49-8262CE250FBD}"/>
    <dgm:cxn modelId="{1E1C0E69-2BE4-4A42-8182-A030E0D78587}" srcId="{E12A3DE8-3ABA-43F9-9713-AE664DEEEF94}" destId="{82080C21-14CC-441C-B480-E8EBDD9CA222}" srcOrd="5" destOrd="0" parTransId="{76E89398-C654-45C4-86A3-48CA6ED0359E}" sibTransId="{CB68DD6F-27FE-466C-BCBD-F4A67AAE90A7}"/>
    <dgm:cxn modelId="{125A2885-CBAE-4096-B2C4-9FF791147FE4}" srcId="{E12A3DE8-3ABA-43F9-9713-AE664DEEEF94}" destId="{E2DEA43D-9090-4541-8868-A84C686D6707}" srcOrd="3" destOrd="0" parTransId="{4F1A5D60-7314-47F5-A922-DF93A35FF7B0}" sibTransId="{D891AF19-F1A3-437D-B2C7-2FC5719F1105}"/>
    <dgm:cxn modelId="{C0B69E86-EFAF-4A87-A43F-104A534F0419}" srcId="{E12A3DE8-3ABA-43F9-9713-AE664DEEEF94}" destId="{B35CFB84-5ECD-4B0C-AC13-676F54DACF5C}" srcOrd="4" destOrd="0" parTransId="{CDBCADD4-D853-43FF-BA32-D6AB07604E90}" sibTransId="{78025A90-D9A7-4F76-B889-14E771E5FD95}"/>
    <dgm:cxn modelId="{3F2B7F87-92F5-4CDE-A0C6-EC315AEFEBD6}" srcId="{E12A3DE8-3ABA-43F9-9713-AE664DEEEF94}" destId="{5A973E6E-9A8C-4261-8FDC-6EA32B4F272D}" srcOrd="7" destOrd="0" parTransId="{6CC39006-EE78-4894-B888-EEE221FAA555}" sibTransId="{7769D2CD-F000-40A6-A08A-9ACE5393BA9D}"/>
    <dgm:cxn modelId="{BC7E4799-0989-4E55-9A5A-DB0A25A28056}" srcId="{E12A3DE8-3ABA-43F9-9713-AE664DEEEF94}" destId="{30AEAE88-48C7-44E7-9271-95E52B615D42}" srcOrd="6" destOrd="0" parTransId="{606C8352-EF49-435D-A054-B1186DC6F7CB}" sibTransId="{40CE29DE-6F0F-454A-9721-DADFA2407E74}"/>
    <dgm:cxn modelId="{4FAD1A9F-7F99-4325-9444-E84326A42350}" type="presOf" srcId="{E83CC038-98A1-4165-A589-57D38560A7D5}" destId="{657B3A27-B1AB-4B6C-AF0C-A0056B98EDEB}" srcOrd="0" destOrd="0" presId="urn:microsoft.com/office/officeart/2018/5/layout/IconLeafLabelList"/>
    <dgm:cxn modelId="{EF5159A4-24A9-41D4-8C0B-F0A5522BC259}" type="presOf" srcId="{5B404770-F51F-43AF-A2CA-EFA540DA6AF0}" destId="{DE2C1624-7A68-42BF-9E33-F7C920E0656A}" srcOrd="0" destOrd="0" presId="urn:microsoft.com/office/officeart/2018/5/layout/IconLeafLabelList"/>
    <dgm:cxn modelId="{1BADDFA8-7281-4849-BA22-F8BE3948A57C}" type="presOf" srcId="{0A2E1728-892F-41E1-9A99-AC85AD795330}" destId="{75E70CAD-1073-4EC4-9612-321836B54AEA}" srcOrd="0" destOrd="0" presId="urn:microsoft.com/office/officeart/2018/5/layout/IconLeafLabelList"/>
    <dgm:cxn modelId="{CD69FDA9-FC95-47C2-B434-A93DCE150A2A}" type="presOf" srcId="{30AEAE88-48C7-44E7-9271-95E52B615D42}" destId="{0FF510F8-11D7-447E-BB5B-C82CCAEEBEAC}" srcOrd="0" destOrd="0" presId="urn:microsoft.com/office/officeart/2018/5/layout/IconLeafLabelList"/>
    <dgm:cxn modelId="{215650AC-41AD-4271-8C9A-D149B51D9BBE}" type="presOf" srcId="{5A973E6E-9A8C-4261-8FDC-6EA32B4F272D}" destId="{37DCCDA7-FC37-4FF9-878E-0CD2A877BF6C}" srcOrd="0" destOrd="0" presId="urn:microsoft.com/office/officeart/2018/5/layout/IconLeafLabelList"/>
    <dgm:cxn modelId="{7130B9B8-5D7F-4CFA-B3E9-A21093D0E31B}" type="presOf" srcId="{E12A3DE8-3ABA-43F9-9713-AE664DEEEF94}" destId="{04EE7460-F5DB-45C0-93C7-AE5173A62D55}" srcOrd="0" destOrd="0" presId="urn:microsoft.com/office/officeart/2018/5/layout/IconLeafLabelList"/>
    <dgm:cxn modelId="{74EE6EEA-4160-4875-9B86-CECB3F5A70D6}" type="presOf" srcId="{B35CFB84-5ECD-4B0C-AC13-676F54DACF5C}" destId="{950088A7-95A8-438E-8997-8AFC5E0A1A2F}" srcOrd="0" destOrd="0" presId="urn:microsoft.com/office/officeart/2018/5/layout/IconLeafLabelList"/>
    <dgm:cxn modelId="{5DBA2EFD-C3E8-4EC1-AF0F-BD127062E057}" srcId="{E12A3DE8-3ABA-43F9-9713-AE664DEEEF94}" destId="{E83CC038-98A1-4165-A589-57D38560A7D5}" srcOrd="1" destOrd="0" parTransId="{3836374A-9846-4A6C-AAAD-6267F69CD976}" sibTransId="{632D6FA9-72F0-4B39-A69F-105AF4EBAEC8}"/>
    <dgm:cxn modelId="{9B6DC6D7-9B88-4E03-B548-A77EA34D03DA}" type="presParOf" srcId="{04EE7460-F5DB-45C0-93C7-AE5173A62D55}" destId="{C7E06928-2A9F-49CE-A857-1681D11CF813}" srcOrd="0" destOrd="0" presId="urn:microsoft.com/office/officeart/2018/5/layout/IconLeafLabelList"/>
    <dgm:cxn modelId="{3C5CDC82-1BF6-4DE0-B779-2BF162B24C72}" type="presParOf" srcId="{C7E06928-2A9F-49CE-A857-1681D11CF813}" destId="{8B70DB1C-3C98-402B-9ED4-C72C1C37EDFB}" srcOrd="0" destOrd="0" presId="urn:microsoft.com/office/officeart/2018/5/layout/IconLeafLabelList"/>
    <dgm:cxn modelId="{0CDFEE00-50F6-423A-9C26-EE28CD84AFF5}" type="presParOf" srcId="{C7E06928-2A9F-49CE-A857-1681D11CF813}" destId="{C89B44F9-6DDF-4CCB-B7A1-19ECFD97ADA5}" srcOrd="1" destOrd="0" presId="urn:microsoft.com/office/officeart/2018/5/layout/IconLeafLabelList"/>
    <dgm:cxn modelId="{B87ED8D1-6F09-4183-9EC7-6C5978FB02C4}" type="presParOf" srcId="{C7E06928-2A9F-49CE-A857-1681D11CF813}" destId="{9B9F6C01-9FB3-4B59-9DDE-D4DA1C1A3F77}" srcOrd="2" destOrd="0" presId="urn:microsoft.com/office/officeart/2018/5/layout/IconLeafLabelList"/>
    <dgm:cxn modelId="{2704BBAF-B0C9-4C44-B033-BA09CAF5599B}" type="presParOf" srcId="{C7E06928-2A9F-49CE-A857-1681D11CF813}" destId="{DE2C1624-7A68-42BF-9E33-F7C920E0656A}" srcOrd="3" destOrd="0" presId="urn:microsoft.com/office/officeart/2018/5/layout/IconLeafLabelList"/>
    <dgm:cxn modelId="{293D0EE5-F018-4737-B257-9F77865EEDCC}" type="presParOf" srcId="{04EE7460-F5DB-45C0-93C7-AE5173A62D55}" destId="{C5561E74-FBE4-43F8-8D7C-229A48D05AD0}" srcOrd="1" destOrd="0" presId="urn:microsoft.com/office/officeart/2018/5/layout/IconLeafLabelList"/>
    <dgm:cxn modelId="{669FAD66-EC5E-4FF8-8D8A-A0EE0835D981}" type="presParOf" srcId="{04EE7460-F5DB-45C0-93C7-AE5173A62D55}" destId="{AA33A0D2-5498-4983-9336-9A40E99CA8F4}" srcOrd="2" destOrd="0" presId="urn:microsoft.com/office/officeart/2018/5/layout/IconLeafLabelList"/>
    <dgm:cxn modelId="{DAEE2735-8EAB-4D77-B1BC-E9157B5DE2AD}" type="presParOf" srcId="{AA33A0D2-5498-4983-9336-9A40E99CA8F4}" destId="{D6EA8E27-44CC-44B4-9CBC-5AC5C3807302}" srcOrd="0" destOrd="0" presId="urn:microsoft.com/office/officeart/2018/5/layout/IconLeafLabelList"/>
    <dgm:cxn modelId="{DEB075CB-619D-43F7-84F2-237158371126}" type="presParOf" srcId="{AA33A0D2-5498-4983-9336-9A40E99CA8F4}" destId="{F5550A7A-1EDD-4783-83CD-8EDB7F1E436C}" srcOrd="1" destOrd="0" presId="urn:microsoft.com/office/officeart/2018/5/layout/IconLeafLabelList"/>
    <dgm:cxn modelId="{FFD9D237-F94D-48BC-A973-28B406CFBA2E}" type="presParOf" srcId="{AA33A0D2-5498-4983-9336-9A40E99CA8F4}" destId="{F602C678-DB13-4972-B0CD-16EAA22DBAFB}" srcOrd="2" destOrd="0" presId="urn:microsoft.com/office/officeart/2018/5/layout/IconLeafLabelList"/>
    <dgm:cxn modelId="{C3735AC6-E460-42B2-9D41-15C378D78D1D}" type="presParOf" srcId="{AA33A0D2-5498-4983-9336-9A40E99CA8F4}" destId="{657B3A27-B1AB-4B6C-AF0C-A0056B98EDEB}" srcOrd="3" destOrd="0" presId="urn:microsoft.com/office/officeart/2018/5/layout/IconLeafLabelList"/>
    <dgm:cxn modelId="{EAE7C7E3-41B5-443C-8837-4A108076E5A1}" type="presParOf" srcId="{04EE7460-F5DB-45C0-93C7-AE5173A62D55}" destId="{C6983563-E156-4A86-851F-B15EFF475F9A}" srcOrd="3" destOrd="0" presId="urn:microsoft.com/office/officeart/2018/5/layout/IconLeafLabelList"/>
    <dgm:cxn modelId="{55021BC7-D2B0-4688-8DA2-F5F27027F0D5}" type="presParOf" srcId="{04EE7460-F5DB-45C0-93C7-AE5173A62D55}" destId="{1D52C2D6-F869-46DD-A1BF-5418F656B353}" srcOrd="4" destOrd="0" presId="urn:microsoft.com/office/officeart/2018/5/layout/IconLeafLabelList"/>
    <dgm:cxn modelId="{27B873B9-018E-44A5-B5BA-21F19B6C935A}" type="presParOf" srcId="{1D52C2D6-F869-46DD-A1BF-5418F656B353}" destId="{64F1BEBC-59C4-4E7C-8FB0-730D6A4801B3}" srcOrd="0" destOrd="0" presId="urn:microsoft.com/office/officeart/2018/5/layout/IconLeafLabelList"/>
    <dgm:cxn modelId="{B93A0B81-186C-422F-B4E3-55D712188C4B}" type="presParOf" srcId="{1D52C2D6-F869-46DD-A1BF-5418F656B353}" destId="{DEA5E40D-FDBB-4AEF-A0CD-4B47BC96E194}" srcOrd="1" destOrd="0" presId="urn:microsoft.com/office/officeart/2018/5/layout/IconLeafLabelList"/>
    <dgm:cxn modelId="{FE0B8C5C-347B-49C0-AF50-7B240E3BBA5C}" type="presParOf" srcId="{1D52C2D6-F869-46DD-A1BF-5418F656B353}" destId="{0BBC918B-18A5-4BE3-83F5-286AACBF94FA}" srcOrd="2" destOrd="0" presId="urn:microsoft.com/office/officeart/2018/5/layout/IconLeafLabelList"/>
    <dgm:cxn modelId="{92DD1295-EFFD-46A7-BF2D-F01573A8AE67}" type="presParOf" srcId="{1D52C2D6-F869-46DD-A1BF-5418F656B353}" destId="{75E70CAD-1073-4EC4-9612-321836B54AEA}" srcOrd="3" destOrd="0" presId="urn:microsoft.com/office/officeart/2018/5/layout/IconLeafLabelList"/>
    <dgm:cxn modelId="{D2884C0A-9515-4F2C-8A97-2A383534D26C}" type="presParOf" srcId="{04EE7460-F5DB-45C0-93C7-AE5173A62D55}" destId="{DB840049-37D7-4293-806B-BDF1F61E0AAD}" srcOrd="5" destOrd="0" presId="urn:microsoft.com/office/officeart/2018/5/layout/IconLeafLabelList"/>
    <dgm:cxn modelId="{CA8FAD8A-7661-4575-BA37-ABC7FC946738}" type="presParOf" srcId="{04EE7460-F5DB-45C0-93C7-AE5173A62D55}" destId="{80BC0875-D636-473C-809C-9CB45B12AF68}" srcOrd="6" destOrd="0" presId="urn:microsoft.com/office/officeart/2018/5/layout/IconLeafLabelList"/>
    <dgm:cxn modelId="{F89737A9-9A97-48C8-AEF7-352A767FE7D2}" type="presParOf" srcId="{80BC0875-D636-473C-809C-9CB45B12AF68}" destId="{7B8720FF-9D40-40EB-A6E6-FCE4CF93F2BE}" srcOrd="0" destOrd="0" presId="urn:microsoft.com/office/officeart/2018/5/layout/IconLeafLabelList"/>
    <dgm:cxn modelId="{CD43B25D-1E61-4BD1-B234-3DFF4C2AD641}" type="presParOf" srcId="{80BC0875-D636-473C-809C-9CB45B12AF68}" destId="{9E5C004D-1303-4970-84A4-5444E4A4B87A}" srcOrd="1" destOrd="0" presId="urn:microsoft.com/office/officeart/2018/5/layout/IconLeafLabelList"/>
    <dgm:cxn modelId="{DCF4718F-5F3D-4D3C-B692-E5FD8C314F06}" type="presParOf" srcId="{80BC0875-D636-473C-809C-9CB45B12AF68}" destId="{14E51E70-E7E4-4B8B-A026-C0FC021C15F4}" srcOrd="2" destOrd="0" presId="urn:microsoft.com/office/officeart/2018/5/layout/IconLeafLabelList"/>
    <dgm:cxn modelId="{2AEA69A6-18E3-447A-9A4B-84F3E979AC7F}" type="presParOf" srcId="{80BC0875-D636-473C-809C-9CB45B12AF68}" destId="{7AA34654-F105-4B83-9F56-D5BFF57B8BFC}" srcOrd="3" destOrd="0" presId="urn:microsoft.com/office/officeart/2018/5/layout/IconLeafLabelList"/>
    <dgm:cxn modelId="{5C3AF492-9B87-46A2-B1F7-AD41E98186D9}" type="presParOf" srcId="{04EE7460-F5DB-45C0-93C7-AE5173A62D55}" destId="{94E3B5E8-B4D3-483C-BB80-59107F0832CD}" srcOrd="7" destOrd="0" presId="urn:microsoft.com/office/officeart/2018/5/layout/IconLeafLabelList"/>
    <dgm:cxn modelId="{8481CD54-8433-4B2C-9C95-BD8F539933BD}" type="presParOf" srcId="{04EE7460-F5DB-45C0-93C7-AE5173A62D55}" destId="{7AACC41C-79C2-42F5-B30E-7E8BFE56F98E}" srcOrd="8" destOrd="0" presId="urn:microsoft.com/office/officeart/2018/5/layout/IconLeafLabelList"/>
    <dgm:cxn modelId="{871741C2-4B13-4CB0-9CBE-1342A4C6E91C}" type="presParOf" srcId="{7AACC41C-79C2-42F5-B30E-7E8BFE56F98E}" destId="{7E4F7E6A-AC61-463B-A352-67699CDA55B6}" srcOrd="0" destOrd="0" presId="urn:microsoft.com/office/officeart/2018/5/layout/IconLeafLabelList"/>
    <dgm:cxn modelId="{59B7F33C-29CF-4A90-9083-0D51A760037F}" type="presParOf" srcId="{7AACC41C-79C2-42F5-B30E-7E8BFE56F98E}" destId="{FBBBE9A1-B46E-4D42-98FE-6D17ED752B91}" srcOrd="1" destOrd="0" presId="urn:microsoft.com/office/officeart/2018/5/layout/IconLeafLabelList"/>
    <dgm:cxn modelId="{0706E397-F659-4495-B7B7-77EF7451B1A5}" type="presParOf" srcId="{7AACC41C-79C2-42F5-B30E-7E8BFE56F98E}" destId="{6F103E1D-4CF0-4F34-99AB-C1E33CDDC02F}" srcOrd="2" destOrd="0" presId="urn:microsoft.com/office/officeart/2018/5/layout/IconLeafLabelList"/>
    <dgm:cxn modelId="{8F3D88BF-2C43-4EBE-B011-9433EEF30294}" type="presParOf" srcId="{7AACC41C-79C2-42F5-B30E-7E8BFE56F98E}" destId="{950088A7-95A8-438E-8997-8AFC5E0A1A2F}" srcOrd="3" destOrd="0" presId="urn:microsoft.com/office/officeart/2018/5/layout/IconLeafLabelList"/>
    <dgm:cxn modelId="{4B6E2458-ACE3-45C0-AB5A-D005185D8B41}" type="presParOf" srcId="{04EE7460-F5DB-45C0-93C7-AE5173A62D55}" destId="{E3988733-0B5B-4298-8579-D032991AE080}" srcOrd="9" destOrd="0" presId="urn:microsoft.com/office/officeart/2018/5/layout/IconLeafLabelList"/>
    <dgm:cxn modelId="{A111373F-C0EE-4821-9A13-0D527549705D}" type="presParOf" srcId="{04EE7460-F5DB-45C0-93C7-AE5173A62D55}" destId="{12D2D464-9D03-41A1-8A0D-02522A65F5C0}" srcOrd="10" destOrd="0" presId="urn:microsoft.com/office/officeart/2018/5/layout/IconLeafLabelList"/>
    <dgm:cxn modelId="{1DC8594D-22E7-4E64-96D8-14E67DC52313}" type="presParOf" srcId="{12D2D464-9D03-41A1-8A0D-02522A65F5C0}" destId="{51F74976-2B92-4ED8-9E44-484C57935F0F}" srcOrd="0" destOrd="0" presId="urn:microsoft.com/office/officeart/2018/5/layout/IconLeafLabelList"/>
    <dgm:cxn modelId="{0C48673A-7CBE-45A1-B99A-BF14EBFA61DA}" type="presParOf" srcId="{12D2D464-9D03-41A1-8A0D-02522A65F5C0}" destId="{7761B786-3699-4C0E-84CE-7BAB41FDEC6D}" srcOrd="1" destOrd="0" presId="urn:microsoft.com/office/officeart/2018/5/layout/IconLeafLabelList"/>
    <dgm:cxn modelId="{688975CF-F2CF-4A3D-A5FE-051052CE19D1}" type="presParOf" srcId="{12D2D464-9D03-41A1-8A0D-02522A65F5C0}" destId="{500AA462-6EA2-4831-ADFD-6E7E6A6F6373}" srcOrd="2" destOrd="0" presId="urn:microsoft.com/office/officeart/2018/5/layout/IconLeafLabelList"/>
    <dgm:cxn modelId="{3BACAE26-6807-49E9-BD0D-E4F74477D0C8}" type="presParOf" srcId="{12D2D464-9D03-41A1-8A0D-02522A65F5C0}" destId="{659DE5F6-DC93-47DF-B63D-A7EC9F4320AF}" srcOrd="3" destOrd="0" presId="urn:microsoft.com/office/officeart/2018/5/layout/IconLeafLabelList"/>
    <dgm:cxn modelId="{1ACD6BAA-82DB-4731-8DD0-6C4F9F1EA6EC}" type="presParOf" srcId="{04EE7460-F5DB-45C0-93C7-AE5173A62D55}" destId="{7BECD7B2-3632-447F-8FA2-C310FA9B5B59}" srcOrd="11" destOrd="0" presId="urn:microsoft.com/office/officeart/2018/5/layout/IconLeafLabelList"/>
    <dgm:cxn modelId="{59D77425-EF3A-4756-86F1-A6C45A9FD5A0}" type="presParOf" srcId="{04EE7460-F5DB-45C0-93C7-AE5173A62D55}" destId="{A1AC6CF4-EE62-49AB-9AF0-FE8A23CC4F7D}" srcOrd="12" destOrd="0" presId="urn:microsoft.com/office/officeart/2018/5/layout/IconLeafLabelList"/>
    <dgm:cxn modelId="{5EA424CE-939A-4F5A-8E9A-899BB7BF0C42}" type="presParOf" srcId="{A1AC6CF4-EE62-49AB-9AF0-FE8A23CC4F7D}" destId="{CEFD6D27-1B9C-4B56-AA93-FDB659E74B4D}" srcOrd="0" destOrd="0" presId="urn:microsoft.com/office/officeart/2018/5/layout/IconLeafLabelList"/>
    <dgm:cxn modelId="{8ACCD084-C222-4EBE-8A0C-1165F3F27A20}" type="presParOf" srcId="{A1AC6CF4-EE62-49AB-9AF0-FE8A23CC4F7D}" destId="{617954C4-D129-4EBB-982E-6931AAB64E70}" srcOrd="1" destOrd="0" presId="urn:microsoft.com/office/officeart/2018/5/layout/IconLeafLabelList"/>
    <dgm:cxn modelId="{3D804FA2-B984-4E96-ABDD-B2113727C23C}" type="presParOf" srcId="{A1AC6CF4-EE62-49AB-9AF0-FE8A23CC4F7D}" destId="{10E8074F-DCC4-4B7E-B6F7-CB6D076028A5}" srcOrd="2" destOrd="0" presId="urn:microsoft.com/office/officeart/2018/5/layout/IconLeafLabelList"/>
    <dgm:cxn modelId="{C9A5DB90-FB5F-4850-8F22-9056AFCD1291}" type="presParOf" srcId="{A1AC6CF4-EE62-49AB-9AF0-FE8A23CC4F7D}" destId="{0FF510F8-11D7-447E-BB5B-C82CCAEEBEAC}" srcOrd="3" destOrd="0" presId="urn:microsoft.com/office/officeart/2018/5/layout/IconLeafLabelList"/>
    <dgm:cxn modelId="{52911CE0-2070-474B-90C2-6D29A39387D7}" type="presParOf" srcId="{04EE7460-F5DB-45C0-93C7-AE5173A62D55}" destId="{02130EE8-147D-40FD-BA9C-30B4A542B5AA}" srcOrd="13" destOrd="0" presId="urn:microsoft.com/office/officeart/2018/5/layout/IconLeafLabelList"/>
    <dgm:cxn modelId="{19204201-94C0-4747-9A28-83927D6F7BD1}" type="presParOf" srcId="{04EE7460-F5DB-45C0-93C7-AE5173A62D55}" destId="{FECAB119-EF48-4ABB-986B-EC88CBD577CF}" srcOrd="14" destOrd="0" presId="urn:microsoft.com/office/officeart/2018/5/layout/IconLeafLabelList"/>
    <dgm:cxn modelId="{99D4B4D9-3607-4F1A-ACC6-D7C3D0C4EEEF}" type="presParOf" srcId="{FECAB119-EF48-4ABB-986B-EC88CBD577CF}" destId="{FE1906AF-C2E0-4736-918C-EF07B52BC139}" srcOrd="0" destOrd="0" presId="urn:microsoft.com/office/officeart/2018/5/layout/IconLeafLabelList"/>
    <dgm:cxn modelId="{EBE3250D-AC6B-48B7-A4A0-977C51C1B93A}" type="presParOf" srcId="{FECAB119-EF48-4ABB-986B-EC88CBD577CF}" destId="{A1F390FC-7797-451F-9A4B-211623D1900F}" srcOrd="1" destOrd="0" presId="urn:microsoft.com/office/officeart/2018/5/layout/IconLeafLabelList"/>
    <dgm:cxn modelId="{055E5644-AF16-4C9C-8044-9E68AD878DFF}" type="presParOf" srcId="{FECAB119-EF48-4ABB-986B-EC88CBD577CF}" destId="{EC79E186-D3A2-4FDA-834E-4D72560047F6}" srcOrd="2" destOrd="0" presId="urn:microsoft.com/office/officeart/2018/5/layout/IconLeafLabelList"/>
    <dgm:cxn modelId="{336CDB00-8E1C-4CE8-AAC1-D7C909BF41ED}" type="presParOf" srcId="{FECAB119-EF48-4ABB-986B-EC88CBD577CF}" destId="{37DCCDA7-FC37-4FF9-878E-0CD2A877BF6C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C84EB4A-94DC-4F02-BB46-4F0DD2780FC9}" type="doc">
      <dgm:prSet loTypeId="urn:microsoft.com/office/officeart/2005/8/layout/matrix3" loCatId="matrix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C052C72F-60D6-4FA1-A674-91D8BD6B97F5}">
      <dgm:prSet/>
      <dgm:spPr/>
      <dgm:t>
        <a:bodyPr/>
        <a:lstStyle/>
        <a:p>
          <a:r>
            <a:rPr lang="en-US"/>
            <a:t>Student Feedback Survey</a:t>
          </a:r>
        </a:p>
      </dgm:t>
    </dgm:pt>
    <dgm:pt modelId="{DEC34267-6EB0-4F9D-AB2B-017BA68515EF}" type="parTrans" cxnId="{CED75519-F61F-4928-B634-BD03E287F65A}">
      <dgm:prSet/>
      <dgm:spPr/>
      <dgm:t>
        <a:bodyPr/>
        <a:lstStyle/>
        <a:p>
          <a:endParaRPr lang="en-US"/>
        </a:p>
      </dgm:t>
    </dgm:pt>
    <dgm:pt modelId="{08809700-35CA-4E7A-96E9-432C30BCE8D4}" type="sibTrans" cxnId="{CED75519-F61F-4928-B634-BD03E287F65A}">
      <dgm:prSet/>
      <dgm:spPr/>
      <dgm:t>
        <a:bodyPr/>
        <a:lstStyle/>
        <a:p>
          <a:endParaRPr lang="en-US"/>
        </a:p>
      </dgm:t>
    </dgm:pt>
    <dgm:pt modelId="{09D8DEB0-61DF-4753-8743-B94EDFC8A910}">
      <dgm:prSet/>
      <dgm:spPr/>
      <dgm:t>
        <a:bodyPr/>
        <a:lstStyle/>
        <a:p>
          <a:r>
            <a:rPr lang="en-US"/>
            <a:t>Reflection with Student Staff</a:t>
          </a:r>
        </a:p>
      </dgm:t>
    </dgm:pt>
    <dgm:pt modelId="{A09DB614-6ADE-4555-96E4-73FE9C44C61E}" type="parTrans" cxnId="{2473595C-4E58-459F-8C9D-5BC4B0BA4C48}">
      <dgm:prSet/>
      <dgm:spPr/>
      <dgm:t>
        <a:bodyPr/>
        <a:lstStyle/>
        <a:p>
          <a:endParaRPr lang="en-US"/>
        </a:p>
      </dgm:t>
    </dgm:pt>
    <dgm:pt modelId="{7A6C8F1E-8FC2-4470-947D-6302183CF576}" type="sibTrans" cxnId="{2473595C-4E58-459F-8C9D-5BC4B0BA4C48}">
      <dgm:prSet/>
      <dgm:spPr/>
      <dgm:t>
        <a:bodyPr/>
        <a:lstStyle/>
        <a:p>
          <a:endParaRPr lang="en-US"/>
        </a:p>
      </dgm:t>
    </dgm:pt>
    <dgm:pt modelId="{15EF3BA6-A14F-4F63-B2FB-BE6B64DA036C}">
      <dgm:prSet/>
      <dgm:spPr/>
      <dgm:t>
        <a:bodyPr/>
        <a:lstStyle/>
        <a:p>
          <a:r>
            <a:rPr lang="en-US"/>
            <a:t>Office of Institutional Research</a:t>
          </a:r>
        </a:p>
      </dgm:t>
    </dgm:pt>
    <dgm:pt modelId="{ABD0BAE7-3E55-4C42-9970-FDA489F28586}" type="parTrans" cxnId="{30909860-7961-42B6-A4EC-A2096F055514}">
      <dgm:prSet/>
      <dgm:spPr/>
      <dgm:t>
        <a:bodyPr/>
        <a:lstStyle/>
        <a:p>
          <a:endParaRPr lang="en-US"/>
        </a:p>
      </dgm:t>
    </dgm:pt>
    <dgm:pt modelId="{B859F5FC-7EB5-4682-AAF2-A534AC53AD5B}" type="sibTrans" cxnId="{30909860-7961-42B6-A4EC-A2096F055514}">
      <dgm:prSet/>
      <dgm:spPr/>
      <dgm:t>
        <a:bodyPr/>
        <a:lstStyle/>
        <a:p>
          <a:endParaRPr lang="en-US"/>
        </a:p>
      </dgm:t>
    </dgm:pt>
    <dgm:pt modelId="{32AB57A5-1C62-42B9-AB7D-DD0DC3561596}">
      <dgm:prSet/>
      <dgm:spPr/>
      <dgm:t>
        <a:bodyPr/>
        <a:lstStyle/>
        <a:p>
          <a:r>
            <a:rPr lang="en-US"/>
            <a:t>Online Scheduling &amp; Attendance Tracking</a:t>
          </a:r>
        </a:p>
      </dgm:t>
    </dgm:pt>
    <dgm:pt modelId="{1EE2517E-D4FB-40B1-8A2E-F6EA6DC0B55E}" type="parTrans" cxnId="{1AFCCD58-65F4-4CAC-B51E-B06A6013FC98}">
      <dgm:prSet/>
      <dgm:spPr/>
      <dgm:t>
        <a:bodyPr/>
        <a:lstStyle/>
        <a:p>
          <a:endParaRPr lang="en-US"/>
        </a:p>
      </dgm:t>
    </dgm:pt>
    <dgm:pt modelId="{8C166714-E49C-47C7-B4BC-E807EFBA249D}" type="sibTrans" cxnId="{1AFCCD58-65F4-4CAC-B51E-B06A6013FC98}">
      <dgm:prSet/>
      <dgm:spPr/>
      <dgm:t>
        <a:bodyPr/>
        <a:lstStyle/>
        <a:p>
          <a:endParaRPr lang="en-US"/>
        </a:p>
      </dgm:t>
    </dgm:pt>
    <dgm:pt modelId="{422D7362-8C0A-41D8-B725-01B3BB487598}" type="pres">
      <dgm:prSet presAssocID="{0C84EB4A-94DC-4F02-BB46-4F0DD2780FC9}" presName="matrix" presStyleCnt="0">
        <dgm:presLayoutVars>
          <dgm:chMax val="1"/>
          <dgm:dir/>
          <dgm:resizeHandles val="exact"/>
        </dgm:presLayoutVars>
      </dgm:prSet>
      <dgm:spPr/>
    </dgm:pt>
    <dgm:pt modelId="{7A869CAA-FC60-4363-BA41-4ECC8AE21DEA}" type="pres">
      <dgm:prSet presAssocID="{0C84EB4A-94DC-4F02-BB46-4F0DD2780FC9}" presName="diamond" presStyleLbl="bgShp" presStyleIdx="0" presStyleCnt="1"/>
      <dgm:spPr/>
    </dgm:pt>
    <dgm:pt modelId="{D0E69E79-F4DE-4801-97B7-AFC2074E8EF7}" type="pres">
      <dgm:prSet presAssocID="{0C84EB4A-94DC-4F02-BB46-4F0DD2780FC9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199B6E5-BA70-44E2-99A2-D3AB5EE87AFE}" type="pres">
      <dgm:prSet presAssocID="{0C84EB4A-94DC-4F02-BB46-4F0DD2780FC9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B13526D-9747-4463-9683-52183357A910}" type="pres">
      <dgm:prSet presAssocID="{0C84EB4A-94DC-4F02-BB46-4F0DD2780FC9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0318E79-7111-4DB1-B114-B9571D0E328B}" type="pres">
      <dgm:prSet presAssocID="{0C84EB4A-94DC-4F02-BB46-4F0DD2780FC9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CED75519-F61F-4928-B634-BD03E287F65A}" srcId="{0C84EB4A-94DC-4F02-BB46-4F0DD2780FC9}" destId="{C052C72F-60D6-4FA1-A674-91D8BD6B97F5}" srcOrd="0" destOrd="0" parTransId="{DEC34267-6EB0-4F9D-AB2B-017BA68515EF}" sibTransId="{08809700-35CA-4E7A-96E9-432C30BCE8D4}"/>
    <dgm:cxn modelId="{2473595C-4E58-459F-8C9D-5BC4B0BA4C48}" srcId="{0C84EB4A-94DC-4F02-BB46-4F0DD2780FC9}" destId="{09D8DEB0-61DF-4753-8743-B94EDFC8A910}" srcOrd="1" destOrd="0" parTransId="{A09DB614-6ADE-4555-96E4-73FE9C44C61E}" sibTransId="{7A6C8F1E-8FC2-4470-947D-6302183CF576}"/>
    <dgm:cxn modelId="{30909860-7961-42B6-A4EC-A2096F055514}" srcId="{0C84EB4A-94DC-4F02-BB46-4F0DD2780FC9}" destId="{15EF3BA6-A14F-4F63-B2FB-BE6B64DA036C}" srcOrd="2" destOrd="0" parTransId="{ABD0BAE7-3E55-4C42-9970-FDA489F28586}" sibTransId="{B859F5FC-7EB5-4682-AAF2-A534AC53AD5B}"/>
    <dgm:cxn modelId="{56BF5B61-CA3C-41A2-9461-EEDFA7BB5387}" type="presOf" srcId="{C052C72F-60D6-4FA1-A674-91D8BD6B97F5}" destId="{D0E69E79-F4DE-4801-97B7-AFC2074E8EF7}" srcOrd="0" destOrd="0" presId="urn:microsoft.com/office/officeart/2005/8/layout/matrix3"/>
    <dgm:cxn modelId="{86AB7846-5F83-4209-9DA8-9E6035BA0480}" type="presOf" srcId="{15EF3BA6-A14F-4F63-B2FB-BE6B64DA036C}" destId="{5B13526D-9747-4463-9683-52183357A910}" srcOrd="0" destOrd="0" presId="urn:microsoft.com/office/officeart/2005/8/layout/matrix3"/>
    <dgm:cxn modelId="{66349A4E-D34F-408A-82F2-5EA9502C8032}" type="presOf" srcId="{32AB57A5-1C62-42B9-AB7D-DD0DC3561596}" destId="{30318E79-7111-4DB1-B114-B9571D0E328B}" srcOrd="0" destOrd="0" presId="urn:microsoft.com/office/officeart/2005/8/layout/matrix3"/>
    <dgm:cxn modelId="{1AFCCD58-65F4-4CAC-B51E-B06A6013FC98}" srcId="{0C84EB4A-94DC-4F02-BB46-4F0DD2780FC9}" destId="{32AB57A5-1C62-42B9-AB7D-DD0DC3561596}" srcOrd="3" destOrd="0" parTransId="{1EE2517E-D4FB-40B1-8A2E-F6EA6DC0B55E}" sibTransId="{8C166714-E49C-47C7-B4BC-E807EFBA249D}"/>
    <dgm:cxn modelId="{B38CA592-31A0-4E7D-A876-FF1743E53152}" type="presOf" srcId="{09D8DEB0-61DF-4753-8743-B94EDFC8A910}" destId="{2199B6E5-BA70-44E2-99A2-D3AB5EE87AFE}" srcOrd="0" destOrd="0" presId="urn:microsoft.com/office/officeart/2005/8/layout/matrix3"/>
    <dgm:cxn modelId="{F1754694-A477-402F-8B70-E0F58CCEF12E}" type="presOf" srcId="{0C84EB4A-94DC-4F02-BB46-4F0DD2780FC9}" destId="{422D7362-8C0A-41D8-B725-01B3BB487598}" srcOrd="0" destOrd="0" presId="urn:microsoft.com/office/officeart/2005/8/layout/matrix3"/>
    <dgm:cxn modelId="{7AA2274E-CCD5-4A2E-8F6F-26007F772CDC}" type="presParOf" srcId="{422D7362-8C0A-41D8-B725-01B3BB487598}" destId="{7A869CAA-FC60-4363-BA41-4ECC8AE21DEA}" srcOrd="0" destOrd="0" presId="urn:microsoft.com/office/officeart/2005/8/layout/matrix3"/>
    <dgm:cxn modelId="{BBA8B200-ED34-4356-8D16-0C11635E5B45}" type="presParOf" srcId="{422D7362-8C0A-41D8-B725-01B3BB487598}" destId="{D0E69E79-F4DE-4801-97B7-AFC2074E8EF7}" srcOrd="1" destOrd="0" presId="urn:microsoft.com/office/officeart/2005/8/layout/matrix3"/>
    <dgm:cxn modelId="{8620F3A5-9E3B-4C41-A46D-608D11DAABF6}" type="presParOf" srcId="{422D7362-8C0A-41D8-B725-01B3BB487598}" destId="{2199B6E5-BA70-44E2-99A2-D3AB5EE87AFE}" srcOrd="2" destOrd="0" presId="urn:microsoft.com/office/officeart/2005/8/layout/matrix3"/>
    <dgm:cxn modelId="{589E126D-D267-410C-8AB9-ECB017859CD6}" type="presParOf" srcId="{422D7362-8C0A-41D8-B725-01B3BB487598}" destId="{5B13526D-9747-4463-9683-52183357A910}" srcOrd="3" destOrd="0" presId="urn:microsoft.com/office/officeart/2005/8/layout/matrix3"/>
    <dgm:cxn modelId="{EB29DC4E-1C07-497B-B133-8C00F31CA732}" type="presParOf" srcId="{422D7362-8C0A-41D8-B725-01B3BB487598}" destId="{30318E79-7111-4DB1-B114-B9571D0E328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2321EA9-B078-4917-BEBB-E61C9D723055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BDB4093-1BB8-408E-A275-50B0C04F6DF4}">
      <dgm:prSet/>
      <dgm:spPr/>
      <dgm:t>
        <a:bodyPr/>
        <a:lstStyle/>
        <a:p>
          <a:r>
            <a:rPr lang="en-US"/>
            <a:t>Peer Advisor Program</a:t>
          </a:r>
        </a:p>
      </dgm:t>
    </dgm:pt>
    <dgm:pt modelId="{FEF18238-B424-4B9A-A99E-93C226CAD15D}" type="parTrans" cxnId="{EA3D6A06-4A50-41FD-B67E-E37EC1B0887F}">
      <dgm:prSet/>
      <dgm:spPr/>
      <dgm:t>
        <a:bodyPr/>
        <a:lstStyle/>
        <a:p>
          <a:endParaRPr lang="en-US"/>
        </a:p>
      </dgm:t>
    </dgm:pt>
    <dgm:pt modelId="{98D9FA33-DE89-4C64-865D-2EF9CFED18BD}" type="sibTrans" cxnId="{EA3D6A06-4A50-41FD-B67E-E37EC1B0887F}">
      <dgm:prSet/>
      <dgm:spPr/>
      <dgm:t>
        <a:bodyPr/>
        <a:lstStyle/>
        <a:p>
          <a:endParaRPr lang="en-US"/>
        </a:p>
      </dgm:t>
    </dgm:pt>
    <dgm:pt modelId="{34703B5E-74C8-4DB2-920F-867273AB7410}">
      <dgm:prSet/>
      <dgm:spPr/>
      <dgm:t>
        <a:bodyPr/>
        <a:lstStyle/>
        <a:p>
          <a:r>
            <a:rPr lang="en-US"/>
            <a:t>Remote Programming</a:t>
          </a:r>
        </a:p>
      </dgm:t>
    </dgm:pt>
    <dgm:pt modelId="{E1BDADE9-88FE-4267-AB57-E373950E5D5F}" type="parTrans" cxnId="{EB51DC94-E8A6-4471-A70A-F9B1DC72E7B2}">
      <dgm:prSet/>
      <dgm:spPr/>
      <dgm:t>
        <a:bodyPr/>
        <a:lstStyle/>
        <a:p>
          <a:endParaRPr lang="en-US"/>
        </a:p>
      </dgm:t>
    </dgm:pt>
    <dgm:pt modelId="{35897A3A-BA87-4B32-842A-75CCEDF7BDEA}" type="sibTrans" cxnId="{EB51DC94-E8A6-4471-A70A-F9B1DC72E7B2}">
      <dgm:prSet/>
      <dgm:spPr/>
      <dgm:t>
        <a:bodyPr/>
        <a:lstStyle/>
        <a:p>
          <a:endParaRPr lang="en-US"/>
        </a:p>
      </dgm:t>
    </dgm:pt>
    <dgm:pt modelId="{360EF253-8454-436A-8464-E851669C9DD5}">
      <dgm:prSet/>
      <dgm:spPr/>
      <dgm:t>
        <a:bodyPr/>
        <a:lstStyle/>
        <a:p>
          <a:r>
            <a:rPr lang="en-US"/>
            <a:t>Expanded Subject Tutoring</a:t>
          </a:r>
        </a:p>
      </dgm:t>
    </dgm:pt>
    <dgm:pt modelId="{62100AB6-A164-4737-8408-F56562C09465}" type="parTrans" cxnId="{B39571A7-AD11-4254-8F90-A95DBD64EE97}">
      <dgm:prSet/>
      <dgm:spPr/>
      <dgm:t>
        <a:bodyPr/>
        <a:lstStyle/>
        <a:p>
          <a:endParaRPr lang="en-US"/>
        </a:p>
      </dgm:t>
    </dgm:pt>
    <dgm:pt modelId="{BB48C64D-5B70-472B-97F2-BF33660A32C3}" type="sibTrans" cxnId="{B39571A7-AD11-4254-8F90-A95DBD64EE97}">
      <dgm:prSet/>
      <dgm:spPr/>
      <dgm:t>
        <a:bodyPr/>
        <a:lstStyle/>
        <a:p>
          <a:endParaRPr lang="en-US"/>
        </a:p>
      </dgm:t>
    </dgm:pt>
    <dgm:pt modelId="{23E4F615-A23A-420C-B60D-61B26F40B26A}">
      <dgm:prSet/>
      <dgm:spPr/>
      <dgm:t>
        <a:bodyPr/>
        <a:lstStyle/>
        <a:p>
          <a:r>
            <a:rPr lang="en-US"/>
            <a:t>Assessing Student Learning through SLOs</a:t>
          </a:r>
        </a:p>
      </dgm:t>
    </dgm:pt>
    <dgm:pt modelId="{7C95D997-A92D-4E10-9F17-11795330462E}" type="parTrans" cxnId="{88B0F0F8-8C21-4A07-BAFF-0EBE0659486A}">
      <dgm:prSet/>
      <dgm:spPr/>
      <dgm:t>
        <a:bodyPr/>
        <a:lstStyle/>
        <a:p>
          <a:endParaRPr lang="en-US"/>
        </a:p>
      </dgm:t>
    </dgm:pt>
    <dgm:pt modelId="{06F5BC6A-9B3B-4CDB-9911-5524619A4D69}" type="sibTrans" cxnId="{88B0F0F8-8C21-4A07-BAFF-0EBE0659486A}">
      <dgm:prSet/>
      <dgm:spPr/>
      <dgm:t>
        <a:bodyPr/>
        <a:lstStyle/>
        <a:p>
          <a:endParaRPr lang="en-US"/>
        </a:p>
      </dgm:t>
    </dgm:pt>
    <dgm:pt modelId="{9C6D11DE-861D-4CA9-811A-D50A40ECED47}">
      <dgm:prSet/>
      <dgm:spPr/>
      <dgm:t>
        <a:bodyPr/>
        <a:lstStyle/>
        <a:p>
          <a:r>
            <a:rPr lang="en-US"/>
            <a:t>Excel Program Pilot</a:t>
          </a:r>
        </a:p>
      </dgm:t>
    </dgm:pt>
    <dgm:pt modelId="{9EE55A49-A38D-4DBB-8F33-B3CB68271A87}" type="parTrans" cxnId="{C40D79EF-F070-456B-ABAE-1BF3CF6FDE64}">
      <dgm:prSet/>
      <dgm:spPr/>
      <dgm:t>
        <a:bodyPr/>
        <a:lstStyle/>
        <a:p>
          <a:endParaRPr lang="en-US"/>
        </a:p>
      </dgm:t>
    </dgm:pt>
    <dgm:pt modelId="{0B67B3F7-5679-430E-B561-8C365A2673C3}" type="sibTrans" cxnId="{C40D79EF-F070-456B-ABAE-1BF3CF6FDE64}">
      <dgm:prSet/>
      <dgm:spPr/>
      <dgm:t>
        <a:bodyPr/>
        <a:lstStyle/>
        <a:p>
          <a:endParaRPr lang="en-US"/>
        </a:p>
      </dgm:t>
    </dgm:pt>
    <dgm:pt modelId="{29BF4B8A-5A36-4F4F-A1C6-B148A2213C7B}" type="pres">
      <dgm:prSet presAssocID="{E2321EA9-B078-4917-BEBB-E61C9D723055}" presName="vert0" presStyleCnt="0">
        <dgm:presLayoutVars>
          <dgm:dir/>
          <dgm:animOne val="branch"/>
          <dgm:animLvl val="lvl"/>
        </dgm:presLayoutVars>
      </dgm:prSet>
      <dgm:spPr/>
    </dgm:pt>
    <dgm:pt modelId="{24E06F13-5E36-4309-AF37-C937E61A512A}" type="pres">
      <dgm:prSet presAssocID="{DBDB4093-1BB8-408E-A275-50B0C04F6DF4}" presName="thickLine" presStyleLbl="alignNode1" presStyleIdx="0" presStyleCnt="5"/>
      <dgm:spPr/>
    </dgm:pt>
    <dgm:pt modelId="{51EC719E-63BE-4321-9113-B6768F18E28D}" type="pres">
      <dgm:prSet presAssocID="{DBDB4093-1BB8-408E-A275-50B0C04F6DF4}" presName="horz1" presStyleCnt="0"/>
      <dgm:spPr/>
    </dgm:pt>
    <dgm:pt modelId="{78F088D2-C169-482D-9597-0580DA9F4DAD}" type="pres">
      <dgm:prSet presAssocID="{DBDB4093-1BB8-408E-A275-50B0C04F6DF4}" presName="tx1" presStyleLbl="revTx" presStyleIdx="0" presStyleCnt="5"/>
      <dgm:spPr/>
    </dgm:pt>
    <dgm:pt modelId="{41DB3DDA-7702-4046-BD0A-4C30BEDEA315}" type="pres">
      <dgm:prSet presAssocID="{DBDB4093-1BB8-408E-A275-50B0C04F6DF4}" presName="vert1" presStyleCnt="0"/>
      <dgm:spPr/>
    </dgm:pt>
    <dgm:pt modelId="{D581E3DE-562D-4CFC-96EF-DE6B3A1D22B8}" type="pres">
      <dgm:prSet presAssocID="{34703B5E-74C8-4DB2-920F-867273AB7410}" presName="thickLine" presStyleLbl="alignNode1" presStyleIdx="1" presStyleCnt="5"/>
      <dgm:spPr/>
    </dgm:pt>
    <dgm:pt modelId="{5EEFB07F-99A8-4C40-95B5-8E0842D67B56}" type="pres">
      <dgm:prSet presAssocID="{34703B5E-74C8-4DB2-920F-867273AB7410}" presName="horz1" presStyleCnt="0"/>
      <dgm:spPr/>
    </dgm:pt>
    <dgm:pt modelId="{97E6C260-676F-4B34-87DE-29B197FC0C0F}" type="pres">
      <dgm:prSet presAssocID="{34703B5E-74C8-4DB2-920F-867273AB7410}" presName="tx1" presStyleLbl="revTx" presStyleIdx="1" presStyleCnt="5"/>
      <dgm:spPr/>
    </dgm:pt>
    <dgm:pt modelId="{79CA6720-CE74-4C95-8BF2-CCEBF5597A38}" type="pres">
      <dgm:prSet presAssocID="{34703B5E-74C8-4DB2-920F-867273AB7410}" presName="vert1" presStyleCnt="0"/>
      <dgm:spPr/>
    </dgm:pt>
    <dgm:pt modelId="{BE860983-8584-4D69-92E1-18FEEE83F69C}" type="pres">
      <dgm:prSet presAssocID="{360EF253-8454-436A-8464-E851669C9DD5}" presName="thickLine" presStyleLbl="alignNode1" presStyleIdx="2" presStyleCnt="5"/>
      <dgm:spPr/>
    </dgm:pt>
    <dgm:pt modelId="{052746B5-3862-4502-8967-B9C5AA1625F7}" type="pres">
      <dgm:prSet presAssocID="{360EF253-8454-436A-8464-E851669C9DD5}" presName="horz1" presStyleCnt="0"/>
      <dgm:spPr/>
    </dgm:pt>
    <dgm:pt modelId="{4F8E4BCF-953C-44CF-8A22-7F0CC0A0A9D6}" type="pres">
      <dgm:prSet presAssocID="{360EF253-8454-436A-8464-E851669C9DD5}" presName="tx1" presStyleLbl="revTx" presStyleIdx="2" presStyleCnt="5"/>
      <dgm:spPr/>
    </dgm:pt>
    <dgm:pt modelId="{42EBEE1C-1C57-497E-9BFB-9CFB0EF5C0ED}" type="pres">
      <dgm:prSet presAssocID="{360EF253-8454-436A-8464-E851669C9DD5}" presName="vert1" presStyleCnt="0"/>
      <dgm:spPr/>
    </dgm:pt>
    <dgm:pt modelId="{C2B7AD93-C675-41FD-A422-CAC9EEF2F2E9}" type="pres">
      <dgm:prSet presAssocID="{23E4F615-A23A-420C-B60D-61B26F40B26A}" presName="thickLine" presStyleLbl="alignNode1" presStyleIdx="3" presStyleCnt="5"/>
      <dgm:spPr/>
    </dgm:pt>
    <dgm:pt modelId="{8B8BCC92-8C1E-444C-9ACA-9C0CDFD84DEC}" type="pres">
      <dgm:prSet presAssocID="{23E4F615-A23A-420C-B60D-61B26F40B26A}" presName="horz1" presStyleCnt="0"/>
      <dgm:spPr/>
    </dgm:pt>
    <dgm:pt modelId="{466BE075-AB22-493F-9EB3-9C2A4FF5E291}" type="pres">
      <dgm:prSet presAssocID="{23E4F615-A23A-420C-B60D-61B26F40B26A}" presName="tx1" presStyleLbl="revTx" presStyleIdx="3" presStyleCnt="5"/>
      <dgm:spPr/>
    </dgm:pt>
    <dgm:pt modelId="{133EB1C3-6570-4CF6-8991-CBEE446FB4FB}" type="pres">
      <dgm:prSet presAssocID="{23E4F615-A23A-420C-B60D-61B26F40B26A}" presName="vert1" presStyleCnt="0"/>
      <dgm:spPr/>
    </dgm:pt>
    <dgm:pt modelId="{CDCCDFA2-BE56-4A14-BDB5-709AAB429CC8}" type="pres">
      <dgm:prSet presAssocID="{9C6D11DE-861D-4CA9-811A-D50A40ECED47}" presName="thickLine" presStyleLbl="alignNode1" presStyleIdx="4" presStyleCnt="5"/>
      <dgm:spPr/>
    </dgm:pt>
    <dgm:pt modelId="{0222EABA-C186-4738-B9BE-064C10C202E9}" type="pres">
      <dgm:prSet presAssocID="{9C6D11DE-861D-4CA9-811A-D50A40ECED47}" presName="horz1" presStyleCnt="0"/>
      <dgm:spPr/>
    </dgm:pt>
    <dgm:pt modelId="{BE8A6EE2-5E3C-482D-86C1-0468BA05F6A7}" type="pres">
      <dgm:prSet presAssocID="{9C6D11DE-861D-4CA9-811A-D50A40ECED47}" presName="tx1" presStyleLbl="revTx" presStyleIdx="4" presStyleCnt="5"/>
      <dgm:spPr/>
    </dgm:pt>
    <dgm:pt modelId="{7F093C37-6313-4AAB-919B-9F582D6D71C5}" type="pres">
      <dgm:prSet presAssocID="{9C6D11DE-861D-4CA9-811A-D50A40ECED47}" presName="vert1" presStyleCnt="0"/>
      <dgm:spPr/>
    </dgm:pt>
  </dgm:ptLst>
  <dgm:cxnLst>
    <dgm:cxn modelId="{EA3D6A06-4A50-41FD-B67E-E37EC1B0887F}" srcId="{E2321EA9-B078-4917-BEBB-E61C9D723055}" destId="{DBDB4093-1BB8-408E-A275-50B0C04F6DF4}" srcOrd="0" destOrd="0" parTransId="{FEF18238-B424-4B9A-A99E-93C226CAD15D}" sibTransId="{98D9FA33-DE89-4C64-865D-2EF9CFED18BD}"/>
    <dgm:cxn modelId="{F31D3808-E470-48A7-86D6-66438E471CAB}" type="presOf" srcId="{9C6D11DE-861D-4CA9-811A-D50A40ECED47}" destId="{BE8A6EE2-5E3C-482D-86C1-0468BA05F6A7}" srcOrd="0" destOrd="0" presId="urn:microsoft.com/office/officeart/2008/layout/LinedList"/>
    <dgm:cxn modelId="{1EE35149-F5EC-4F47-8E81-73DF23EF08DF}" type="presOf" srcId="{23E4F615-A23A-420C-B60D-61B26F40B26A}" destId="{466BE075-AB22-493F-9EB3-9C2A4FF5E291}" srcOrd="0" destOrd="0" presId="urn:microsoft.com/office/officeart/2008/layout/LinedList"/>
    <dgm:cxn modelId="{62488893-702D-4329-BA7F-8AD94E3E3BFF}" type="presOf" srcId="{360EF253-8454-436A-8464-E851669C9DD5}" destId="{4F8E4BCF-953C-44CF-8A22-7F0CC0A0A9D6}" srcOrd="0" destOrd="0" presId="urn:microsoft.com/office/officeart/2008/layout/LinedList"/>
    <dgm:cxn modelId="{EB51DC94-E8A6-4471-A70A-F9B1DC72E7B2}" srcId="{E2321EA9-B078-4917-BEBB-E61C9D723055}" destId="{34703B5E-74C8-4DB2-920F-867273AB7410}" srcOrd="1" destOrd="0" parTransId="{E1BDADE9-88FE-4267-AB57-E373950E5D5F}" sibTransId="{35897A3A-BA87-4B32-842A-75CCEDF7BDEA}"/>
    <dgm:cxn modelId="{B39571A7-AD11-4254-8F90-A95DBD64EE97}" srcId="{E2321EA9-B078-4917-BEBB-E61C9D723055}" destId="{360EF253-8454-436A-8464-E851669C9DD5}" srcOrd="2" destOrd="0" parTransId="{62100AB6-A164-4737-8408-F56562C09465}" sibTransId="{BB48C64D-5B70-472B-97F2-BF33660A32C3}"/>
    <dgm:cxn modelId="{425460D0-E647-4ED3-A352-2F06843B35B0}" type="presOf" srcId="{E2321EA9-B078-4917-BEBB-E61C9D723055}" destId="{29BF4B8A-5A36-4F4F-A1C6-B148A2213C7B}" srcOrd="0" destOrd="0" presId="urn:microsoft.com/office/officeart/2008/layout/LinedList"/>
    <dgm:cxn modelId="{C40D79EF-F070-456B-ABAE-1BF3CF6FDE64}" srcId="{E2321EA9-B078-4917-BEBB-E61C9D723055}" destId="{9C6D11DE-861D-4CA9-811A-D50A40ECED47}" srcOrd="4" destOrd="0" parTransId="{9EE55A49-A38D-4DBB-8F33-B3CB68271A87}" sibTransId="{0B67B3F7-5679-430E-B561-8C365A2673C3}"/>
    <dgm:cxn modelId="{7471ADF6-8787-4BAF-804D-E5B7C40F47E5}" type="presOf" srcId="{DBDB4093-1BB8-408E-A275-50B0C04F6DF4}" destId="{78F088D2-C169-482D-9597-0580DA9F4DAD}" srcOrd="0" destOrd="0" presId="urn:microsoft.com/office/officeart/2008/layout/LinedList"/>
    <dgm:cxn modelId="{C395DCF6-62A6-4EE3-ADF6-AF6E812DD76F}" type="presOf" srcId="{34703B5E-74C8-4DB2-920F-867273AB7410}" destId="{97E6C260-676F-4B34-87DE-29B197FC0C0F}" srcOrd="0" destOrd="0" presId="urn:microsoft.com/office/officeart/2008/layout/LinedList"/>
    <dgm:cxn modelId="{88B0F0F8-8C21-4A07-BAFF-0EBE0659486A}" srcId="{E2321EA9-B078-4917-BEBB-E61C9D723055}" destId="{23E4F615-A23A-420C-B60D-61B26F40B26A}" srcOrd="3" destOrd="0" parTransId="{7C95D997-A92D-4E10-9F17-11795330462E}" sibTransId="{06F5BC6A-9B3B-4CDB-9911-5524619A4D69}"/>
    <dgm:cxn modelId="{08AAB092-8F85-4D10-BEC0-E5C39AB5631F}" type="presParOf" srcId="{29BF4B8A-5A36-4F4F-A1C6-B148A2213C7B}" destId="{24E06F13-5E36-4309-AF37-C937E61A512A}" srcOrd="0" destOrd="0" presId="urn:microsoft.com/office/officeart/2008/layout/LinedList"/>
    <dgm:cxn modelId="{8A5D0374-D00A-47A3-80EF-C443E6E30273}" type="presParOf" srcId="{29BF4B8A-5A36-4F4F-A1C6-B148A2213C7B}" destId="{51EC719E-63BE-4321-9113-B6768F18E28D}" srcOrd="1" destOrd="0" presId="urn:microsoft.com/office/officeart/2008/layout/LinedList"/>
    <dgm:cxn modelId="{670A5D24-6978-47FC-8BEF-83824CF045DD}" type="presParOf" srcId="{51EC719E-63BE-4321-9113-B6768F18E28D}" destId="{78F088D2-C169-482D-9597-0580DA9F4DAD}" srcOrd="0" destOrd="0" presId="urn:microsoft.com/office/officeart/2008/layout/LinedList"/>
    <dgm:cxn modelId="{817E19B8-5B61-4816-8896-38E1BA91B20C}" type="presParOf" srcId="{51EC719E-63BE-4321-9113-B6768F18E28D}" destId="{41DB3DDA-7702-4046-BD0A-4C30BEDEA315}" srcOrd="1" destOrd="0" presId="urn:microsoft.com/office/officeart/2008/layout/LinedList"/>
    <dgm:cxn modelId="{C8EA12EF-FC4C-4B06-BF0E-F45C8193444B}" type="presParOf" srcId="{29BF4B8A-5A36-4F4F-A1C6-B148A2213C7B}" destId="{D581E3DE-562D-4CFC-96EF-DE6B3A1D22B8}" srcOrd="2" destOrd="0" presId="urn:microsoft.com/office/officeart/2008/layout/LinedList"/>
    <dgm:cxn modelId="{300AE06C-0600-4A46-832B-664B5BF8CAE8}" type="presParOf" srcId="{29BF4B8A-5A36-4F4F-A1C6-B148A2213C7B}" destId="{5EEFB07F-99A8-4C40-95B5-8E0842D67B56}" srcOrd="3" destOrd="0" presId="urn:microsoft.com/office/officeart/2008/layout/LinedList"/>
    <dgm:cxn modelId="{7FD1EFF4-79F3-47A3-A06C-2D21F70EB0F6}" type="presParOf" srcId="{5EEFB07F-99A8-4C40-95B5-8E0842D67B56}" destId="{97E6C260-676F-4B34-87DE-29B197FC0C0F}" srcOrd="0" destOrd="0" presId="urn:microsoft.com/office/officeart/2008/layout/LinedList"/>
    <dgm:cxn modelId="{4D20D974-C8B6-4D8F-87A1-C36DDD145DBE}" type="presParOf" srcId="{5EEFB07F-99A8-4C40-95B5-8E0842D67B56}" destId="{79CA6720-CE74-4C95-8BF2-CCEBF5597A38}" srcOrd="1" destOrd="0" presId="urn:microsoft.com/office/officeart/2008/layout/LinedList"/>
    <dgm:cxn modelId="{AD0BFBD2-5690-4240-8E39-FC65746567EE}" type="presParOf" srcId="{29BF4B8A-5A36-4F4F-A1C6-B148A2213C7B}" destId="{BE860983-8584-4D69-92E1-18FEEE83F69C}" srcOrd="4" destOrd="0" presId="urn:microsoft.com/office/officeart/2008/layout/LinedList"/>
    <dgm:cxn modelId="{7D4BFEAB-16F4-4654-963A-2FDB53A64C9A}" type="presParOf" srcId="{29BF4B8A-5A36-4F4F-A1C6-B148A2213C7B}" destId="{052746B5-3862-4502-8967-B9C5AA1625F7}" srcOrd="5" destOrd="0" presId="urn:microsoft.com/office/officeart/2008/layout/LinedList"/>
    <dgm:cxn modelId="{562BE5DC-5A3B-4DBD-B3B8-DBB8E714FFAD}" type="presParOf" srcId="{052746B5-3862-4502-8967-B9C5AA1625F7}" destId="{4F8E4BCF-953C-44CF-8A22-7F0CC0A0A9D6}" srcOrd="0" destOrd="0" presId="urn:microsoft.com/office/officeart/2008/layout/LinedList"/>
    <dgm:cxn modelId="{BF2C4FB7-25B8-4A39-BFA7-7620965E44AB}" type="presParOf" srcId="{052746B5-3862-4502-8967-B9C5AA1625F7}" destId="{42EBEE1C-1C57-497E-9BFB-9CFB0EF5C0ED}" srcOrd="1" destOrd="0" presId="urn:microsoft.com/office/officeart/2008/layout/LinedList"/>
    <dgm:cxn modelId="{68C3D8E1-5F7A-40F3-9F74-56A6DD047E06}" type="presParOf" srcId="{29BF4B8A-5A36-4F4F-A1C6-B148A2213C7B}" destId="{C2B7AD93-C675-41FD-A422-CAC9EEF2F2E9}" srcOrd="6" destOrd="0" presId="urn:microsoft.com/office/officeart/2008/layout/LinedList"/>
    <dgm:cxn modelId="{6B751BA9-691B-4895-BD4F-F18A1E3150B5}" type="presParOf" srcId="{29BF4B8A-5A36-4F4F-A1C6-B148A2213C7B}" destId="{8B8BCC92-8C1E-444C-9ACA-9C0CDFD84DEC}" srcOrd="7" destOrd="0" presId="urn:microsoft.com/office/officeart/2008/layout/LinedList"/>
    <dgm:cxn modelId="{862DB9C4-F8D1-4D0A-ABCA-B5630464AD5A}" type="presParOf" srcId="{8B8BCC92-8C1E-444C-9ACA-9C0CDFD84DEC}" destId="{466BE075-AB22-493F-9EB3-9C2A4FF5E291}" srcOrd="0" destOrd="0" presId="urn:microsoft.com/office/officeart/2008/layout/LinedList"/>
    <dgm:cxn modelId="{613E6FAE-A511-4276-9664-57C06403BDDB}" type="presParOf" srcId="{8B8BCC92-8C1E-444C-9ACA-9C0CDFD84DEC}" destId="{133EB1C3-6570-4CF6-8991-CBEE446FB4FB}" srcOrd="1" destOrd="0" presId="urn:microsoft.com/office/officeart/2008/layout/LinedList"/>
    <dgm:cxn modelId="{882F3442-9AB7-4A08-95BD-9B9F6E293846}" type="presParOf" srcId="{29BF4B8A-5A36-4F4F-A1C6-B148A2213C7B}" destId="{CDCCDFA2-BE56-4A14-BDB5-709AAB429CC8}" srcOrd="8" destOrd="0" presId="urn:microsoft.com/office/officeart/2008/layout/LinedList"/>
    <dgm:cxn modelId="{18E53F28-F621-428A-B9C3-5B8A7581EA55}" type="presParOf" srcId="{29BF4B8A-5A36-4F4F-A1C6-B148A2213C7B}" destId="{0222EABA-C186-4738-B9BE-064C10C202E9}" srcOrd="9" destOrd="0" presId="urn:microsoft.com/office/officeart/2008/layout/LinedList"/>
    <dgm:cxn modelId="{34BAD2F6-B9DC-4E2A-A85C-BF4920C9C467}" type="presParOf" srcId="{0222EABA-C186-4738-B9BE-064C10C202E9}" destId="{BE8A6EE2-5E3C-482D-86C1-0468BA05F6A7}" srcOrd="0" destOrd="0" presId="urn:microsoft.com/office/officeart/2008/layout/LinedList"/>
    <dgm:cxn modelId="{9F591C30-76F6-40E1-8322-4D2B210B1B87}" type="presParOf" srcId="{0222EABA-C186-4738-B9BE-064C10C202E9}" destId="{7F093C37-6313-4AAB-919B-9F582D6D71C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F2424EB-FD28-41B3-8469-318692F436E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accent0_3" csCatId="mainScheme" phldr="1"/>
      <dgm:spPr/>
      <dgm:t>
        <a:bodyPr/>
        <a:lstStyle/>
        <a:p>
          <a:endParaRPr lang="en-US"/>
        </a:p>
      </dgm:t>
    </dgm:pt>
    <dgm:pt modelId="{6BE4B994-50D4-49EB-90D5-CAE23877F84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="1" dirty="0">
              <a:latin typeface="Calibri Light" panose="020F0302020204030204"/>
            </a:rPr>
            <a:t>Tutees</a:t>
          </a:r>
          <a:endParaRPr lang="en-US" b="1" dirty="0"/>
        </a:p>
      </dgm:t>
    </dgm:pt>
    <dgm:pt modelId="{4C82D7E7-E166-49F7-9118-7F7EB3C198B2}" type="parTrans" cxnId="{DE50FD20-4B4B-454A-84FC-9957E104BDC8}">
      <dgm:prSet/>
      <dgm:spPr/>
      <dgm:t>
        <a:bodyPr/>
        <a:lstStyle/>
        <a:p>
          <a:endParaRPr lang="en-US"/>
        </a:p>
      </dgm:t>
    </dgm:pt>
    <dgm:pt modelId="{750EC768-F190-462A-97D2-48A70E9A11D8}" type="sibTrans" cxnId="{DE50FD20-4B4B-454A-84FC-9957E104BDC8}">
      <dgm:prSet/>
      <dgm:spPr/>
      <dgm:t>
        <a:bodyPr/>
        <a:lstStyle/>
        <a:p>
          <a:endParaRPr lang="en-US"/>
        </a:p>
      </dgm:t>
    </dgm:pt>
    <dgm:pt modelId="{BDE571D6-EBB5-4DDE-AB72-C7137217B54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Tutors</a:t>
          </a:r>
        </a:p>
      </dgm:t>
    </dgm:pt>
    <dgm:pt modelId="{5CC73CB9-2572-4535-8912-00D7DDF340E6}" type="parTrans" cxnId="{F262CBCC-FAED-4334-B14A-0F56D27E8AF3}">
      <dgm:prSet/>
      <dgm:spPr/>
      <dgm:t>
        <a:bodyPr/>
        <a:lstStyle/>
        <a:p>
          <a:endParaRPr lang="en-US"/>
        </a:p>
      </dgm:t>
    </dgm:pt>
    <dgm:pt modelId="{7F838856-CE34-458A-A804-2CB04B4064AC}" type="sibTrans" cxnId="{F262CBCC-FAED-4334-B14A-0F56D27E8AF3}">
      <dgm:prSet/>
      <dgm:spPr/>
      <dgm:t>
        <a:bodyPr/>
        <a:lstStyle/>
        <a:p>
          <a:endParaRPr lang="en-US"/>
        </a:p>
      </dgm:t>
    </dgm:pt>
    <dgm:pt modelId="{13B3A9C6-BCBB-4DE0-A966-E6F047F4BCFD}" type="pres">
      <dgm:prSet presAssocID="{5F2424EB-FD28-41B3-8469-318692F436E7}" presName="root" presStyleCnt="0">
        <dgm:presLayoutVars>
          <dgm:dir/>
          <dgm:resizeHandles val="exact"/>
        </dgm:presLayoutVars>
      </dgm:prSet>
      <dgm:spPr/>
    </dgm:pt>
    <dgm:pt modelId="{BB26C247-D5AD-433F-84B8-561B656664EB}" type="pres">
      <dgm:prSet presAssocID="{6BE4B994-50D4-49EB-90D5-CAE23877F84A}" presName="compNode" presStyleCnt="0"/>
      <dgm:spPr/>
    </dgm:pt>
    <dgm:pt modelId="{989C107B-318C-4A3C-BBB3-F842349BCFEB}" type="pres">
      <dgm:prSet presAssocID="{6BE4B994-50D4-49EB-90D5-CAE23877F84A}" presName="iconBgRect" presStyleLbl="bgShp" presStyleIdx="0" presStyleCnt="2"/>
      <dgm:spPr/>
    </dgm:pt>
    <dgm:pt modelId="{3C7BD98C-A6AA-446E-B04A-B7DC207B85CD}" type="pres">
      <dgm:prSet presAssocID="{6BE4B994-50D4-49EB-90D5-CAE23877F84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aduation cap"/>
        </a:ext>
      </dgm:extLst>
    </dgm:pt>
    <dgm:pt modelId="{BDEEACE3-A263-40DC-A67E-45ABC4828B7D}" type="pres">
      <dgm:prSet presAssocID="{6BE4B994-50D4-49EB-90D5-CAE23877F84A}" presName="spaceRect" presStyleCnt="0"/>
      <dgm:spPr/>
    </dgm:pt>
    <dgm:pt modelId="{8FDE2653-9EC1-4CF1-B133-EDAD29153E90}" type="pres">
      <dgm:prSet presAssocID="{6BE4B994-50D4-49EB-90D5-CAE23877F84A}" presName="textRect" presStyleLbl="revTx" presStyleIdx="0" presStyleCnt="2">
        <dgm:presLayoutVars>
          <dgm:chMax val="1"/>
          <dgm:chPref val="1"/>
        </dgm:presLayoutVars>
      </dgm:prSet>
      <dgm:spPr/>
    </dgm:pt>
    <dgm:pt modelId="{5F38EDD6-D018-4406-B062-27E625D3B329}" type="pres">
      <dgm:prSet presAssocID="{750EC768-F190-462A-97D2-48A70E9A11D8}" presName="sibTrans" presStyleCnt="0"/>
      <dgm:spPr/>
    </dgm:pt>
    <dgm:pt modelId="{D7B9B2E1-8D42-4323-B29E-CF8868BCDC14}" type="pres">
      <dgm:prSet presAssocID="{BDE571D6-EBB5-4DDE-AB72-C7137217B54D}" presName="compNode" presStyleCnt="0"/>
      <dgm:spPr/>
    </dgm:pt>
    <dgm:pt modelId="{EEC9B315-3FD0-4A5B-B911-3846FD1B9176}" type="pres">
      <dgm:prSet presAssocID="{BDE571D6-EBB5-4DDE-AB72-C7137217B54D}" presName="iconBgRect" presStyleLbl="bgShp" presStyleIdx="1" presStyleCnt="2"/>
      <dgm:spPr/>
    </dgm:pt>
    <dgm:pt modelId="{D0262DAE-0584-4FEF-AA3B-F3F67788C3B5}" type="pres">
      <dgm:prSet presAssocID="{BDE571D6-EBB5-4DDE-AB72-C7137217B54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3DA018BC-28A3-4BBE-A7D6-7F42E4FE869E}" type="pres">
      <dgm:prSet presAssocID="{BDE571D6-EBB5-4DDE-AB72-C7137217B54D}" presName="spaceRect" presStyleCnt="0"/>
      <dgm:spPr/>
    </dgm:pt>
    <dgm:pt modelId="{C303FD62-C7C7-46A8-916E-2B4DF415879A}" type="pres">
      <dgm:prSet presAssocID="{BDE571D6-EBB5-4DDE-AB72-C7137217B54D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D1D74D0C-1FEF-40EF-BB16-1B13EC571AC5}" type="presOf" srcId="{6BE4B994-50D4-49EB-90D5-CAE23877F84A}" destId="{8FDE2653-9EC1-4CF1-B133-EDAD29153E90}" srcOrd="0" destOrd="0" presId="urn:microsoft.com/office/officeart/2018/5/layout/IconCircleLabelList"/>
    <dgm:cxn modelId="{DE50FD20-4B4B-454A-84FC-9957E104BDC8}" srcId="{5F2424EB-FD28-41B3-8469-318692F436E7}" destId="{6BE4B994-50D4-49EB-90D5-CAE23877F84A}" srcOrd="0" destOrd="0" parTransId="{4C82D7E7-E166-49F7-9118-7F7EB3C198B2}" sibTransId="{750EC768-F190-462A-97D2-48A70E9A11D8}"/>
    <dgm:cxn modelId="{F262CBCC-FAED-4334-B14A-0F56D27E8AF3}" srcId="{5F2424EB-FD28-41B3-8469-318692F436E7}" destId="{BDE571D6-EBB5-4DDE-AB72-C7137217B54D}" srcOrd="1" destOrd="0" parTransId="{5CC73CB9-2572-4535-8912-00D7DDF340E6}" sibTransId="{7F838856-CE34-458A-A804-2CB04B4064AC}"/>
    <dgm:cxn modelId="{A76766D2-0F95-4FCA-8AAE-407C2432105D}" type="presOf" srcId="{BDE571D6-EBB5-4DDE-AB72-C7137217B54D}" destId="{C303FD62-C7C7-46A8-916E-2B4DF415879A}" srcOrd="0" destOrd="0" presId="urn:microsoft.com/office/officeart/2018/5/layout/IconCircleLabelList"/>
    <dgm:cxn modelId="{A1696EFF-BA2F-4492-B6BA-2B93DEB22284}" type="presOf" srcId="{5F2424EB-FD28-41B3-8469-318692F436E7}" destId="{13B3A9C6-BCBB-4DE0-A966-E6F047F4BCFD}" srcOrd="0" destOrd="0" presId="urn:microsoft.com/office/officeart/2018/5/layout/IconCircleLabelList"/>
    <dgm:cxn modelId="{597E794A-B916-42FE-BAD2-737A73FB5767}" type="presParOf" srcId="{13B3A9C6-BCBB-4DE0-A966-E6F047F4BCFD}" destId="{BB26C247-D5AD-433F-84B8-561B656664EB}" srcOrd="0" destOrd="0" presId="urn:microsoft.com/office/officeart/2018/5/layout/IconCircleLabelList"/>
    <dgm:cxn modelId="{F5185A92-8937-4C39-A618-2137F83F9E78}" type="presParOf" srcId="{BB26C247-D5AD-433F-84B8-561B656664EB}" destId="{989C107B-318C-4A3C-BBB3-F842349BCFEB}" srcOrd="0" destOrd="0" presId="urn:microsoft.com/office/officeart/2018/5/layout/IconCircleLabelList"/>
    <dgm:cxn modelId="{17B09012-1CAF-4DE2-B7C9-DBFF0FF8BDA7}" type="presParOf" srcId="{BB26C247-D5AD-433F-84B8-561B656664EB}" destId="{3C7BD98C-A6AA-446E-B04A-B7DC207B85CD}" srcOrd="1" destOrd="0" presId="urn:microsoft.com/office/officeart/2018/5/layout/IconCircleLabelList"/>
    <dgm:cxn modelId="{81BEBF09-B2B1-4586-85E0-7CABAC012A76}" type="presParOf" srcId="{BB26C247-D5AD-433F-84B8-561B656664EB}" destId="{BDEEACE3-A263-40DC-A67E-45ABC4828B7D}" srcOrd="2" destOrd="0" presId="urn:microsoft.com/office/officeart/2018/5/layout/IconCircleLabelList"/>
    <dgm:cxn modelId="{760E0A5F-E7DC-4A32-9D94-B7672526D99E}" type="presParOf" srcId="{BB26C247-D5AD-433F-84B8-561B656664EB}" destId="{8FDE2653-9EC1-4CF1-B133-EDAD29153E90}" srcOrd="3" destOrd="0" presId="urn:microsoft.com/office/officeart/2018/5/layout/IconCircleLabelList"/>
    <dgm:cxn modelId="{67170C44-0B39-4EE6-B6E5-3EDDE5A5EC4B}" type="presParOf" srcId="{13B3A9C6-BCBB-4DE0-A966-E6F047F4BCFD}" destId="{5F38EDD6-D018-4406-B062-27E625D3B329}" srcOrd="1" destOrd="0" presId="urn:microsoft.com/office/officeart/2018/5/layout/IconCircleLabelList"/>
    <dgm:cxn modelId="{46FD6EC1-2FE8-4C20-B468-75C373417304}" type="presParOf" srcId="{13B3A9C6-BCBB-4DE0-A966-E6F047F4BCFD}" destId="{D7B9B2E1-8D42-4323-B29E-CF8868BCDC14}" srcOrd="2" destOrd="0" presId="urn:microsoft.com/office/officeart/2018/5/layout/IconCircleLabelList"/>
    <dgm:cxn modelId="{0681D576-324C-4870-93BA-D88C2D0330EF}" type="presParOf" srcId="{D7B9B2E1-8D42-4323-B29E-CF8868BCDC14}" destId="{EEC9B315-3FD0-4A5B-B911-3846FD1B9176}" srcOrd="0" destOrd="0" presId="urn:microsoft.com/office/officeart/2018/5/layout/IconCircleLabelList"/>
    <dgm:cxn modelId="{72151733-4923-49D5-BEC0-83D478FE867A}" type="presParOf" srcId="{D7B9B2E1-8D42-4323-B29E-CF8868BCDC14}" destId="{D0262DAE-0584-4FEF-AA3B-F3F67788C3B5}" srcOrd="1" destOrd="0" presId="urn:microsoft.com/office/officeart/2018/5/layout/IconCircleLabelList"/>
    <dgm:cxn modelId="{A436E53E-AD66-43C9-9766-EFCB31701FC5}" type="presParOf" srcId="{D7B9B2E1-8D42-4323-B29E-CF8868BCDC14}" destId="{3DA018BC-28A3-4BBE-A7D6-7F42E4FE869E}" srcOrd="2" destOrd="0" presId="urn:microsoft.com/office/officeart/2018/5/layout/IconCircleLabelList"/>
    <dgm:cxn modelId="{083CA0C8-C9A8-41FA-B009-A2D45B011751}" type="presParOf" srcId="{D7B9B2E1-8D42-4323-B29E-CF8868BCDC14}" destId="{C303FD62-C7C7-46A8-916E-2B4DF415879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FC029F7-85B1-4B62-9FDB-FC0DACA1B69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0E2FDD6-4560-44CB-BB95-B1821E20BAA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Calibri Light" panose="020F0302020204030204"/>
            </a:rPr>
            <a:t>Mission</a:t>
          </a:r>
          <a:endParaRPr lang="en-US"/>
        </a:p>
      </dgm:t>
    </dgm:pt>
    <dgm:pt modelId="{AB743DE0-1FA7-42B2-BA3F-1EF6F9613F05}" type="parTrans" cxnId="{E06D3ECF-34FD-4FAF-9733-D19AFEBFD75E}">
      <dgm:prSet/>
      <dgm:spPr/>
      <dgm:t>
        <a:bodyPr/>
        <a:lstStyle/>
        <a:p>
          <a:endParaRPr lang="en-US"/>
        </a:p>
      </dgm:t>
    </dgm:pt>
    <dgm:pt modelId="{26F6EBC2-D0E9-47F2-BA77-A092F4CD2D06}" type="sibTrans" cxnId="{E06D3ECF-34FD-4FAF-9733-D19AFEBFD75E}">
      <dgm:prSet/>
      <dgm:spPr/>
      <dgm:t>
        <a:bodyPr/>
        <a:lstStyle/>
        <a:p>
          <a:endParaRPr lang="en-US"/>
        </a:p>
      </dgm:t>
    </dgm:pt>
    <dgm:pt modelId="{33EA8F53-3BE0-4D5E-BBE2-933CEF0EAC2B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b="0" i="0" u="none" strike="noStrike" cap="none" baseline="0" noProof="0">
              <a:latin typeface="Calibri Light"/>
              <a:cs typeface="Calibri Light"/>
            </a:rPr>
            <a:t>Data</a:t>
          </a:r>
        </a:p>
      </dgm:t>
    </dgm:pt>
    <dgm:pt modelId="{5F97D252-C7E3-4592-8C04-6F82E966A3D3}" type="parTrans" cxnId="{02A16A32-084D-4B9D-8601-A8E65BE687AB}">
      <dgm:prSet/>
      <dgm:spPr/>
    </dgm:pt>
    <dgm:pt modelId="{8CBFC132-3437-46F9-998A-18DF66039362}" type="sibTrans" cxnId="{02A16A32-084D-4B9D-8601-A8E65BE687AB}">
      <dgm:prSet/>
      <dgm:spPr/>
    </dgm:pt>
    <dgm:pt modelId="{43DC25CE-F15E-4FEF-BAB4-B1C2DC0C4F87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b="0" i="0" u="none" strike="noStrike" cap="none" baseline="0" noProof="0">
              <a:latin typeface="Calibri Light"/>
              <a:cs typeface="Calibri Light"/>
            </a:rPr>
            <a:t>Campus-wide Partnerships</a:t>
          </a:r>
        </a:p>
      </dgm:t>
    </dgm:pt>
    <dgm:pt modelId="{BEC65283-6CE4-4E64-9FFB-2134FB9461B0}" type="parTrans" cxnId="{E2E1B5D9-298C-4927-BC38-D4FBED9EFAE7}">
      <dgm:prSet/>
      <dgm:spPr/>
    </dgm:pt>
    <dgm:pt modelId="{423AC005-12B4-4F1C-B147-8BB7BC743E75}" type="sibTrans" cxnId="{E2E1B5D9-298C-4927-BC38-D4FBED9EFAE7}">
      <dgm:prSet/>
      <dgm:spPr/>
    </dgm:pt>
    <dgm:pt modelId="{9DD75E38-9DF9-4D53-972E-1865F3CCBB48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b="0" i="0" u="none" strike="noStrike" cap="none" baseline="0" noProof="0">
              <a:latin typeface="Calibri Light"/>
              <a:cs typeface="Calibri Light"/>
            </a:rPr>
            <a:t>Resources</a:t>
          </a:r>
        </a:p>
      </dgm:t>
    </dgm:pt>
    <dgm:pt modelId="{8A75B1A1-8904-4AEE-9BBE-840EC68BE34D}" type="parTrans" cxnId="{9C617944-3C6B-4B38-B64B-57CD7CA24368}">
      <dgm:prSet/>
      <dgm:spPr/>
    </dgm:pt>
    <dgm:pt modelId="{6EF13D9F-2748-4799-BE3F-6184193FA120}" type="sibTrans" cxnId="{9C617944-3C6B-4B38-B64B-57CD7CA24368}">
      <dgm:prSet/>
      <dgm:spPr/>
    </dgm:pt>
    <dgm:pt modelId="{C13228CC-72D3-4B46-A1C9-D77110C9AC89}" type="pres">
      <dgm:prSet presAssocID="{CFC029F7-85B1-4B62-9FDB-FC0DACA1B695}" presName="root" presStyleCnt="0">
        <dgm:presLayoutVars>
          <dgm:dir/>
          <dgm:resizeHandles val="exact"/>
        </dgm:presLayoutVars>
      </dgm:prSet>
      <dgm:spPr/>
    </dgm:pt>
    <dgm:pt modelId="{62B81325-EAB8-45A7-B36F-625D7E25F357}" type="pres">
      <dgm:prSet presAssocID="{E0E2FDD6-4560-44CB-BB95-B1821E20BAAF}" presName="compNode" presStyleCnt="0"/>
      <dgm:spPr/>
    </dgm:pt>
    <dgm:pt modelId="{7E704FF0-AF49-4705-A9BE-6151072544DC}" type="pres">
      <dgm:prSet presAssocID="{E0E2FDD6-4560-44CB-BB95-B1821E20BAAF}" presName="bgRect" presStyleLbl="bgShp" presStyleIdx="0" presStyleCnt="4"/>
      <dgm:spPr/>
    </dgm:pt>
    <dgm:pt modelId="{D4FD9D2B-9562-40C1-8383-B3A8812384D6}" type="pres">
      <dgm:prSet presAssocID="{E0E2FDD6-4560-44CB-BB95-B1821E20BAA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22A260CD-753A-4EB9-BF72-F42F25F3EB31}" type="pres">
      <dgm:prSet presAssocID="{E0E2FDD6-4560-44CB-BB95-B1821E20BAAF}" presName="spaceRect" presStyleCnt="0"/>
      <dgm:spPr/>
    </dgm:pt>
    <dgm:pt modelId="{C2C4CCB4-4A6B-4E86-BBDF-36D37A65B96C}" type="pres">
      <dgm:prSet presAssocID="{E0E2FDD6-4560-44CB-BB95-B1821E20BAAF}" presName="parTx" presStyleLbl="revTx" presStyleIdx="0" presStyleCnt="4">
        <dgm:presLayoutVars>
          <dgm:chMax val="0"/>
          <dgm:chPref val="0"/>
        </dgm:presLayoutVars>
      </dgm:prSet>
      <dgm:spPr/>
    </dgm:pt>
    <dgm:pt modelId="{501D3A89-33F9-4221-970B-BC08C487E002}" type="pres">
      <dgm:prSet presAssocID="{26F6EBC2-D0E9-47F2-BA77-A092F4CD2D06}" presName="sibTrans" presStyleCnt="0"/>
      <dgm:spPr/>
    </dgm:pt>
    <dgm:pt modelId="{5EEF8733-8028-4655-8D57-8E51402DBE25}" type="pres">
      <dgm:prSet presAssocID="{33EA8F53-3BE0-4D5E-BBE2-933CEF0EAC2B}" presName="compNode" presStyleCnt="0"/>
      <dgm:spPr/>
    </dgm:pt>
    <dgm:pt modelId="{025B710E-F46A-4DB8-ACA9-2DD51C850B00}" type="pres">
      <dgm:prSet presAssocID="{33EA8F53-3BE0-4D5E-BBE2-933CEF0EAC2B}" presName="bgRect" presStyleLbl="bgShp" presStyleIdx="1" presStyleCnt="4"/>
      <dgm:spPr/>
    </dgm:pt>
    <dgm:pt modelId="{783635D0-12D9-473B-8D57-5C33B8C9D9D6}" type="pres">
      <dgm:prSet presAssocID="{33EA8F53-3BE0-4D5E-BBE2-933CEF0EAC2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C01796FB-C7C6-4BDE-9C4E-8BCBAFCFC6FE}" type="pres">
      <dgm:prSet presAssocID="{33EA8F53-3BE0-4D5E-BBE2-933CEF0EAC2B}" presName="spaceRect" presStyleCnt="0"/>
      <dgm:spPr/>
    </dgm:pt>
    <dgm:pt modelId="{914FCF49-E922-4A8D-A405-A50CF481B892}" type="pres">
      <dgm:prSet presAssocID="{33EA8F53-3BE0-4D5E-BBE2-933CEF0EAC2B}" presName="parTx" presStyleLbl="revTx" presStyleIdx="1" presStyleCnt="4">
        <dgm:presLayoutVars>
          <dgm:chMax val="0"/>
          <dgm:chPref val="0"/>
        </dgm:presLayoutVars>
      </dgm:prSet>
      <dgm:spPr/>
    </dgm:pt>
    <dgm:pt modelId="{440FDECE-760A-4402-9E53-AD6A0A9E9151}" type="pres">
      <dgm:prSet presAssocID="{8CBFC132-3437-46F9-998A-18DF66039362}" presName="sibTrans" presStyleCnt="0"/>
      <dgm:spPr/>
    </dgm:pt>
    <dgm:pt modelId="{54E2D604-9EC7-4510-BC16-E0A34F1AB367}" type="pres">
      <dgm:prSet presAssocID="{9DD75E38-9DF9-4D53-972E-1865F3CCBB48}" presName="compNode" presStyleCnt="0"/>
      <dgm:spPr/>
    </dgm:pt>
    <dgm:pt modelId="{1F823AE2-AB95-443C-AD60-D182BEE1EC58}" type="pres">
      <dgm:prSet presAssocID="{9DD75E38-9DF9-4D53-972E-1865F3CCBB48}" presName="bgRect" presStyleLbl="bgShp" presStyleIdx="2" presStyleCnt="4"/>
      <dgm:spPr/>
    </dgm:pt>
    <dgm:pt modelId="{AFF060FB-6891-4637-A2F6-90D36EF70070}" type="pres">
      <dgm:prSet presAssocID="{9DD75E38-9DF9-4D53-972E-1865F3CCBB4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 on Shelf"/>
        </a:ext>
      </dgm:extLst>
    </dgm:pt>
    <dgm:pt modelId="{4C1FC7EF-98E5-43C3-B6C0-9362C2B49BC0}" type="pres">
      <dgm:prSet presAssocID="{9DD75E38-9DF9-4D53-972E-1865F3CCBB48}" presName="spaceRect" presStyleCnt="0"/>
      <dgm:spPr/>
    </dgm:pt>
    <dgm:pt modelId="{F786230F-C3B8-48A1-B33E-91D29CFC34B9}" type="pres">
      <dgm:prSet presAssocID="{9DD75E38-9DF9-4D53-972E-1865F3CCBB48}" presName="parTx" presStyleLbl="revTx" presStyleIdx="2" presStyleCnt="4">
        <dgm:presLayoutVars>
          <dgm:chMax val="0"/>
          <dgm:chPref val="0"/>
        </dgm:presLayoutVars>
      </dgm:prSet>
      <dgm:spPr/>
    </dgm:pt>
    <dgm:pt modelId="{5CFBC1C9-F497-440D-A93D-6B938B6A4B89}" type="pres">
      <dgm:prSet presAssocID="{6EF13D9F-2748-4799-BE3F-6184193FA120}" presName="sibTrans" presStyleCnt="0"/>
      <dgm:spPr/>
    </dgm:pt>
    <dgm:pt modelId="{83C3DAB9-0412-4E06-8C22-FDED1A99852F}" type="pres">
      <dgm:prSet presAssocID="{43DC25CE-F15E-4FEF-BAB4-B1C2DC0C4F87}" presName="compNode" presStyleCnt="0"/>
      <dgm:spPr/>
    </dgm:pt>
    <dgm:pt modelId="{9413B153-8EAE-4695-BE55-96CDAC356951}" type="pres">
      <dgm:prSet presAssocID="{43DC25CE-F15E-4FEF-BAB4-B1C2DC0C4F87}" presName="bgRect" presStyleLbl="bgShp" presStyleIdx="3" presStyleCnt="4"/>
      <dgm:spPr/>
    </dgm:pt>
    <dgm:pt modelId="{3AF0B1E9-DE78-479B-A989-A17E243A2F03}" type="pres">
      <dgm:prSet presAssocID="{43DC25CE-F15E-4FEF-BAB4-B1C2DC0C4F8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D1511A21-6082-4F1B-817B-B5720DAB0D9B}" type="pres">
      <dgm:prSet presAssocID="{43DC25CE-F15E-4FEF-BAB4-B1C2DC0C4F87}" presName="spaceRect" presStyleCnt="0"/>
      <dgm:spPr/>
    </dgm:pt>
    <dgm:pt modelId="{653BD6CC-F39B-4016-B252-E87473CFD572}" type="pres">
      <dgm:prSet presAssocID="{43DC25CE-F15E-4FEF-BAB4-B1C2DC0C4F87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2A16A32-084D-4B9D-8601-A8E65BE687AB}" srcId="{CFC029F7-85B1-4B62-9FDB-FC0DACA1B695}" destId="{33EA8F53-3BE0-4D5E-BBE2-933CEF0EAC2B}" srcOrd="1" destOrd="0" parTransId="{5F97D252-C7E3-4592-8C04-6F82E966A3D3}" sibTransId="{8CBFC132-3437-46F9-998A-18DF66039362}"/>
    <dgm:cxn modelId="{9C617944-3C6B-4B38-B64B-57CD7CA24368}" srcId="{CFC029F7-85B1-4B62-9FDB-FC0DACA1B695}" destId="{9DD75E38-9DF9-4D53-972E-1865F3CCBB48}" srcOrd="2" destOrd="0" parTransId="{8A75B1A1-8904-4AEE-9BBE-840EC68BE34D}" sibTransId="{6EF13D9F-2748-4799-BE3F-6184193FA120}"/>
    <dgm:cxn modelId="{108D2370-6DF2-4174-9542-AC765BC6718E}" type="presOf" srcId="{E0E2FDD6-4560-44CB-BB95-B1821E20BAAF}" destId="{C2C4CCB4-4A6B-4E86-BBDF-36D37A65B96C}" srcOrd="0" destOrd="0" presId="urn:microsoft.com/office/officeart/2018/2/layout/IconVerticalSolidList"/>
    <dgm:cxn modelId="{242D8E98-C8C7-4072-81B5-54845803EE8E}" type="presOf" srcId="{9DD75E38-9DF9-4D53-972E-1865F3CCBB48}" destId="{F786230F-C3B8-48A1-B33E-91D29CFC34B9}" srcOrd="0" destOrd="0" presId="urn:microsoft.com/office/officeart/2018/2/layout/IconVerticalSolidList"/>
    <dgm:cxn modelId="{34ACC8A1-6C68-44A3-941B-8399AF83BC71}" type="presOf" srcId="{33EA8F53-3BE0-4D5E-BBE2-933CEF0EAC2B}" destId="{914FCF49-E922-4A8D-A405-A50CF481B892}" srcOrd="0" destOrd="0" presId="urn:microsoft.com/office/officeart/2018/2/layout/IconVerticalSolidList"/>
    <dgm:cxn modelId="{929AF9BA-A7DD-4F12-99E8-9C7D4033E6AE}" type="presOf" srcId="{43DC25CE-F15E-4FEF-BAB4-B1C2DC0C4F87}" destId="{653BD6CC-F39B-4016-B252-E87473CFD572}" srcOrd="0" destOrd="0" presId="urn:microsoft.com/office/officeart/2018/2/layout/IconVerticalSolidList"/>
    <dgm:cxn modelId="{2891B8C6-E4E2-4C24-BDE4-3D607D1FF1D4}" type="presOf" srcId="{CFC029F7-85B1-4B62-9FDB-FC0DACA1B695}" destId="{C13228CC-72D3-4B46-A1C9-D77110C9AC89}" srcOrd="0" destOrd="0" presId="urn:microsoft.com/office/officeart/2018/2/layout/IconVerticalSolidList"/>
    <dgm:cxn modelId="{E06D3ECF-34FD-4FAF-9733-D19AFEBFD75E}" srcId="{CFC029F7-85B1-4B62-9FDB-FC0DACA1B695}" destId="{E0E2FDD6-4560-44CB-BB95-B1821E20BAAF}" srcOrd="0" destOrd="0" parTransId="{AB743DE0-1FA7-42B2-BA3F-1EF6F9613F05}" sibTransId="{26F6EBC2-D0E9-47F2-BA77-A092F4CD2D06}"/>
    <dgm:cxn modelId="{E2E1B5D9-298C-4927-BC38-D4FBED9EFAE7}" srcId="{CFC029F7-85B1-4B62-9FDB-FC0DACA1B695}" destId="{43DC25CE-F15E-4FEF-BAB4-B1C2DC0C4F87}" srcOrd="3" destOrd="0" parTransId="{BEC65283-6CE4-4E64-9FFB-2134FB9461B0}" sibTransId="{423AC005-12B4-4F1C-B147-8BB7BC743E75}"/>
    <dgm:cxn modelId="{F6B5F0AA-0A14-4AEB-82ED-48C710A5E23B}" type="presParOf" srcId="{C13228CC-72D3-4B46-A1C9-D77110C9AC89}" destId="{62B81325-EAB8-45A7-B36F-625D7E25F357}" srcOrd="0" destOrd="0" presId="urn:microsoft.com/office/officeart/2018/2/layout/IconVerticalSolidList"/>
    <dgm:cxn modelId="{4E1B1FFC-340C-40A2-9245-2B3C556DDE7F}" type="presParOf" srcId="{62B81325-EAB8-45A7-B36F-625D7E25F357}" destId="{7E704FF0-AF49-4705-A9BE-6151072544DC}" srcOrd="0" destOrd="0" presId="urn:microsoft.com/office/officeart/2018/2/layout/IconVerticalSolidList"/>
    <dgm:cxn modelId="{F2BD8ECC-A3E9-4FBE-AA9C-F08937566390}" type="presParOf" srcId="{62B81325-EAB8-45A7-B36F-625D7E25F357}" destId="{D4FD9D2B-9562-40C1-8383-B3A8812384D6}" srcOrd="1" destOrd="0" presId="urn:microsoft.com/office/officeart/2018/2/layout/IconVerticalSolidList"/>
    <dgm:cxn modelId="{1A513529-DFD8-44D5-A05B-32189A179EB0}" type="presParOf" srcId="{62B81325-EAB8-45A7-B36F-625D7E25F357}" destId="{22A260CD-753A-4EB9-BF72-F42F25F3EB31}" srcOrd="2" destOrd="0" presId="urn:microsoft.com/office/officeart/2018/2/layout/IconVerticalSolidList"/>
    <dgm:cxn modelId="{1CE31534-83C6-48E7-AD46-05E6FF23B8A1}" type="presParOf" srcId="{62B81325-EAB8-45A7-B36F-625D7E25F357}" destId="{C2C4CCB4-4A6B-4E86-BBDF-36D37A65B96C}" srcOrd="3" destOrd="0" presId="urn:microsoft.com/office/officeart/2018/2/layout/IconVerticalSolidList"/>
    <dgm:cxn modelId="{005F26E0-9046-4B2E-939F-A3A3B65D5918}" type="presParOf" srcId="{C13228CC-72D3-4B46-A1C9-D77110C9AC89}" destId="{501D3A89-33F9-4221-970B-BC08C487E002}" srcOrd="1" destOrd="0" presId="urn:microsoft.com/office/officeart/2018/2/layout/IconVerticalSolidList"/>
    <dgm:cxn modelId="{A16E2829-78D3-4143-A7DF-5E4DAA2B64B8}" type="presParOf" srcId="{C13228CC-72D3-4B46-A1C9-D77110C9AC89}" destId="{5EEF8733-8028-4655-8D57-8E51402DBE25}" srcOrd="2" destOrd="0" presId="urn:microsoft.com/office/officeart/2018/2/layout/IconVerticalSolidList"/>
    <dgm:cxn modelId="{66B1BAD9-CE6A-480D-94DB-F76A7AC4F7EB}" type="presParOf" srcId="{5EEF8733-8028-4655-8D57-8E51402DBE25}" destId="{025B710E-F46A-4DB8-ACA9-2DD51C850B00}" srcOrd="0" destOrd="0" presId="urn:microsoft.com/office/officeart/2018/2/layout/IconVerticalSolidList"/>
    <dgm:cxn modelId="{28FFEA70-0CE7-4FA7-87B4-6FAC1FE1F2D4}" type="presParOf" srcId="{5EEF8733-8028-4655-8D57-8E51402DBE25}" destId="{783635D0-12D9-473B-8D57-5C33B8C9D9D6}" srcOrd="1" destOrd="0" presId="urn:microsoft.com/office/officeart/2018/2/layout/IconVerticalSolidList"/>
    <dgm:cxn modelId="{36B0A5C7-C0A7-490A-8C1F-8E34802E2644}" type="presParOf" srcId="{5EEF8733-8028-4655-8D57-8E51402DBE25}" destId="{C01796FB-C7C6-4BDE-9C4E-8BCBAFCFC6FE}" srcOrd="2" destOrd="0" presId="urn:microsoft.com/office/officeart/2018/2/layout/IconVerticalSolidList"/>
    <dgm:cxn modelId="{7312D6D5-198D-42A2-9F27-49F1572952E9}" type="presParOf" srcId="{5EEF8733-8028-4655-8D57-8E51402DBE25}" destId="{914FCF49-E922-4A8D-A405-A50CF481B892}" srcOrd="3" destOrd="0" presId="urn:microsoft.com/office/officeart/2018/2/layout/IconVerticalSolidList"/>
    <dgm:cxn modelId="{C89E2F7E-CDCE-494A-8513-2F775F1CFF30}" type="presParOf" srcId="{C13228CC-72D3-4B46-A1C9-D77110C9AC89}" destId="{440FDECE-760A-4402-9E53-AD6A0A9E9151}" srcOrd="3" destOrd="0" presId="urn:microsoft.com/office/officeart/2018/2/layout/IconVerticalSolidList"/>
    <dgm:cxn modelId="{7207329D-07A9-4B58-9C27-B7E4FFD98BB9}" type="presParOf" srcId="{C13228CC-72D3-4B46-A1C9-D77110C9AC89}" destId="{54E2D604-9EC7-4510-BC16-E0A34F1AB367}" srcOrd="4" destOrd="0" presId="urn:microsoft.com/office/officeart/2018/2/layout/IconVerticalSolidList"/>
    <dgm:cxn modelId="{12D03AFF-14B7-4C0B-ABF1-E341D6852150}" type="presParOf" srcId="{54E2D604-9EC7-4510-BC16-E0A34F1AB367}" destId="{1F823AE2-AB95-443C-AD60-D182BEE1EC58}" srcOrd="0" destOrd="0" presId="urn:microsoft.com/office/officeart/2018/2/layout/IconVerticalSolidList"/>
    <dgm:cxn modelId="{98E6A5E9-87C2-4CA5-89E1-5CBB9DD121DA}" type="presParOf" srcId="{54E2D604-9EC7-4510-BC16-E0A34F1AB367}" destId="{AFF060FB-6891-4637-A2F6-90D36EF70070}" srcOrd="1" destOrd="0" presId="urn:microsoft.com/office/officeart/2018/2/layout/IconVerticalSolidList"/>
    <dgm:cxn modelId="{55C62483-6D3B-415E-84B6-1FBB8734EA01}" type="presParOf" srcId="{54E2D604-9EC7-4510-BC16-E0A34F1AB367}" destId="{4C1FC7EF-98E5-43C3-B6C0-9362C2B49BC0}" srcOrd="2" destOrd="0" presId="urn:microsoft.com/office/officeart/2018/2/layout/IconVerticalSolidList"/>
    <dgm:cxn modelId="{785A4C41-F907-4761-9F02-B356CBA5CD93}" type="presParOf" srcId="{54E2D604-9EC7-4510-BC16-E0A34F1AB367}" destId="{F786230F-C3B8-48A1-B33E-91D29CFC34B9}" srcOrd="3" destOrd="0" presId="urn:microsoft.com/office/officeart/2018/2/layout/IconVerticalSolidList"/>
    <dgm:cxn modelId="{E6A7097B-159B-4F1D-82FE-4E72D46E2CFA}" type="presParOf" srcId="{C13228CC-72D3-4B46-A1C9-D77110C9AC89}" destId="{5CFBC1C9-F497-440D-A93D-6B938B6A4B89}" srcOrd="5" destOrd="0" presId="urn:microsoft.com/office/officeart/2018/2/layout/IconVerticalSolidList"/>
    <dgm:cxn modelId="{9BDAC0C6-8238-4BAE-A430-66E39D8A3FC0}" type="presParOf" srcId="{C13228CC-72D3-4B46-A1C9-D77110C9AC89}" destId="{83C3DAB9-0412-4E06-8C22-FDED1A99852F}" srcOrd="6" destOrd="0" presId="urn:microsoft.com/office/officeart/2018/2/layout/IconVerticalSolidList"/>
    <dgm:cxn modelId="{9415A820-9BBD-45CF-B227-CA7C752CEF4F}" type="presParOf" srcId="{83C3DAB9-0412-4E06-8C22-FDED1A99852F}" destId="{9413B153-8EAE-4695-BE55-96CDAC356951}" srcOrd="0" destOrd="0" presId="urn:microsoft.com/office/officeart/2018/2/layout/IconVerticalSolidList"/>
    <dgm:cxn modelId="{AFD41B07-0D5C-460E-BFBB-DAAFC24D427D}" type="presParOf" srcId="{83C3DAB9-0412-4E06-8C22-FDED1A99852F}" destId="{3AF0B1E9-DE78-479B-A989-A17E243A2F03}" srcOrd="1" destOrd="0" presId="urn:microsoft.com/office/officeart/2018/2/layout/IconVerticalSolidList"/>
    <dgm:cxn modelId="{62EC3C8B-1BEE-4FF8-87D4-711628A48A30}" type="presParOf" srcId="{83C3DAB9-0412-4E06-8C22-FDED1A99852F}" destId="{D1511A21-6082-4F1B-817B-B5720DAB0D9B}" srcOrd="2" destOrd="0" presId="urn:microsoft.com/office/officeart/2018/2/layout/IconVerticalSolidList"/>
    <dgm:cxn modelId="{FC095951-3F51-483E-8452-A1959026C522}" type="presParOf" srcId="{83C3DAB9-0412-4E06-8C22-FDED1A99852F}" destId="{653BD6CC-F39B-4016-B252-E87473CFD57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0E7DD43-7B9A-4466-9C3E-652FA5F1CDD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BD5471D-7817-48B5-9B94-2E81A08DC4E1}">
      <dgm:prSet/>
      <dgm:spPr/>
      <dgm:t>
        <a:bodyPr/>
        <a:lstStyle/>
        <a:p>
          <a:r>
            <a:rPr lang="en-US"/>
            <a:t>First Test: Class average was 56%, students who came to Excel 3+ times scored 65%</a:t>
          </a:r>
        </a:p>
      </dgm:t>
    </dgm:pt>
    <dgm:pt modelId="{CDC88467-8D98-477F-AD26-66CB8852B1FB}" type="parTrans" cxnId="{A25C8295-24FE-4B94-8AF9-DE007CE58164}">
      <dgm:prSet/>
      <dgm:spPr/>
      <dgm:t>
        <a:bodyPr/>
        <a:lstStyle/>
        <a:p>
          <a:endParaRPr lang="en-US"/>
        </a:p>
      </dgm:t>
    </dgm:pt>
    <dgm:pt modelId="{0A7F6C4D-F028-431A-9D29-A2D4EE6200EC}" type="sibTrans" cxnId="{A25C8295-24FE-4B94-8AF9-DE007CE58164}">
      <dgm:prSet/>
      <dgm:spPr/>
      <dgm:t>
        <a:bodyPr/>
        <a:lstStyle/>
        <a:p>
          <a:endParaRPr lang="en-US"/>
        </a:p>
      </dgm:t>
    </dgm:pt>
    <dgm:pt modelId="{40FFE45F-E82F-43A1-9AB5-27B7291DC65A}">
      <dgm:prSet/>
      <dgm:spPr/>
      <dgm:t>
        <a:bodyPr/>
        <a:lstStyle/>
        <a:p>
          <a:r>
            <a:rPr lang="en-US"/>
            <a:t>Second Test: Students who did not attend Excel and/or Tutoring scored 55%, students who came to Excel 3+ times scored 66%</a:t>
          </a:r>
        </a:p>
      </dgm:t>
    </dgm:pt>
    <dgm:pt modelId="{4B27909C-BC2F-495B-B55D-BC1115E4037A}" type="parTrans" cxnId="{7972E2EF-C745-4C3B-9707-680785E70029}">
      <dgm:prSet/>
      <dgm:spPr/>
      <dgm:t>
        <a:bodyPr/>
        <a:lstStyle/>
        <a:p>
          <a:endParaRPr lang="en-US"/>
        </a:p>
      </dgm:t>
    </dgm:pt>
    <dgm:pt modelId="{24F77643-C76D-4B73-B0EE-9EC4ACBC429F}" type="sibTrans" cxnId="{7972E2EF-C745-4C3B-9707-680785E70029}">
      <dgm:prSet/>
      <dgm:spPr/>
      <dgm:t>
        <a:bodyPr/>
        <a:lstStyle/>
        <a:p>
          <a:endParaRPr lang="en-US"/>
        </a:p>
      </dgm:t>
    </dgm:pt>
    <dgm:pt modelId="{B7CA507A-BF89-4E4C-AEF6-52CBF8AD29FD}">
      <dgm:prSet/>
      <dgm:spPr/>
      <dgm:t>
        <a:bodyPr/>
        <a:lstStyle/>
        <a:p>
          <a:r>
            <a:rPr lang="en-US"/>
            <a:t>From the first test to the second test, students who came 3+ times to Excel improved their scores by 18 points compared to 7 points from peers who did not attend Excel</a:t>
          </a:r>
        </a:p>
      </dgm:t>
    </dgm:pt>
    <dgm:pt modelId="{40D9E701-7508-445B-8DF4-F282F561A47A}" type="parTrans" cxnId="{6F6E18AC-526F-4951-8071-5F57DE699082}">
      <dgm:prSet/>
      <dgm:spPr/>
      <dgm:t>
        <a:bodyPr/>
        <a:lstStyle/>
        <a:p>
          <a:endParaRPr lang="en-US"/>
        </a:p>
      </dgm:t>
    </dgm:pt>
    <dgm:pt modelId="{BE171164-DB9A-47E4-9637-7C3D7AB8D8F4}" type="sibTrans" cxnId="{6F6E18AC-526F-4951-8071-5F57DE699082}">
      <dgm:prSet/>
      <dgm:spPr/>
      <dgm:t>
        <a:bodyPr/>
        <a:lstStyle/>
        <a:p>
          <a:endParaRPr lang="en-US"/>
        </a:p>
      </dgm:t>
    </dgm:pt>
    <dgm:pt modelId="{5174107F-C764-4B02-8D5F-62C28D641A64}" type="pres">
      <dgm:prSet presAssocID="{20E7DD43-7B9A-4466-9C3E-652FA5F1CDDF}" presName="root" presStyleCnt="0">
        <dgm:presLayoutVars>
          <dgm:dir/>
          <dgm:resizeHandles val="exact"/>
        </dgm:presLayoutVars>
      </dgm:prSet>
      <dgm:spPr/>
    </dgm:pt>
    <dgm:pt modelId="{688B21B0-D591-408D-93DD-BFD998707CEF}" type="pres">
      <dgm:prSet presAssocID="{1BD5471D-7817-48B5-9B94-2E81A08DC4E1}" presName="compNode" presStyleCnt="0"/>
      <dgm:spPr/>
    </dgm:pt>
    <dgm:pt modelId="{E589D7AB-2B9E-418E-9CA9-BAB43CF803E2}" type="pres">
      <dgm:prSet presAssocID="{1BD5471D-7817-48B5-9B94-2E81A08DC4E1}" presName="bgRect" presStyleLbl="bgShp" presStyleIdx="0" presStyleCnt="3"/>
      <dgm:spPr/>
    </dgm:pt>
    <dgm:pt modelId="{C2A093D1-620C-408F-9488-055CE8DB6B70}" type="pres">
      <dgm:prSet presAssocID="{1BD5471D-7817-48B5-9B94-2E81A08DC4E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AEDFBC3D-BAEE-4946-953A-6CA1BB5DAEF0}" type="pres">
      <dgm:prSet presAssocID="{1BD5471D-7817-48B5-9B94-2E81A08DC4E1}" presName="spaceRect" presStyleCnt="0"/>
      <dgm:spPr/>
    </dgm:pt>
    <dgm:pt modelId="{9DFC5AF2-45C4-40B8-A2A2-A2BFBFF46BA7}" type="pres">
      <dgm:prSet presAssocID="{1BD5471D-7817-48B5-9B94-2E81A08DC4E1}" presName="parTx" presStyleLbl="revTx" presStyleIdx="0" presStyleCnt="3">
        <dgm:presLayoutVars>
          <dgm:chMax val="0"/>
          <dgm:chPref val="0"/>
        </dgm:presLayoutVars>
      </dgm:prSet>
      <dgm:spPr/>
    </dgm:pt>
    <dgm:pt modelId="{BAEBC6B9-EBC5-4040-971F-CC1C376BC05A}" type="pres">
      <dgm:prSet presAssocID="{0A7F6C4D-F028-431A-9D29-A2D4EE6200EC}" presName="sibTrans" presStyleCnt="0"/>
      <dgm:spPr/>
    </dgm:pt>
    <dgm:pt modelId="{3DA54028-494D-4780-B0D2-C5876583D0A6}" type="pres">
      <dgm:prSet presAssocID="{40FFE45F-E82F-43A1-9AB5-27B7291DC65A}" presName="compNode" presStyleCnt="0"/>
      <dgm:spPr/>
    </dgm:pt>
    <dgm:pt modelId="{D3D174B2-98A6-4EBC-8AE0-78CC972FE4C8}" type="pres">
      <dgm:prSet presAssocID="{40FFE45F-E82F-43A1-9AB5-27B7291DC65A}" presName="bgRect" presStyleLbl="bgShp" presStyleIdx="1" presStyleCnt="3"/>
      <dgm:spPr/>
    </dgm:pt>
    <dgm:pt modelId="{66C9313D-0CE9-474D-A4F9-64301AA40959}" type="pres">
      <dgm:prSet presAssocID="{40FFE45F-E82F-43A1-9AB5-27B7291DC65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28772C26-F8DC-43D8-A7FA-E799AAD5F014}" type="pres">
      <dgm:prSet presAssocID="{40FFE45F-E82F-43A1-9AB5-27B7291DC65A}" presName="spaceRect" presStyleCnt="0"/>
      <dgm:spPr/>
    </dgm:pt>
    <dgm:pt modelId="{E2854F30-A572-4BF2-A053-A00F9E158D12}" type="pres">
      <dgm:prSet presAssocID="{40FFE45F-E82F-43A1-9AB5-27B7291DC65A}" presName="parTx" presStyleLbl="revTx" presStyleIdx="1" presStyleCnt="3">
        <dgm:presLayoutVars>
          <dgm:chMax val="0"/>
          <dgm:chPref val="0"/>
        </dgm:presLayoutVars>
      </dgm:prSet>
      <dgm:spPr/>
    </dgm:pt>
    <dgm:pt modelId="{1496990E-7DDA-4733-9EB2-98A0BD4A3FE8}" type="pres">
      <dgm:prSet presAssocID="{24F77643-C76D-4B73-B0EE-9EC4ACBC429F}" presName="sibTrans" presStyleCnt="0"/>
      <dgm:spPr/>
    </dgm:pt>
    <dgm:pt modelId="{DFD8E4CB-442E-493D-9143-7EB54290BE8D}" type="pres">
      <dgm:prSet presAssocID="{B7CA507A-BF89-4E4C-AEF6-52CBF8AD29FD}" presName="compNode" presStyleCnt="0"/>
      <dgm:spPr/>
    </dgm:pt>
    <dgm:pt modelId="{A529C306-9159-4409-B802-AD739B167756}" type="pres">
      <dgm:prSet presAssocID="{B7CA507A-BF89-4E4C-AEF6-52CBF8AD29FD}" presName="bgRect" presStyleLbl="bgShp" presStyleIdx="2" presStyleCnt="3"/>
      <dgm:spPr/>
    </dgm:pt>
    <dgm:pt modelId="{5B73B1EE-A164-4DEB-BCE4-1747A0E97690}" type="pres">
      <dgm:prSet presAssocID="{B7CA507A-BF89-4E4C-AEF6-52CBF8AD29F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82D2588D-488F-4F11-AA96-3AD9206631F2}" type="pres">
      <dgm:prSet presAssocID="{B7CA507A-BF89-4E4C-AEF6-52CBF8AD29FD}" presName="spaceRect" presStyleCnt="0"/>
      <dgm:spPr/>
    </dgm:pt>
    <dgm:pt modelId="{67312B50-C7B3-4595-B24C-7F48C9B07C6D}" type="pres">
      <dgm:prSet presAssocID="{B7CA507A-BF89-4E4C-AEF6-52CBF8AD29FD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F91FE32-47F8-467C-99A9-C8FAD7B9DACE}" type="presOf" srcId="{20E7DD43-7B9A-4466-9C3E-652FA5F1CDDF}" destId="{5174107F-C764-4B02-8D5F-62C28D641A64}" srcOrd="0" destOrd="0" presId="urn:microsoft.com/office/officeart/2018/2/layout/IconVerticalSolidList"/>
    <dgm:cxn modelId="{A25C8295-24FE-4B94-8AF9-DE007CE58164}" srcId="{20E7DD43-7B9A-4466-9C3E-652FA5F1CDDF}" destId="{1BD5471D-7817-48B5-9B94-2E81A08DC4E1}" srcOrd="0" destOrd="0" parTransId="{CDC88467-8D98-477F-AD26-66CB8852B1FB}" sibTransId="{0A7F6C4D-F028-431A-9D29-A2D4EE6200EC}"/>
    <dgm:cxn modelId="{6F6E18AC-526F-4951-8071-5F57DE699082}" srcId="{20E7DD43-7B9A-4466-9C3E-652FA5F1CDDF}" destId="{B7CA507A-BF89-4E4C-AEF6-52CBF8AD29FD}" srcOrd="2" destOrd="0" parTransId="{40D9E701-7508-445B-8DF4-F282F561A47A}" sibTransId="{BE171164-DB9A-47E4-9637-7C3D7AB8D8F4}"/>
    <dgm:cxn modelId="{46811AB1-B8E6-4AC8-A14C-980D2C371CD4}" type="presOf" srcId="{B7CA507A-BF89-4E4C-AEF6-52CBF8AD29FD}" destId="{67312B50-C7B3-4595-B24C-7F48C9B07C6D}" srcOrd="0" destOrd="0" presId="urn:microsoft.com/office/officeart/2018/2/layout/IconVerticalSolidList"/>
    <dgm:cxn modelId="{C39735C8-6E30-4911-B3EA-4EC4FA5B1428}" type="presOf" srcId="{40FFE45F-E82F-43A1-9AB5-27B7291DC65A}" destId="{E2854F30-A572-4BF2-A053-A00F9E158D12}" srcOrd="0" destOrd="0" presId="urn:microsoft.com/office/officeart/2018/2/layout/IconVerticalSolidList"/>
    <dgm:cxn modelId="{4823A8D3-B7D2-4F2B-825F-6926014A5119}" type="presOf" srcId="{1BD5471D-7817-48B5-9B94-2E81A08DC4E1}" destId="{9DFC5AF2-45C4-40B8-A2A2-A2BFBFF46BA7}" srcOrd="0" destOrd="0" presId="urn:microsoft.com/office/officeart/2018/2/layout/IconVerticalSolidList"/>
    <dgm:cxn modelId="{7972E2EF-C745-4C3B-9707-680785E70029}" srcId="{20E7DD43-7B9A-4466-9C3E-652FA5F1CDDF}" destId="{40FFE45F-E82F-43A1-9AB5-27B7291DC65A}" srcOrd="1" destOrd="0" parTransId="{4B27909C-BC2F-495B-B55D-BC1115E4037A}" sibTransId="{24F77643-C76D-4B73-B0EE-9EC4ACBC429F}"/>
    <dgm:cxn modelId="{0E10D548-A64D-4370-B770-FC12A9D45743}" type="presParOf" srcId="{5174107F-C764-4B02-8D5F-62C28D641A64}" destId="{688B21B0-D591-408D-93DD-BFD998707CEF}" srcOrd="0" destOrd="0" presId="urn:microsoft.com/office/officeart/2018/2/layout/IconVerticalSolidList"/>
    <dgm:cxn modelId="{F620970F-8A63-49AB-A54F-9FBBE5F4E62A}" type="presParOf" srcId="{688B21B0-D591-408D-93DD-BFD998707CEF}" destId="{E589D7AB-2B9E-418E-9CA9-BAB43CF803E2}" srcOrd="0" destOrd="0" presId="urn:microsoft.com/office/officeart/2018/2/layout/IconVerticalSolidList"/>
    <dgm:cxn modelId="{A2933632-805C-4EA3-9213-0C7D38E74529}" type="presParOf" srcId="{688B21B0-D591-408D-93DD-BFD998707CEF}" destId="{C2A093D1-620C-408F-9488-055CE8DB6B70}" srcOrd="1" destOrd="0" presId="urn:microsoft.com/office/officeart/2018/2/layout/IconVerticalSolidList"/>
    <dgm:cxn modelId="{DA18287B-EFAC-4BD6-B894-481A7C52997C}" type="presParOf" srcId="{688B21B0-D591-408D-93DD-BFD998707CEF}" destId="{AEDFBC3D-BAEE-4946-953A-6CA1BB5DAEF0}" srcOrd="2" destOrd="0" presId="urn:microsoft.com/office/officeart/2018/2/layout/IconVerticalSolidList"/>
    <dgm:cxn modelId="{B2F1A1E9-7BE7-406A-9BB5-A8B126405EEE}" type="presParOf" srcId="{688B21B0-D591-408D-93DD-BFD998707CEF}" destId="{9DFC5AF2-45C4-40B8-A2A2-A2BFBFF46BA7}" srcOrd="3" destOrd="0" presId="urn:microsoft.com/office/officeart/2018/2/layout/IconVerticalSolidList"/>
    <dgm:cxn modelId="{AA40A814-1A26-4F19-AFF6-947DB1BE60AE}" type="presParOf" srcId="{5174107F-C764-4B02-8D5F-62C28D641A64}" destId="{BAEBC6B9-EBC5-4040-971F-CC1C376BC05A}" srcOrd="1" destOrd="0" presId="urn:microsoft.com/office/officeart/2018/2/layout/IconVerticalSolidList"/>
    <dgm:cxn modelId="{BFB4FB2B-7A08-46AD-842B-F88173DE8A02}" type="presParOf" srcId="{5174107F-C764-4B02-8D5F-62C28D641A64}" destId="{3DA54028-494D-4780-B0D2-C5876583D0A6}" srcOrd="2" destOrd="0" presId="urn:microsoft.com/office/officeart/2018/2/layout/IconVerticalSolidList"/>
    <dgm:cxn modelId="{7E883A4E-0133-48F7-8040-EB8BE13490E1}" type="presParOf" srcId="{3DA54028-494D-4780-B0D2-C5876583D0A6}" destId="{D3D174B2-98A6-4EBC-8AE0-78CC972FE4C8}" srcOrd="0" destOrd="0" presId="urn:microsoft.com/office/officeart/2018/2/layout/IconVerticalSolidList"/>
    <dgm:cxn modelId="{BC21C7DD-0FBF-4343-A514-C73CC6976E77}" type="presParOf" srcId="{3DA54028-494D-4780-B0D2-C5876583D0A6}" destId="{66C9313D-0CE9-474D-A4F9-64301AA40959}" srcOrd="1" destOrd="0" presId="urn:microsoft.com/office/officeart/2018/2/layout/IconVerticalSolidList"/>
    <dgm:cxn modelId="{2CE6FE20-6133-4C59-A3F0-C2F0D6BD4F9F}" type="presParOf" srcId="{3DA54028-494D-4780-B0D2-C5876583D0A6}" destId="{28772C26-F8DC-43D8-A7FA-E799AAD5F014}" srcOrd="2" destOrd="0" presId="urn:microsoft.com/office/officeart/2018/2/layout/IconVerticalSolidList"/>
    <dgm:cxn modelId="{B25E211B-4B39-45F8-9E1E-F9E743205972}" type="presParOf" srcId="{3DA54028-494D-4780-B0D2-C5876583D0A6}" destId="{E2854F30-A572-4BF2-A053-A00F9E158D12}" srcOrd="3" destOrd="0" presId="urn:microsoft.com/office/officeart/2018/2/layout/IconVerticalSolidList"/>
    <dgm:cxn modelId="{9C10EF22-64A7-4F03-9707-4A4931781710}" type="presParOf" srcId="{5174107F-C764-4B02-8D5F-62C28D641A64}" destId="{1496990E-7DDA-4733-9EB2-98A0BD4A3FE8}" srcOrd="3" destOrd="0" presId="urn:microsoft.com/office/officeart/2018/2/layout/IconVerticalSolidList"/>
    <dgm:cxn modelId="{FDE3D345-09C4-4C17-AB58-42560173C7CF}" type="presParOf" srcId="{5174107F-C764-4B02-8D5F-62C28D641A64}" destId="{DFD8E4CB-442E-493D-9143-7EB54290BE8D}" srcOrd="4" destOrd="0" presId="urn:microsoft.com/office/officeart/2018/2/layout/IconVerticalSolidList"/>
    <dgm:cxn modelId="{0D004AF2-394A-4141-90EE-7832B932CCA3}" type="presParOf" srcId="{DFD8E4CB-442E-493D-9143-7EB54290BE8D}" destId="{A529C306-9159-4409-B802-AD739B167756}" srcOrd="0" destOrd="0" presId="urn:microsoft.com/office/officeart/2018/2/layout/IconVerticalSolidList"/>
    <dgm:cxn modelId="{476F446B-89A1-47A4-A491-03E237C9BD58}" type="presParOf" srcId="{DFD8E4CB-442E-493D-9143-7EB54290BE8D}" destId="{5B73B1EE-A164-4DEB-BCE4-1747A0E97690}" srcOrd="1" destOrd="0" presId="urn:microsoft.com/office/officeart/2018/2/layout/IconVerticalSolidList"/>
    <dgm:cxn modelId="{A137CF36-3253-40BC-874F-BF5512511E10}" type="presParOf" srcId="{DFD8E4CB-442E-493D-9143-7EB54290BE8D}" destId="{82D2588D-488F-4F11-AA96-3AD9206631F2}" srcOrd="2" destOrd="0" presId="urn:microsoft.com/office/officeart/2018/2/layout/IconVerticalSolidList"/>
    <dgm:cxn modelId="{00E5DD8F-5C63-4B01-8AD1-5B607FB61EBF}" type="presParOf" srcId="{DFD8E4CB-442E-493D-9143-7EB54290BE8D}" destId="{67312B50-C7B3-4595-B24C-7F48C9B07C6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507EDC-FBA9-4043-AFCE-24D21A4411B4}">
      <dsp:nvSpPr>
        <dsp:cNvPr id="0" name=""/>
        <dsp:cNvSpPr/>
      </dsp:nvSpPr>
      <dsp:spPr>
        <a:xfrm>
          <a:off x="1747800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5FCA8A-1E86-47C0-BE80-0D8F6A648BE1}">
      <dsp:nvSpPr>
        <dsp:cNvPr id="0" name=""/>
        <dsp:cNvSpPr/>
      </dsp:nvSpPr>
      <dsp:spPr>
        <a:xfrm>
          <a:off x="559800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Dante Cantu, Executive Director of Academic Advising &amp; Student Success</a:t>
          </a:r>
        </a:p>
      </dsp:txBody>
      <dsp:txXfrm>
        <a:off x="559800" y="3022743"/>
        <a:ext cx="4320000" cy="720000"/>
      </dsp:txXfrm>
    </dsp:sp>
    <dsp:sp modelId="{EE9AB0F4-6479-4F02-B9F4-F1CB58893FEC}">
      <dsp:nvSpPr>
        <dsp:cNvPr id="0" name=""/>
        <dsp:cNvSpPr/>
      </dsp:nvSpPr>
      <dsp:spPr>
        <a:xfrm>
          <a:off x="6823800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AD4655-D5FC-4041-968F-207A2CF5ACCD}">
      <dsp:nvSpPr>
        <dsp:cNvPr id="0" name=""/>
        <dsp:cNvSpPr/>
      </dsp:nvSpPr>
      <dsp:spPr>
        <a:xfrm>
          <a:off x="5635800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Jessica Delaney, Coordinator of the Center for Student Success</a:t>
          </a:r>
        </a:p>
      </dsp:txBody>
      <dsp:txXfrm>
        <a:off x="5635800" y="3022743"/>
        <a:ext cx="4320000" cy="7200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1E0B13-C0DE-47ED-B649-1A4802152AC0}">
      <dsp:nvSpPr>
        <dsp:cNvPr id="0" name=""/>
        <dsp:cNvSpPr/>
      </dsp:nvSpPr>
      <dsp:spPr>
        <a:xfrm>
          <a:off x="1283" y="372168"/>
          <a:ext cx="4505585" cy="286104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8C725B-5DB6-4F31-BF85-2D5061747187}">
      <dsp:nvSpPr>
        <dsp:cNvPr id="0" name=""/>
        <dsp:cNvSpPr/>
      </dsp:nvSpPr>
      <dsp:spPr>
        <a:xfrm>
          <a:off x="501904" y="847758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What opportunities </a:t>
          </a:r>
          <a:r>
            <a:rPr lang="en-US" sz="3900" b="0" i="0" u="none" strike="noStrike" kern="1200" cap="none" baseline="0" noProof="0" dirty="0">
              <a:solidFill>
                <a:srgbClr val="010000"/>
              </a:solidFill>
              <a:latin typeface="Calibri Light"/>
              <a:cs typeface="Calibri Light"/>
            </a:rPr>
            <a:t>do you see</a:t>
          </a:r>
          <a:r>
            <a:rPr lang="en-US" sz="3900" b="0" i="0" u="none" strike="noStrike" kern="1200" cap="none" baseline="0" noProof="0" dirty="0">
              <a:latin typeface="Calibri Light"/>
              <a:cs typeface="Calibri Light"/>
            </a:rPr>
            <a:t> </a:t>
          </a:r>
          <a:r>
            <a:rPr lang="en-US" sz="3900" kern="1200" dirty="0">
              <a:latin typeface="Calibri Light" panose="020F0302020204030204"/>
            </a:rPr>
            <a:t>for a data-informed, peer-based</a:t>
          </a:r>
          <a:r>
            <a:rPr lang="en-US" sz="3900" b="0" i="0" u="none" strike="noStrike" kern="1200" cap="none" baseline="0" noProof="0" dirty="0">
              <a:solidFill>
                <a:srgbClr val="010000"/>
              </a:solidFill>
              <a:latin typeface="Calibri Light"/>
              <a:cs typeface="Calibri Light"/>
            </a:rPr>
            <a:t> </a:t>
          </a:r>
          <a:r>
            <a:rPr lang="en-US" sz="3900" kern="1200" dirty="0">
              <a:latin typeface="Calibri Light" panose="020F0302020204030204"/>
            </a:rPr>
            <a:t>model?</a:t>
          </a:r>
          <a:endParaRPr lang="en-US" sz="3900" kern="1200" dirty="0"/>
        </a:p>
      </dsp:txBody>
      <dsp:txXfrm>
        <a:off x="585701" y="931555"/>
        <a:ext cx="4337991" cy="2693452"/>
      </dsp:txXfrm>
    </dsp:sp>
    <dsp:sp modelId="{A24721D1-C1E8-4480-813C-86499376FB80}">
      <dsp:nvSpPr>
        <dsp:cNvPr id="0" name=""/>
        <dsp:cNvSpPr/>
      </dsp:nvSpPr>
      <dsp:spPr>
        <a:xfrm>
          <a:off x="5508110" y="372168"/>
          <a:ext cx="4505585" cy="286104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306EEE-F7D8-484C-A3B3-B5EC427B944F}">
      <dsp:nvSpPr>
        <dsp:cNvPr id="0" name=""/>
        <dsp:cNvSpPr/>
      </dsp:nvSpPr>
      <dsp:spPr>
        <a:xfrm>
          <a:off x="6008730" y="847758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latin typeface="Calibri Light" panose="020F0302020204030204"/>
            </a:rPr>
            <a:t>What challenges do you see for a data-informed, peer-based model?</a:t>
          </a:r>
          <a:endParaRPr lang="en-US" sz="3900" kern="1200" dirty="0"/>
        </a:p>
      </dsp:txBody>
      <dsp:txXfrm>
        <a:off x="6092527" y="931555"/>
        <a:ext cx="4337991" cy="26934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704FF0-AF49-4705-A9BE-6151072544DC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FD9D2B-9562-40C1-8383-B3A8812384D6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C4CCB4-4A6B-4E86-BBDF-36D37A65B96C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latin typeface="Calibri Light" panose="020F0302020204030204"/>
            </a:rPr>
            <a:t>Mission</a:t>
          </a:r>
          <a:endParaRPr lang="en-US" sz="2200" kern="1200"/>
        </a:p>
      </dsp:txBody>
      <dsp:txXfrm>
        <a:off x="1429899" y="2442"/>
        <a:ext cx="5083704" cy="1238008"/>
      </dsp:txXfrm>
    </dsp:sp>
    <dsp:sp modelId="{025B710E-F46A-4DB8-ACA9-2DD51C850B00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3635D0-12D9-473B-8D57-5C33B8C9D9D6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4FCF49-E922-4A8D-A405-A50CF481B892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u="none" strike="noStrike" kern="1200" cap="none" baseline="0" noProof="0">
              <a:latin typeface="Calibri Light"/>
              <a:cs typeface="Calibri Light"/>
            </a:rPr>
            <a:t>Data</a:t>
          </a:r>
        </a:p>
      </dsp:txBody>
      <dsp:txXfrm>
        <a:off x="1429899" y="1549953"/>
        <a:ext cx="5083704" cy="1238008"/>
      </dsp:txXfrm>
    </dsp:sp>
    <dsp:sp modelId="{1F823AE2-AB95-443C-AD60-D182BEE1EC58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F060FB-6891-4637-A2F6-90D36EF70070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86230F-C3B8-48A1-B33E-91D29CFC34B9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u="none" strike="noStrike" kern="1200" cap="none" baseline="0" noProof="0">
              <a:latin typeface="Calibri Light"/>
              <a:cs typeface="Calibri Light"/>
            </a:rPr>
            <a:t>Resources</a:t>
          </a:r>
        </a:p>
      </dsp:txBody>
      <dsp:txXfrm>
        <a:off x="1429899" y="3097464"/>
        <a:ext cx="5083704" cy="1238008"/>
      </dsp:txXfrm>
    </dsp:sp>
    <dsp:sp modelId="{9413B153-8EAE-4695-BE55-96CDAC356951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F0B1E9-DE78-479B-A989-A17E243A2F03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3BD6CC-F39B-4016-B252-E87473CFD572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u="none" strike="noStrike" kern="1200" cap="none" baseline="0" noProof="0">
              <a:latin typeface="Calibri Light"/>
              <a:cs typeface="Calibri Light"/>
            </a:rPr>
            <a:t>Campus-wide Partnerships</a:t>
          </a:r>
        </a:p>
      </dsp:txBody>
      <dsp:txXfrm>
        <a:off x="1429899" y="4644974"/>
        <a:ext cx="5083704" cy="12380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E5B204-587B-4F0A-AA91-946AD5BD579F}">
      <dsp:nvSpPr>
        <dsp:cNvPr id="0" name=""/>
        <dsp:cNvSpPr/>
      </dsp:nvSpPr>
      <dsp:spPr>
        <a:xfrm>
          <a:off x="478800" y="960487"/>
          <a:ext cx="1098000" cy="1098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55A222-204C-4781-859D-C6AAB797E506}">
      <dsp:nvSpPr>
        <dsp:cNvPr id="0" name=""/>
        <dsp:cNvSpPr/>
      </dsp:nvSpPr>
      <dsp:spPr>
        <a:xfrm>
          <a:off x="712800" y="1194487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8855EC-2D67-4B29-8717-5621ED0A5912}">
      <dsp:nvSpPr>
        <dsp:cNvPr id="0" name=""/>
        <dsp:cNvSpPr/>
      </dsp:nvSpPr>
      <dsp:spPr>
        <a:xfrm>
          <a:off x="127800" y="240048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/>
            <a:t>Subject Tutoring</a:t>
          </a:r>
        </a:p>
      </dsp:txBody>
      <dsp:txXfrm>
        <a:off x="127800" y="2400487"/>
        <a:ext cx="1800000" cy="720000"/>
      </dsp:txXfrm>
    </dsp:sp>
    <dsp:sp modelId="{BB96C551-E2BF-48B5-96D8-C3A7204A775C}">
      <dsp:nvSpPr>
        <dsp:cNvPr id="0" name=""/>
        <dsp:cNvSpPr/>
      </dsp:nvSpPr>
      <dsp:spPr>
        <a:xfrm>
          <a:off x="2593800" y="960487"/>
          <a:ext cx="1098000" cy="1098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07CDE4-DA7C-4A07-A363-CCC2D1796665}">
      <dsp:nvSpPr>
        <dsp:cNvPr id="0" name=""/>
        <dsp:cNvSpPr/>
      </dsp:nvSpPr>
      <dsp:spPr>
        <a:xfrm>
          <a:off x="2827800" y="1194486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1C6FCF-2975-47E0-B898-FC55C874AAEF}">
      <dsp:nvSpPr>
        <dsp:cNvPr id="0" name=""/>
        <dsp:cNvSpPr/>
      </dsp:nvSpPr>
      <dsp:spPr>
        <a:xfrm>
          <a:off x="2242800" y="240048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/>
            <a:t>Writing Support</a:t>
          </a:r>
        </a:p>
      </dsp:txBody>
      <dsp:txXfrm>
        <a:off x="2242800" y="2400487"/>
        <a:ext cx="1800000" cy="720000"/>
      </dsp:txXfrm>
    </dsp:sp>
    <dsp:sp modelId="{977DA4D9-ADF8-44F5-90CB-BF8354E82E31}">
      <dsp:nvSpPr>
        <dsp:cNvPr id="0" name=""/>
        <dsp:cNvSpPr/>
      </dsp:nvSpPr>
      <dsp:spPr>
        <a:xfrm>
          <a:off x="4708800" y="960487"/>
          <a:ext cx="1098000" cy="1098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E22E6C-32F8-4DE8-B734-960E90BE4D42}">
      <dsp:nvSpPr>
        <dsp:cNvPr id="0" name=""/>
        <dsp:cNvSpPr/>
      </dsp:nvSpPr>
      <dsp:spPr>
        <a:xfrm>
          <a:off x="4942800" y="1194486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9964DE-7F18-4E53-B807-94A51139A246}">
      <dsp:nvSpPr>
        <dsp:cNvPr id="0" name=""/>
        <dsp:cNvSpPr/>
      </dsp:nvSpPr>
      <dsp:spPr>
        <a:xfrm>
          <a:off x="4357800" y="240048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/>
            <a:t>Academic Coaching</a:t>
          </a:r>
        </a:p>
      </dsp:txBody>
      <dsp:txXfrm>
        <a:off x="4357800" y="2400487"/>
        <a:ext cx="1800000" cy="720000"/>
      </dsp:txXfrm>
    </dsp:sp>
    <dsp:sp modelId="{E9C8B401-11BF-4DB1-BB8E-9A5F444BF374}">
      <dsp:nvSpPr>
        <dsp:cNvPr id="0" name=""/>
        <dsp:cNvSpPr/>
      </dsp:nvSpPr>
      <dsp:spPr>
        <a:xfrm>
          <a:off x="6823800" y="960487"/>
          <a:ext cx="1098000" cy="1098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8231B2-01EE-44D1-943A-72C6F6724905}">
      <dsp:nvSpPr>
        <dsp:cNvPr id="0" name=""/>
        <dsp:cNvSpPr/>
      </dsp:nvSpPr>
      <dsp:spPr>
        <a:xfrm>
          <a:off x="7057800" y="1194486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7B908F-22F9-4AFB-9422-9AA4FB78DBDF}">
      <dsp:nvSpPr>
        <dsp:cNvPr id="0" name=""/>
        <dsp:cNvSpPr/>
      </dsp:nvSpPr>
      <dsp:spPr>
        <a:xfrm>
          <a:off x="6472800" y="240048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/>
            <a:t>Online Tutoring</a:t>
          </a:r>
        </a:p>
      </dsp:txBody>
      <dsp:txXfrm>
        <a:off x="6472800" y="2400487"/>
        <a:ext cx="1800000" cy="720000"/>
      </dsp:txXfrm>
    </dsp:sp>
    <dsp:sp modelId="{E416B0CD-F53B-4F9E-9C16-E9334CBA7B38}">
      <dsp:nvSpPr>
        <dsp:cNvPr id="0" name=""/>
        <dsp:cNvSpPr/>
      </dsp:nvSpPr>
      <dsp:spPr>
        <a:xfrm>
          <a:off x="8938800" y="960487"/>
          <a:ext cx="1098000" cy="1098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5C97B3-19E0-4AF1-9588-F3C3830AF6E7}">
      <dsp:nvSpPr>
        <dsp:cNvPr id="0" name=""/>
        <dsp:cNvSpPr/>
      </dsp:nvSpPr>
      <dsp:spPr>
        <a:xfrm>
          <a:off x="9172800" y="1194486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471240-D9F7-4A68-8847-268883B8C91B}">
      <dsp:nvSpPr>
        <dsp:cNvPr id="0" name=""/>
        <dsp:cNvSpPr/>
      </dsp:nvSpPr>
      <dsp:spPr>
        <a:xfrm>
          <a:off x="8587800" y="240048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/>
            <a:t>Excel</a:t>
          </a:r>
        </a:p>
      </dsp:txBody>
      <dsp:txXfrm>
        <a:off x="8587800" y="2400487"/>
        <a:ext cx="18000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70DB1C-3C98-402B-9ED4-C72C1C37EDFB}">
      <dsp:nvSpPr>
        <dsp:cNvPr id="0" name=""/>
        <dsp:cNvSpPr/>
      </dsp:nvSpPr>
      <dsp:spPr>
        <a:xfrm>
          <a:off x="457747" y="44416"/>
          <a:ext cx="1296232" cy="129623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9B44F9-6DDF-4CCB-B7A1-19ECFD97ADA5}">
      <dsp:nvSpPr>
        <dsp:cNvPr id="0" name=""/>
        <dsp:cNvSpPr/>
      </dsp:nvSpPr>
      <dsp:spPr>
        <a:xfrm>
          <a:off x="733993" y="320662"/>
          <a:ext cx="743740" cy="74374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2C1624-7A68-42BF-9E33-F7C920E0656A}">
      <dsp:nvSpPr>
        <dsp:cNvPr id="0" name=""/>
        <dsp:cNvSpPr/>
      </dsp:nvSpPr>
      <dsp:spPr>
        <a:xfrm>
          <a:off x="43378" y="1744393"/>
          <a:ext cx="212497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Utilization Reports</a:t>
          </a:r>
        </a:p>
      </dsp:txBody>
      <dsp:txXfrm>
        <a:off x="43378" y="1744393"/>
        <a:ext cx="2124971" cy="720000"/>
      </dsp:txXfrm>
    </dsp:sp>
    <dsp:sp modelId="{D6EA8E27-44CC-44B4-9CBC-5AC5C3807302}">
      <dsp:nvSpPr>
        <dsp:cNvPr id="0" name=""/>
        <dsp:cNvSpPr/>
      </dsp:nvSpPr>
      <dsp:spPr>
        <a:xfrm>
          <a:off x="2954589" y="44416"/>
          <a:ext cx="1296232" cy="129623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550A7A-1EDD-4783-83CD-8EDB7F1E436C}">
      <dsp:nvSpPr>
        <dsp:cNvPr id="0" name=""/>
        <dsp:cNvSpPr/>
      </dsp:nvSpPr>
      <dsp:spPr>
        <a:xfrm>
          <a:off x="3230835" y="320662"/>
          <a:ext cx="743740" cy="74374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7B3A27-B1AB-4B6C-AF0C-A0056B98EDEB}">
      <dsp:nvSpPr>
        <dsp:cNvPr id="0" name=""/>
        <dsp:cNvSpPr/>
      </dsp:nvSpPr>
      <dsp:spPr>
        <a:xfrm>
          <a:off x="2540219" y="1744393"/>
          <a:ext cx="212497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Open Communication with Faculty Partners</a:t>
          </a:r>
        </a:p>
      </dsp:txBody>
      <dsp:txXfrm>
        <a:off x="2540219" y="1744393"/>
        <a:ext cx="2124971" cy="720000"/>
      </dsp:txXfrm>
    </dsp:sp>
    <dsp:sp modelId="{64F1BEBC-59C4-4E7C-8FB0-730D6A4801B3}">
      <dsp:nvSpPr>
        <dsp:cNvPr id="0" name=""/>
        <dsp:cNvSpPr/>
      </dsp:nvSpPr>
      <dsp:spPr>
        <a:xfrm>
          <a:off x="5451431" y="44416"/>
          <a:ext cx="1296232" cy="129623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A5E40D-FDBB-4AEF-A0CD-4B47BC96E194}">
      <dsp:nvSpPr>
        <dsp:cNvPr id="0" name=""/>
        <dsp:cNvSpPr/>
      </dsp:nvSpPr>
      <dsp:spPr>
        <a:xfrm>
          <a:off x="5727677" y="320662"/>
          <a:ext cx="743740" cy="74374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E70CAD-1073-4EC4-9612-321836B54AEA}">
      <dsp:nvSpPr>
        <dsp:cNvPr id="0" name=""/>
        <dsp:cNvSpPr/>
      </dsp:nvSpPr>
      <dsp:spPr>
        <a:xfrm>
          <a:off x="5037061" y="1744393"/>
          <a:ext cx="212497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Class Visits</a:t>
          </a:r>
        </a:p>
      </dsp:txBody>
      <dsp:txXfrm>
        <a:off x="5037061" y="1744393"/>
        <a:ext cx="2124971" cy="720000"/>
      </dsp:txXfrm>
    </dsp:sp>
    <dsp:sp modelId="{7B8720FF-9D40-40EB-A6E6-FCE4CF93F2BE}">
      <dsp:nvSpPr>
        <dsp:cNvPr id="0" name=""/>
        <dsp:cNvSpPr/>
      </dsp:nvSpPr>
      <dsp:spPr>
        <a:xfrm>
          <a:off x="7948272" y="44416"/>
          <a:ext cx="1296232" cy="129623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5C004D-1303-4970-84A4-5444E4A4B87A}">
      <dsp:nvSpPr>
        <dsp:cNvPr id="0" name=""/>
        <dsp:cNvSpPr/>
      </dsp:nvSpPr>
      <dsp:spPr>
        <a:xfrm>
          <a:off x="8224519" y="320662"/>
          <a:ext cx="743740" cy="74374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A34654-F105-4B83-9F56-D5BFF57B8BFC}">
      <dsp:nvSpPr>
        <dsp:cNvPr id="0" name=""/>
        <dsp:cNvSpPr/>
      </dsp:nvSpPr>
      <dsp:spPr>
        <a:xfrm>
          <a:off x="7533903" y="1744393"/>
          <a:ext cx="212497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Syllabus Blurbs</a:t>
          </a:r>
        </a:p>
      </dsp:txBody>
      <dsp:txXfrm>
        <a:off x="7533903" y="1744393"/>
        <a:ext cx="2124971" cy="720000"/>
      </dsp:txXfrm>
    </dsp:sp>
    <dsp:sp modelId="{7E4F7E6A-AC61-463B-A352-67699CDA55B6}">
      <dsp:nvSpPr>
        <dsp:cNvPr id="0" name=""/>
        <dsp:cNvSpPr/>
      </dsp:nvSpPr>
      <dsp:spPr>
        <a:xfrm>
          <a:off x="10445114" y="44416"/>
          <a:ext cx="1296232" cy="129623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BBE9A1-B46E-4D42-98FE-6D17ED752B91}">
      <dsp:nvSpPr>
        <dsp:cNvPr id="0" name=""/>
        <dsp:cNvSpPr/>
      </dsp:nvSpPr>
      <dsp:spPr>
        <a:xfrm>
          <a:off x="10721360" y="320662"/>
          <a:ext cx="743740" cy="74374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0088A7-95A8-438E-8997-8AFC5E0A1A2F}">
      <dsp:nvSpPr>
        <dsp:cNvPr id="0" name=""/>
        <dsp:cNvSpPr/>
      </dsp:nvSpPr>
      <dsp:spPr>
        <a:xfrm>
          <a:off x="10030745" y="1744393"/>
          <a:ext cx="212497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>
              <a:latin typeface="Calibri Light" panose="020F0302020204030204"/>
            </a:rPr>
            <a:t>Starfish</a:t>
          </a:r>
        </a:p>
      </dsp:txBody>
      <dsp:txXfrm>
        <a:off x="10030745" y="1744393"/>
        <a:ext cx="2124971" cy="720000"/>
      </dsp:txXfrm>
    </dsp:sp>
    <dsp:sp modelId="{51F74976-2B92-4ED8-9E44-484C57935F0F}">
      <dsp:nvSpPr>
        <dsp:cNvPr id="0" name=""/>
        <dsp:cNvSpPr/>
      </dsp:nvSpPr>
      <dsp:spPr>
        <a:xfrm>
          <a:off x="2954589" y="2995636"/>
          <a:ext cx="1296232" cy="129623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61B786-3699-4C0E-84CE-7BAB41FDEC6D}">
      <dsp:nvSpPr>
        <dsp:cNvPr id="0" name=""/>
        <dsp:cNvSpPr/>
      </dsp:nvSpPr>
      <dsp:spPr>
        <a:xfrm>
          <a:off x="3230835" y="3271882"/>
          <a:ext cx="743740" cy="74374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9DE5F6-DC93-47DF-B63D-A7EC9F4320AF}">
      <dsp:nvSpPr>
        <dsp:cNvPr id="0" name=""/>
        <dsp:cNvSpPr/>
      </dsp:nvSpPr>
      <dsp:spPr>
        <a:xfrm>
          <a:off x="2540219" y="4695613"/>
          <a:ext cx="212497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>
              <a:latin typeface="Calibri Light" panose="020F0302020204030204"/>
            </a:rPr>
            <a:t>Emails</a:t>
          </a:r>
        </a:p>
      </dsp:txBody>
      <dsp:txXfrm>
        <a:off x="2540219" y="4695613"/>
        <a:ext cx="2124971" cy="720000"/>
      </dsp:txXfrm>
    </dsp:sp>
    <dsp:sp modelId="{CEFD6D27-1B9C-4B56-AA93-FDB659E74B4D}">
      <dsp:nvSpPr>
        <dsp:cNvPr id="0" name=""/>
        <dsp:cNvSpPr/>
      </dsp:nvSpPr>
      <dsp:spPr>
        <a:xfrm>
          <a:off x="5451431" y="2995636"/>
          <a:ext cx="1296232" cy="129623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7954C4-D129-4EBB-982E-6931AAB64E70}">
      <dsp:nvSpPr>
        <dsp:cNvPr id="0" name=""/>
        <dsp:cNvSpPr/>
      </dsp:nvSpPr>
      <dsp:spPr>
        <a:xfrm>
          <a:off x="5727677" y="3271882"/>
          <a:ext cx="743740" cy="743740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F510F8-11D7-447E-BB5B-C82CCAEEBEAC}">
      <dsp:nvSpPr>
        <dsp:cNvPr id="0" name=""/>
        <dsp:cNvSpPr/>
      </dsp:nvSpPr>
      <dsp:spPr>
        <a:xfrm>
          <a:off x="5037061" y="4695613"/>
          <a:ext cx="212497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>
              <a:latin typeface="Calibri Light" panose="020F0302020204030204"/>
            </a:rPr>
            <a:t>Social Media</a:t>
          </a:r>
        </a:p>
      </dsp:txBody>
      <dsp:txXfrm>
        <a:off x="5037061" y="4695613"/>
        <a:ext cx="2124971" cy="720000"/>
      </dsp:txXfrm>
    </dsp:sp>
    <dsp:sp modelId="{FE1906AF-C2E0-4736-918C-EF07B52BC139}">
      <dsp:nvSpPr>
        <dsp:cNvPr id="0" name=""/>
        <dsp:cNvSpPr/>
      </dsp:nvSpPr>
      <dsp:spPr>
        <a:xfrm>
          <a:off x="7948272" y="2995636"/>
          <a:ext cx="1296232" cy="129623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F390FC-7797-451F-9A4B-211623D1900F}">
      <dsp:nvSpPr>
        <dsp:cNvPr id="0" name=""/>
        <dsp:cNvSpPr/>
      </dsp:nvSpPr>
      <dsp:spPr>
        <a:xfrm>
          <a:off x="8224519" y="3271882"/>
          <a:ext cx="743740" cy="743740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DCCDA7-FC37-4FF9-878E-0CD2A877BF6C}">
      <dsp:nvSpPr>
        <dsp:cNvPr id="0" name=""/>
        <dsp:cNvSpPr/>
      </dsp:nvSpPr>
      <dsp:spPr>
        <a:xfrm>
          <a:off x="7533903" y="4695613"/>
          <a:ext cx="212497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>
              <a:latin typeface="Calibri Light" panose="020F0302020204030204"/>
            </a:rPr>
            <a:t>Orientation</a:t>
          </a:r>
        </a:p>
      </dsp:txBody>
      <dsp:txXfrm>
        <a:off x="7533903" y="4695613"/>
        <a:ext cx="2124971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869CAA-FC60-4363-BA41-4ECC8AE21DEA}">
      <dsp:nvSpPr>
        <dsp:cNvPr id="0" name=""/>
        <dsp:cNvSpPr/>
      </dsp:nvSpPr>
      <dsp:spPr>
        <a:xfrm>
          <a:off x="379476" y="0"/>
          <a:ext cx="5504687" cy="5504687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E69E79-F4DE-4801-97B7-AFC2074E8EF7}">
      <dsp:nvSpPr>
        <dsp:cNvPr id="0" name=""/>
        <dsp:cNvSpPr/>
      </dsp:nvSpPr>
      <dsp:spPr>
        <a:xfrm>
          <a:off x="902421" y="522945"/>
          <a:ext cx="2146828" cy="214682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Student Feedback Survey</a:t>
          </a:r>
        </a:p>
      </dsp:txBody>
      <dsp:txXfrm>
        <a:off x="1007221" y="627745"/>
        <a:ext cx="1937228" cy="1937228"/>
      </dsp:txXfrm>
    </dsp:sp>
    <dsp:sp modelId="{2199B6E5-BA70-44E2-99A2-D3AB5EE87AFE}">
      <dsp:nvSpPr>
        <dsp:cNvPr id="0" name=""/>
        <dsp:cNvSpPr/>
      </dsp:nvSpPr>
      <dsp:spPr>
        <a:xfrm>
          <a:off x="3214390" y="522945"/>
          <a:ext cx="2146828" cy="214682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Reflection with Student Staff</a:t>
          </a:r>
        </a:p>
      </dsp:txBody>
      <dsp:txXfrm>
        <a:off x="3319190" y="627745"/>
        <a:ext cx="1937228" cy="1937228"/>
      </dsp:txXfrm>
    </dsp:sp>
    <dsp:sp modelId="{5B13526D-9747-4463-9683-52183357A910}">
      <dsp:nvSpPr>
        <dsp:cNvPr id="0" name=""/>
        <dsp:cNvSpPr/>
      </dsp:nvSpPr>
      <dsp:spPr>
        <a:xfrm>
          <a:off x="902421" y="2834914"/>
          <a:ext cx="2146828" cy="214682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Office of Institutional Research</a:t>
          </a:r>
        </a:p>
      </dsp:txBody>
      <dsp:txXfrm>
        <a:off x="1007221" y="2939714"/>
        <a:ext cx="1937228" cy="1937228"/>
      </dsp:txXfrm>
    </dsp:sp>
    <dsp:sp modelId="{30318E79-7111-4DB1-B114-B9571D0E328B}">
      <dsp:nvSpPr>
        <dsp:cNvPr id="0" name=""/>
        <dsp:cNvSpPr/>
      </dsp:nvSpPr>
      <dsp:spPr>
        <a:xfrm>
          <a:off x="3214390" y="2834914"/>
          <a:ext cx="2146828" cy="214682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Online Scheduling &amp; Attendance Tracking</a:t>
          </a:r>
        </a:p>
      </dsp:txBody>
      <dsp:txXfrm>
        <a:off x="3319190" y="2939714"/>
        <a:ext cx="1937228" cy="193722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E06F13-5E36-4309-AF37-C937E61A512A}">
      <dsp:nvSpPr>
        <dsp:cNvPr id="0" name=""/>
        <dsp:cNvSpPr/>
      </dsp:nvSpPr>
      <dsp:spPr>
        <a:xfrm>
          <a:off x="0" y="623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F088D2-C169-482D-9597-0580DA9F4DAD}">
      <dsp:nvSpPr>
        <dsp:cNvPr id="0" name=""/>
        <dsp:cNvSpPr/>
      </dsp:nvSpPr>
      <dsp:spPr>
        <a:xfrm>
          <a:off x="0" y="623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Peer Advisor Program</a:t>
          </a:r>
        </a:p>
      </dsp:txBody>
      <dsp:txXfrm>
        <a:off x="0" y="623"/>
        <a:ext cx="6492875" cy="1020830"/>
      </dsp:txXfrm>
    </dsp:sp>
    <dsp:sp modelId="{D581E3DE-562D-4CFC-96EF-DE6B3A1D22B8}">
      <dsp:nvSpPr>
        <dsp:cNvPr id="0" name=""/>
        <dsp:cNvSpPr/>
      </dsp:nvSpPr>
      <dsp:spPr>
        <a:xfrm>
          <a:off x="0" y="1021453"/>
          <a:ext cx="649287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E6C260-676F-4B34-87DE-29B197FC0C0F}">
      <dsp:nvSpPr>
        <dsp:cNvPr id="0" name=""/>
        <dsp:cNvSpPr/>
      </dsp:nvSpPr>
      <dsp:spPr>
        <a:xfrm>
          <a:off x="0" y="1021453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Remote Programming</a:t>
          </a:r>
        </a:p>
      </dsp:txBody>
      <dsp:txXfrm>
        <a:off x="0" y="1021453"/>
        <a:ext cx="6492875" cy="1020830"/>
      </dsp:txXfrm>
    </dsp:sp>
    <dsp:sp modelId="{BE860983-8584-4D69-92E1-18FEEE83F69C}">
      <dsp:nvSpPr>
        <dsp:cNvPr id="0" name=""/>
        <dsp:cNvSpPr/>
      </dsp:nvSpPr>
      <dsp:spPr>
        <a:xfrm>
          <a:off x="0" y="2042284"/>
          <a:ext cx="64928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8E4BCF-953C-44CF-8A22-7F0CC0A0A9D6}">
      <dsp:nvSpPr>
        <dsp:cNvPr id="0" name=""/>
        <dsp:cNvSpPr/>
      </dsp:nvSpPr>
      <dsp:spPr>
        <a:xfrm>
          <a:off x="0" y="2042284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Expanded Subject Tutoring</a:t>
          </a:r>
        </a:p>
      </dsp:txBody>
      <dsp:txXfrm>
        <a:off x="0" y="2042284"/>
        <a:ext cx="6492875" cy="1020830"/>
      </dsp:txXfrm>
    </dsp:sp>
    <dsp:sp modelId="{C2B7AD93-C675-41FD-A422-CAC9EEF2F2E9}">
      <dsp:nvSpPr>
        <dsp:cNvPr id="0" name=""/>
        <dsp:cNvSpPr/>
      </dsp:nvSpPr>
      <dsp:spPr>
        <a:xfrm>
          <a:off x="0" y="3063115"/>
          <a:ext cx="649287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6BE075-AB22-493F-9EB3-9C2A4FF5E291}">
      <dsp:nvSpPr>
        <dsp:cNvPr id="0" name=""/>
        <dsp:cNvSpPr/>
      </dsp:nvSpPr>
      <dsp:spPr>
        <a:xfrm>
          <a:off x="0" y="3063115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Assessing Student Learning through SLOs</a:t>
          </a:r>
        </a:p>
      </dsp:txBody>
      <dsp:txXfrm>
        <a:off x="0" y="3063115"/>
        <a:ext cx="6492875" cy="1020830"/>
      </dsp:txXfrm>
    </dsp:sp>
    <dsp:sp modelId="{CDCCDFA2-BE56-4A14-BDB5-709AAB429CC8}">
      <dsp:nvSpPr>
        <dsp:cNvPr id="0" name=""/>
        <dsp:cNvSpPr/>
      </dsp:nvSpPr>
      <dsp:spPr>
        <a:xfrm>
          <a:off x="0" y="4083946"/>
          <a:ext cx="6492875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8A6EE2-5E3C-482D-86C1-0468BA05F6A7}">
      <dsp:nvSpPr>
        <dsp:cNvPr id="0" name=""/>
        <dsp:cNvSpPr/>
      </dsp:nvSpPr>
      <dsp:spPr>
        <a:xfrm>
          <a:off x="0" y="4083946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Excel Program Pilot</a:t>
          </a:r>
        </a:p>
      </dsp:txBody>
      <dsp:txXfrm>
        <a:off x="0" y="4083946"/>
        <a:ext cx="6492875" cy="10208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C107B-318C-4A3C-BBB3-F842349BCFEB}">
      <dsp:nvSpPr>
        <dsp:cNvPr id="0" name=""/>
        <dsp:cNvSpPr/>
      </dsp:nvSpPr>
      <dsp:spPr>
        <a:xfrm>
          <a:off x="2044800" y="375668"/>
          <a:ext cx="2196000" cy="219600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7BD98C-A6AA-446E-B04A-B7DC207B85CD}">
      <dsp:nvSpPr>
        <dsp:cNvPr id="0" name=""/>
        <dsp:cNvSpPr/>
      </dsp:nvSpPr>
      <dsp:spPr>
        <a:xfrm>
          <a:off x="2512800" y="843669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DE2653-9EC1-4CF1-B133-EDAD29153E90}">
      <dsp:nvSpPr>
        <dsp:cNvPr id="0" name=""/>
        <dsp:cNvSpPr/>
      </dsp:nvSpPr>
      <dsp:spPr>
        <a:xfrm>
          <a:off x="1342800" y="325566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955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4400" b="1" kern="1200" dirty="0">
              <a:latin typeface="Calibri Light" panose="020F0302020204030204"/>
            </a:rPr>
            <a:t>Tutees</a:t>
          </a:r>
          <a:endParaRPr lang="en-US" sz="4400" b="1" kern="1200" dirty="0"/>
        </a:p>
      </dsp:txBody>
      <dsp:txXfrm>
        <a:off x="1342800" y="3255669"/>
        <a:ext cx="3600000" cy="720000"/>
      </dsp:txXfrm>
    </dsp:sp>
    <dsp:sp modelId="{EEC9B315-3FD0-4A5B-B911-3846FD1B9176}">
      <dsp:nvSpPr>
        <dsp:cNvPr id="0" name=""/>
        <dsp:cNvSpPr/>
      </dsp:nvSpPr>
      <dsp:spPr>
        <a:xfrm>
          <a:off x="6274800" y="375668"/>
          <a:ext cx="2196000" cy="219600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262DAE-0584-4FEF-AA3B-F3F67788C3B5}">
      <dsp:nvSpPr>
        <dsp:cNvPr id="0" name=""/>
        <dsp:cNvSpPr/>
      </dsp:nvSpPr>
      <dsp:spPr>
        <a:xfrm>
          <a:off x="6742800" y="843669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03FD62-C7C7-46A8-916E-2B4DF415879A}">
      <dsp:nvSpPr>
        <dsp:cNvPr id="0" name=""/>
        <dsp:cNvSpPr/>
      </dsp:nvSpPr>
      <dsp:spPr>
        <a:xfrm>
          <a:off x="5572800" y="325566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955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4400" kern="1200" dirty="0"/>
            <a:t>Tutors</a:t>
          </a:r>
        </a:p>
      </dsp:txBody>
      <dsp:txXfrm>
        <a:off x="5572800" y="3255669"/>
        <a:ext cx="3600000" cy="7200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704FF0-AF49-4705-A9BE-6151072544DC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FD9D2B-9562-40C1-8383-B3A8812384D6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C4CCB4-4A6B-4E86-BBDF-36D37A65B96C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latin typeface="Calibri Light" panose="020F0302020204030204"/>
            </a:rPr>
            <a:t>Mission</a:t>
          </a:r>
          <a:endParaRPr lang="en-US" sz="2200" kern="1200"/>
        </a:p>
      </dsp:txBody>
      <dsp:txXfrm>
        <a:off x="1429899" y="2442"/>
        <a:ext cx="5083704" cy="1238008"/>
      </dsp:txXfrm>
    </dsp:sp>
    <dsp:sp modelId="{025B710E-F46A-4DB8-ACA9-2DD51C850B00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3635D0-12D9-473B-8D57-5C33B8C9D9D6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4FCF49-E922-4A8D-A405-A50CF481B892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u="none" strike="noStrike" kern="1200" cap="none" baseline="0" noProof="0">
              <a:latin typeface="Calibri Light"/>
              <a:cs typeface="Calibri Light"/>
            </a:rPr>
            <a:t>Data</a:t>
          </a:r>
        </a:p>
      </dsp:txBody>
      <dsp:txXfrm>
        <a:off x="1429899" y="1549953"/>
        <a:ext cx="5083704" cy="1238008"/>
      </dsp:txXfrm>
    </dsp:sp>
    <dsp:sp modelId="{1F823AE2-AB95-443C-AD60-D182BEE1EC58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F060FB-6891-4637-A2F6-90D36EF70070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86230F-C3B8-48A1-B33E-91D29CFC34B9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u="none" strike="noStrike" kern="1200" cap="none" baseline="0" noProof="0">
              <a:latin typeface="Calibri Light"/>
              <a:cs typeface="Calibri Light"/>
            </a:rPr>
            <a:t>Resources</a:t>
          </a:r>
        </a:p>
      </dsp:txBody>
      <dsp:txXfrm>
        <a:off x="1429899" y="3097464"/>
        <a:ext cx="5083704" cy="1238008"/>
      </dsp:txXfrm>
    </dsp:sp>
    <dsp:sp modelId="{9413B153-8EAE-4695-BE55-96CDAC356951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F0B1E9-DE78-479B-A989-A17E243A2F03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3BD6CC-F39B-4016-B252-E87473CFD572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u="none" strike="noStrike" kern="1200" cap="none" baseline="0" noProof="0">
              <a:latin typeface="Calibri Light"/>
              <a:cs typeface="Calibri Light"/>
            </a:rPr>
            <a:t>Campus-wide Partnerships</a:t>
          </a:r>
        </a:p>
      </dsp:txBody>
      <dsp:txXfrm>
        <a:off x="1429899" y="4644974"/>
        <a:ext cx="5083704" cy="123800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89D7AB-2B9E-418E-9CA9-BAB43CF803E2}">
      <dsp:nvSpPr>
        <dsp:cNvPr id="0" name=""/>
        <dsp:cNvSpPr/>
      </dsp:nvSpPr>
      <dsp:spPr>
        <a:xfrm>
          <a:off x="0" y="531"/>
          <a:ext cx="10515600" cy="12429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A093D1-620C-408F-9488-055CE8DB6B70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FC5AF2-45C4-40B8-A2A2-A2BFBFF46BA7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First Test: Class average was 56%, students who came to Excel 3+ times scored 65%</a:t>
          </a:r>
        </a:p>
      </dsp:txBody>
      <dsp:txXfrm>
        <a:off x="1435590" y="531"/>
        <a:ext cx="9080009" cy="1242935"/>
      </dsp:txXfrm>
    </dsp:sp>
    <dsp:sp modelId="{D3D174B2-98A6-4EBC-8AE0-78CC972FE4C8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C9313D-0CE9-474D-A4F9-64301AA40959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854F30-A572-4BF2-A053-A00F9E158D12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Second Test: Students who did not attend Excel and/or Tutoring scored 55%, students who came to Excel 3+ times scored 66%</a:t>
          </a:r>
        </a:p>
      </dsp:txBody>
      <dsp:txXfrm>
        <a:off x="1435590" y="1554201"/>
        <a:ext cx="9080009" cy="1242935"/>
      </dsp:txXfrm>
    </dsp:sp>
    <dsp:sp modelId="{A529C306-9159-4409-B802-AD739B167756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73B1EE-A164-4DEB-BCE4-1747A0E97690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312B50-C7B3-4595-B24C-7F48C9B07C6D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From the first test to the second test, students who came 3+ times to Excel improved their scores by 18 points compared to 7 points from peers who did not attend Excel</a:t>
          </a:r>
        </a:p>
      </dsp:txBody>
      <dsp:txXfrm>
        <a:off x="1435590" y="3107870"/>
        <a:ext cx="9080009" cy="1242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33F2E-9549-432B-9291-07350C9D2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5737" y="2130790"/>
            <a:ext cx="10941169" cy="1564716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ea typeface="+mj-lt"/>
                <a:cs typeface="+mj-lt"/>
              </a:rPr>
              <a:t>Aligning Reality with Opportunity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C03D1E-FB8C-4327-AA24-B10398B611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8265" y="3702636"/>
            <a:ext cx="11961960" cy="57258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en-US" b="1">
                <a:ea typeface="+mn-lt"/>
                <a:cs typeface="+mn-lt"/>
              </a:rPr>
              <a:t>Adaptive Program Development for Learning, Engagement, and Completion</a:t>
            </a:r>
            <a:endParaRPr lang="en-US" b="1" dirty="0"/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96D190AF-4711-48EE-BC90-C65653077C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2291" y="5923472"/>
            <a:ext cx="2743200" cy="769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641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4">
            <a:extLst>
              <a:ext uri="{FF2B5EF4-FFF2-40B4-BE49-F238E27FC236}">
                <a16:creationId xmlns:a16="http://schemas.microsoft.com/office/drawing/2014/main" id="{E4F9F79B-A093-478E-96B5-EE02BC93A8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CAE2B1-99D2-4CC7-B1D3-54E3554BC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4526280"/>
            <a:ext cx="7410681" cy="1737360"/>
          </a:xfrm>
        </p:spPr>
        <p:txBody>
          <a:bodyPr>
            <a:normAutofit/>
          </a:bodyPr>
          <a:lstStyle/>
          <a:p>
            <a:r>
              <a:rPr lang="en-US" sz="4800" b="1" cap="all">
                <a:ea typeface="+mj-lt"/>
                <a:cs typeface="+mj-lt"/>
              </a:rPr>
              <a:t>Skills &amp; Competencies for College &amp; Career</a:t>
            </a:r>
            <a:endParaRPr lang="en-US" sz="4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2C021-2E57-4B28-B29A-8B3E1D011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018" y="130949"/>
            <a:ext cx="5974293" cy="4285481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indent="0">
              <a:buNone/>
            </a:pPr>
            <a:r>
              <a:rPr lang="en-US" sz="2400" b="1" i="1" cap="all" dirty="0">
                <a:latin typeface="Calibri Light"/>
                <a:ea typeface="+mn-lt"/>
                <a:cs typeface="+mn-lt"/>
              </a:rPr>
              <a:t>NACE: Career readiness &amp; competencies</a:t>
            </a:r>
            <a:r>
              <a:rPr lang="en-US" sz="2400" b="1" dirty="0">
                <a:latin typeface="Calibri Light"/>
                <a:ea typeface="+mn-lt"/>
                <a:cs typeface="+mn-lt"/>
              </a:rPr>
              <a:t> </a:t>
            </a:r>
            <a:endParaRPr lang="en-US" sz="2400" b="1">
              <a:latin typeface="Calibri Light"/>
              <a:cs typeface="Calibri Light"/>
            </a:endParaRPr>
          </a:p>
          <a:p>
            <a:pPr marL="0" indent="0">
              <a:buNone/>
            </a:pPr>
            <a:br>
              <a:rPr lang="en-US" sz="1600" dirty="0">
                <a:latin typeface="Calibri Light"/>
              </a:rPr>
            </a:br>
            <a:endParaRPr lang="en-US" sz="2400" b="1" dirty="0">
              <a:latin typeface="Calibri Light"/>
              <a:ea typeface="+mn-lt"/>
              <a:cs typeface="+mn-lt"/>
            </a:endParaRPr>
          </a:p>
          <a:p>
            <a:r>
              <a:rPr lang="en-US" sz="2400" b="1" dirty="0">
                <a:latin typeface="Calibri Light"/>
                <a:ea typeface="+mn-lt"/>
                <a:cs typeface="+mn-lt"/>
              </a:rPr>
              <a:t>Critical Thinking/Problem Solving </a:t>
            </a:r>
            <a:endParaRPr lang="en-US" sz="2400" b="1">
              <a:latin typeface="Calibri Light"/>
              <a:cs typeface="Calibri"/>
            </a:endParaRPr>
          </a:p>
          <a:p>
            <a:r>
              <a:rPr lang="en-US" sz="2400" b="1" dirty="0">
                <a:latin typeface="Calibri Light"/>
                <a:ea typeface="+mn-lt"/>
                <a:cs typeface="+mn-lt"/>
              </a:rPr>
              <a:t>Oral/Written Communications </a:t>
            </a:r>
            <a:endParaRPr lang="en-US" sz="2400" b="1">
              <a:latin typeface="Calibri Light"/>
              <a:cs typeface="Calibri"/>
            </a:endParaRPr>
          </a:p>
          <a:p>
            <a:r>
              <a:rPr lang="en-US" sz="2400" b="1" dirty="0">
                <a:latin typeface="Calibri Light"/>
                <a:ea typeface="+mn-lt"/>
                <a:cs typeface="+mn-lt"/>
              </a:rPr>
              <a:t>Teamwork/Collaboration </a:t>
            </a:r>
            <a:endParaRPr lang="en-US" sz="2400" b="1">
              <a:latin typeface="Calibri Light"/>
              <a:cs typeface="Calibri"/>
            </a:endParaRPr>
          </a:p>
          <a:p>
            <a:r>
              <a:rPr lang="en-US" sz="2400" b="1" dirty="0">
                <a:latin typeface="Calibri Light"/>
                <a:ea typeface="+mn-lt"/>
                <a:cs typeface="+mn-lt"/>
              </a:rPr>
              <a:t>Digital Technology </a:t>
            </a:r>
            <a:endParaRPr lang="en-US" sz="2400" b="1">
              <a:latin typeface="Calibri Light"/>
              <a:cs typeface="Calibri"/>
            </a:endParaRPr>
          </a:p>
          <a:p>
            <a:r>
              <a:rPr lang="en-US" sz="2400" b="1" dirty="0">
                <a:latin typeface="Calibri Light"/>
                <a:ea typeface="+mn-lt"/>
                <a:cs typeface="+mn-lt"/>
              </a:rPr>
              <a:t>Leadership </a:t>
            </a:r>
            <a:endParaRPr lang="en-US" sz="2400" b="1">
              <a:latin typeface="Calibri Light"/>
              <a:cs typeface="Calibri"/>
            </a:endParaRPr>
          </a:p>
          <a:p>
            <a:r>
              <a:rPr lang="en-US" sz="2400" b="1" dirty="0">
                <a:latin typeface="Calibri Light"/>
                <a:ea typeface="+mn-lt"/>
                <a:cs typeface="+mn-lt"/>
              </a:rPr>
              <a:t>Career Management </a:t>
            </a:r>
            <a:endParaRPr lang="en-US" sz="2400" b="1">
              <a:latin typeface="Calibri Light"/>
              <a:cs typeface="Calibri"/>
            </a:endParaRPr>
          </a:p>
          <a:p>
            <a:r>
              <a:rPr lang="en-US" sz="2400" b="1" dirty="0">
                <a:latin typeface="Calibri Light"/>
                <a:ea typeface="+mn-lt"/>
                <a:cs typeface="+mn-lt"/>
              </a:rPr>
              <a:t>Global/Intercultural Fluency </a:t>
            </a:r>
            <a:endParaRPr lang="en-US" sz="2400" b="1">
              <a:latin typeface="Calibri Light"/>
              <a:cs typeface="Calibri" panose="020F0502020204030204"/>
            </a:endParaRPr>
          </a:p>
          <a:p>
            <a:pPr marL="0" indent="0">
              <a:buNone/>
            </a:pPr>
            <a:endParaRPr lang="en-US" sz="1600" b="1" dirty="0">
              <a:latin typeface="Calibri Light"/>
              <a:cs typeface="Calibri" panose="020F0502020204030204"/>
            </a:endParaRPr>
          </a:p>
        </p:txBody>
      </p:sp>
      <p:sp>
        <p:nvSpPr>
          <p:cNvPr id="13" name="Freeform: Shape 16">
            <a:extLst>
              <a:ext uri="{FF2B5EF4-FFF2-40B4-BE49-F238E27FC236}">
                <a16:creationId xmlns:a16="http://schemas.microsoft.com/office/drawing/2014/main" id="{11394CD8-BD30-4B74-86F4-51FDF3383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4C22394-EBC2-4FAF-A555-6C02D589E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1508760" y="3431556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F7194F93-1F71-4A70-9DF1-28F183771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32897" y="5004581"/>
            <a:ext cx="962395" cy="96239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BBC0C84-DC2A-43AE-9576-0A44295E8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63725" y="4865965"/>
            <a:ext cx="293695" cy="2936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9286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A0FFD7D9-8C63-4A02-A07F-EA951F4495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17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9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13D2E0-B5B6-4004-A574-66DD98255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2021" y="3231931"/>
            <a:ext cx="3852041" cy="183405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Co-Curricular Transcript</a:t>
            </a:r>
          </a:p>
        </p:txBody>
      </p:sp>
      <p:cxnSp>
        <p:nvCxnSpPr>
          <p:cNvPr id="20" name="Straight Connector 23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267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4">
            <a:extLst>
              <a:ext uri="{FF2B5EF4-FFF2-40B4-BE49-F238E27FC236}">
                <a16:creationId xmlns:a16="http://schemas.microsoft.com/office/drawing/2014/main" id="{0AA8F84D-BF31-4985-9EAF-99870D112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CF73A2-AE2C-475C-84AF-BE0FF53D74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5320" y="2631125"/>
            <a:ext cx="4983480" cy="2397443"/>
          </a:xfrm>
        </p:spPr>
        <p:txBody>
          <a:bodyPr anchor="t">
            <a:normAutofit/>
          </a:bodyPr>
          <a:lstStyle/>
          <a:p>
            <a:pPr algn="l"/>
            <a:r>
              <a:rPr lang="en-US" sz="5600">
                <a:cs typeface="Calibri Light"/>
              </a:rPr>
              <a:t>Are students learning? How do we know?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44765F-0812-494F-A630-6FF539E7AB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5320" y="487681"/>
            <a:ext cx="4983480" cy="1499975"/>
          </a:xfrm>
        </p:spPr>
        <p:txBody>
          <a:bodyPr anchor="b">
            <a:normAutofit/>
          </a:bodyPr>
          <a:lstStyle/>
          <a:p>
            <a:pPr algn="l"/>
            <a:r>
              <a:rPr lang="en-US" dirty="0">
                <a:cs typeface="Calibri"/>
              </a:rPr>
              <a:t>Assessing Mission Effectiveness</a:t>
            </a:r>
            <a:endParaRPr lang="en-US" sz="2400" dirty="0">
              <a:cs typeface="Calibri"/>
            </a:endParaRPr>
          </a:p>
        </p:txBody>
      </p:sp>
      <p:cxnSp>
        <p:nvCxnSpPr>
          <p:cNvPr id="13" name="Straight Arrow Connector 16">
            <a:extLst>
              <a:ext uri="{FF2B5EF4-FFF2-40B4-BE49-F238E27FC236}">
                <a16:creationId xmlns:a16="http://schemas.microsoft.com/office/drawing/2014/main" id="{BCD0BBC1-A7D4-445D-98AC-95A6A45D8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3326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8">
            <a:extLst>
              <a:ext uri="{FF2B5EF4-FFF2-40B4-BE49-F238E27FC236}">
                <a16:creationId xmlns:a16="http://schemas.microsoft.com/office/drawing/2014/main" id="{817B5381-FFCA-4325-8FBB-B1481666A0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1" y="-2"/>
            <a:ext cx="6278879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61563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A27DDDD0-8166-4607-8094-7E08647544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873" b="43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791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picture containing screenshot&#10;&#10;Description generated with very high confidence">
            <a:extLst>
              <a:ext uri="{FF2B5EF4-FFF2-40B4-BE49-F238E27FC236}">
                <a16:creationId xmlns:a16="http://schemas.microsoft.com/office/drawing/2014/main" id="{D39B4437-76E6-4ADA-A52A-29DC36FF56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2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251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55523902-EB4C-4ABB-A90C-47472B07FB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2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235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CD0B407-D6A7-44F6-A277-AA9BCD9DED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3180" b="307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88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42922DC-BC17-4ED0-8BB6-7BA88B82B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cs typeface="Calibri Light"/>
              </a:rPr>
              <a:t>Data-Informed Next Steps</a:t>
            </a:r>
            <a:endParaRPr lang="en-US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339731D-8589-477B-A9EA-846144E8A6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2753117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0704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72055-3B90-4D7F-8C38-3AEB84D0B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>
                <a:cs typeface="Calibri Light"/>
              </a:rPr>
              <a:t>New Student Learning Outcomes</a:t>
            </a:r>
            <a:endParaRPr lang="en-US" sz="44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C27D79A-A9B5-4AC3-80B7-F93527AA4C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62610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32376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5930BF-9AE5-430A-952F-874AB08D3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cs typeface="Calibri Light"/>
              </a:rPr>
              <a:t>Adaptive Program Development Through Critical</a:t>
            </a:r>
            <a:r>
              <a:rPr lang="en-US" sz="4400" dirty="0">
                <a:solidFill>
                  <a:srgbClr val="FFFFFF"/>
                </a:solidFill>
                <a:cs typeface="Calibri Light"/>
              </a:rPr>
              <a:t> Self-Reflection</a:t>
            </a:r>
            <a:endParaRPr lang="en-US" sz="44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8D8BE86-D4C2-4173-8786-BC48A06BE7B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446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5ABCD-A45A-4EAD-A2E1-F4AD22A26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>
                <a:cs typeface="Calibri Light"/>
              </a:rPr>
              <a:t>Introductions</a:t>
            </a:r>
            <a:endParaRPr lang="en-US" sz="44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1AA3EB8-C038-40FF-BFD0-D4FFB123C0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9856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42793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061F7-1CBD-4340-8E34-20B3F593E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>
                <a:cs typeface="Calibri Light"/>
              </a:rPr>
              <a:t>Preliminary Data from Excel</a:t>
            </a:r>
            <a:endParaRPr lang="en-US" sz="44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E2FA65D-BC6D-4043-9CA3-35DE39928C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66169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593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A2676F-09CF-4DA7-8C29-F7FD641A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29884"/>
            <a:ext cx="7719381" cy="1096331"/>
          </a:xfrm>
        </p:spPr>
        <p:txBody>
          <a:bodyPr>
            <a:normAutofit/>
          </a:bodyPr>
          <a:lstStyle/>
          <a:p>
            <a:r>
              <a:rPr lang="en-US" sz="4400">
                <a:cs typeface="Calibri Light"/>
              </a:rPr>
              <a:t>Questions to Consider</a:t>
            </a:r>
            <a:endParaRPr lang="en-US" sz="440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4FFEE93-4B9F-4162-94FB-2CC7C4C8F7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128500"/>
              </p:ext>
            </p:extLst>
          </p:nvPr>
        </p:nvGraphicFramePr>
        <p:xfrm>
          <a:off x="838200" y="643467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84553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F20AB-7ADB-4D0C-ADF2-12B12FF5C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6628" y="1783959"/>
            <a:ext cx="4645250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Questions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945AA1B-20B5-4244-9A13-F2419CD1CD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119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304847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6197D16-FE75-4A0E-A0C9-28C0F04A4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57022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A8FCEC6-4B30-4FF2-8B32-504BEAEA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16" b="9820"/>
          <a:stretch>
            <a:fillRect/>
          </a:stretch>
        </p:blipFill>
        <p:spPr>
          <a:xfrm>
            <a:off x="0" y="3808676"/>
            <a:ext cx="12192000" cy="3049325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76F6B1-8C9C-4338-A77A-CA0634E94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352" y="1191796"/>
            <a:ext cx="10955974" cy="297634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/>
            <a:r>
              <a:rPr lang="en-US" sz="66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How can we do more with less?</a:t>
            </a:r>
            <a:endParaRPr lang="en-US">
              <a:cs typeface="Calibri Light" panose="020F0302020204030204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F18CC7-9F23-4E57-AAE2-3DB6C768F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4788" y="5318990"/>
            <a:ext cx="9416898" cy="72367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i="1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How will we know if it's working?</a:t>
            </a:r>
          </a:p>
        </p:txBody>
      </p:sp>
    </p:spTree>
    <p:extLst>
      <p:ext uri="{BB962C8B-B14F-4D97-AF65-F5344CB8AC3E}">
        <p14:creationId xmlns:p14="http://schemas.microsoft.com/office/powerpoint/2010/main" val="176183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5930BF-9AE5-430A-952F-874AB08D3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sz="4400">
                <a:solidFill>
                  <a:srgbClr val="FFFFFF"/>
                </a:solidFill>
                <a:cs typeface="Calibri Light"/>
              </a:rPr>
              <a:t>Critical Self-Reflection</a:t>
            </a:r>
            <a:endParaRPr lang="en-US" sz="44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8D8BE86-D4C2-4173-8786-BC48A06BE7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89308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3379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A450FA-22DB-44F5-BE98-0439B09B9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  <a:cs typeface="Calibri Light"/>
              </a:rPr>
              <a:t> </a:t>
            </a:r>
            <a:r>
              <a:rPr lang="en-US" sz="4800" b="1" dirty="0">
                <a:solidFill>
                  <a:schemeClr val="accent1"/>
                </a:solidFill>
                <a:cs typeface="Calibri Light"/>
              </a:rPr>
              <a:t>CSS Mission</a:t>
            </a:r>
            <a:endParaRPr lang="en-US" sz="4800" b="1" dirty="0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BE28B-CF21-468D-A1CE-3D366FB14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en-US" sz="2400">
              <a:cs typeface="Calibri" panose="020F0502020204030204"/>
            </a:endParaRPr>
          </a:p>
          <a:p>
            <a:pPr marL="0" indent="0">
              <a:buNone/>
            </a:pPr>
            <a:r>
              <a:rPr lang="en-US" sz="3200" dirty="0">
                <a:ea typeface="+mn-lt"/>
                <a:cs typeface="+mn-lt"/>
              </a:rPr>
              <a:t>The Center for Student Success promotes </a:t>
            </a:r>
            <a:r>
              <a:rPr lang="en-US" sz="3200" b="1" dirty="0">
                <a:ea typeface="+mn-lt"/>
                <a:cs typeface="+mn-lt"/>
              </a:rPr>
              <a:t>student learning, academic engagement, and timely degree completion</a:t>
            </a:r>
            <a:r>
              <a:rPr lang="en-US" sz="3200" dirty="0">
                <a:ea typeface="+mn-lt"/>
                <a:cs typeface="+mn-lt"/>
              </a:rPr>
              <a:t> through the coordination of peer-based academic support programs and the management of the College’s Student Success System, Starfish.</a:t>
            </a:r>
            <a:endParaRPr lang="en-US" sz="3200" dirty="0">
              <a:cs typeface="Calibri"/>
            </a:endParaRPr>
          </a:p>
          <a:p>
            <a:endParaRPr lang="en-US" sz="2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9668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224F5D-F9CD-4711-8325-E6CBD6D2C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29884"/>
            <a:ext cx="7719381" cy="1096331"/>
          </a:xfrm>
          <a:prstGeom prst="ellipse">
            <a:avLst/>
          </a:prstGeom>
        </p:spPr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Peer-to-Peer</a:t>
            </a:r>
            <a:r>
              <a:rPr lang="en-US" sz="4400" dirty="0">
                <a:cs typeface="Calibri Light"/>
              </a:rPr>
              <a:t> Model</a:t>
            </a:r>
            <a:endParaRPr lang="en-US" sz="440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FA24B49-39C9-40EA-9BF0-2F4B5B751E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666199"/>
              </p:ext>
            </p:extLst>
          </p:nvPr>
        </p:nvGraphicFramePr>
        <p:xfrm>
          <a:off x="838200" y="581008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5859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77BF909-98C8-40AB-A3D5-409504E9D6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792067"/>
              </p:ext>
            </p:extLst>
          </p:nvPr>
        </p:nvGraphicFramePr>
        <p:xfrm>
          <a:off x="-2087" y="4407"/>
          <a:ext cx="12254311" cy="707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4799">
                  <a:extLst>
                    <a:ext uri="{9D8B030D-6E8A-4147-A177-3AD203B41FA5}">
                      <a16:colId xmlns:a16="http://schemas.microsoft.com/office/drawing/2014/main" val="1456402738"/>
                    </a:ext>
                  </a:extLst>
                </a:gridCol>
                <a:gridCol w="3718573">
                  <a:extLst>
                    <a:ext uri="{9D8B030D-6E8A-4147-A177-3AD203B41FA5}">
                      <a16:colId xmlns:a16="http://schemas.microsoft.com/office/drawing/2014/main" val="3719995373"/>
                    </a:ext>
                  </a:extLst>
                </a:gridCol>
                <a:gridCol w="1331165">
                  <a:extLst>
                    <a:ext uri="{9D8B030D-6E8A-4147-A177-3AD203B41FA5}">
                      <a16:colId xmlns:a16="http://schemas.microsoft.com/office/drawing/2014/main" val="2649226170"/>
                    </a:ext>
                  </a:extLst>
                </a:gridCol>
                <a:gridCol w="1597741">
                  <a:extLst>
                    <a:ext uri="{9D8B030D-6E8A-4147-A177-3AD203B41FA5}">
                      <a16:colId xmlns:a16="http://schemas.microsoft.com/office/drawing/2014/main" val="1461863466"/>
                    </a:ext>
                  </a:extLst>
                </a:gridCol>
                <a:gridCol w="1600685">
                  <a:extLst>
                    <a:ext uri="{9D8B030D-6E8A-4147-A177-3AD203B41FA5}">
                      <a16:colId xmlns:a16="http://schemas.microsoft.com/office/drawing/2014/main" val="1342430031"/>
                    </a:ext>
                  </a:extLst>
                </a:gridCol>
                <a:gridCol w="2671348">
                  <a:extLst>
                    <a:ext uri="{9D8B030D-6E8A-4147-A177-3AD203B41FA5}">
                      <a16:colId xmlns:a16="http://schemas.microsoft.com/office/drawing/2014/main" val="3933130005"/>
                    </a:ext>
                  </a:extLst>
                </a:gridCol>
              </a:tblGrid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Course</a:t>
                      </a:r>
                      <a:endParaRPr lang="en-US" sz="1600" b="1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Title</a:t>
                      </a:r>
                      <a:endParaRPr lang="en-US" sz="1600" b="1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Enrolled</a:t>
                      </a:r>
                      <a:endParaRPr lang="en-US" sz="1600" b="1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DFWU%</a:t>
                      </a:r>
                      <a:endParaRPr lang="en-US" sz="1600" b="1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# of semesters</a:t>
                      </a:r>
                      <a:endParaRPr lang="en-US" sz="1600" b="1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Most recent semester</a:t>
                      </a:r>
                      <a:endParaRPr lang="en-US" sz="1600" b="1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64477588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BIO201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General Biology 1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157-232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30-45%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15003183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BIO202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General Biology 2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98-132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21-28%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Spring 2017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66744695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BIO320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Genetics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124-154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36-50%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14558089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BUS201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Financial Accounting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128-220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15-20%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76054323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BUS309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Stat Business and Economics 1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118-214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15-25%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7466784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CHE201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General Chemistry 1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239-318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19-26%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74546469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CHE202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General Chemistry 2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152-171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15-24%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Spring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70724914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CHE318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Organic Chemistry 1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110-175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22-46%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13870092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CHE319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Organic Chemistry 2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68-90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21-34%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Spring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13491666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CPS210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Comp Sci 1 Foundations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52-108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17-40%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08354205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ECO206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Principles of Microeconomics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139-197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15-23%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95336070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ECO207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Principles of Macroeconomics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135-228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14-18%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42641779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FRN101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Elementary French I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49-123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23-38%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9737565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ITA101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Elementary Italian 1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46-130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15-26%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Spring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66958631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MAT120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College Mathematics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60-286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15-37%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80514025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MAT140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Math for Elem Teachers I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49-62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15-30%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42988484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MAT152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College Algebra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81-219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25-48%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57786147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MAT181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Precalculus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91-224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34-67%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7495573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MAT241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Introduction to Statistics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58-83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18-34%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2857021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MAT251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Calculus 1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135-186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33-50%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33323660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MAT252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Calculus II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87-128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28-45%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84976690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MAT260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Intro to Proof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47-52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15-38%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8049810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PHY201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General Phy 1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103-129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14-26%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71506240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PSY272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Introductory Psychology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168-256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15-23%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 2017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76875123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PSY275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Psychological Statistics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69-109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14-21%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Spring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40438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SPA101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Elementary Spanish 1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97-192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15-30%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Spring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22185295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SPA102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Elementary Spanish 2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99-152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16-35%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06694931"/>
                  </a:ext>
                </a:extLst>
              </a:tr>
              <a:tr h="232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SPA201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Intermed Spanish 1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96-155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14-25%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Spring 2018</a:t>
                      </a: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30023493"/>
                  </a:ext>
                </a:extLst>
              </a:tr>
            </a:tbl>
          </a:graphicData>
        </a:graphic>
      </p:graphicFrame>
      <p:sp>
        <p:nvSpPr>
          <p:cNvPr id="9" name="Title 8">
            <a:extLst>
              <a:ext uri="{FF2B5EF4-FFF2-40B4-BE49-F238E27FC236}">
                <a16:creationId xmlns:a16="http://schemas.microsoft.com/office/drawing/2014/main" id="{FD3D0972-4D7D-40E6-981F-E5C1E311A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4201" y="5699124"/>
            <a:ext cx="5195977" cy="879865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US" dirty="0">
                <a:cs typeface="Calibri Light"/>
              </a:rPr>
              <a:t>Data-Informed Model</a:t>
            </a:r>
          </a:p>
        </p:txBody>
      </p:sp>
    </p:spTree>
    <p:extLst>
      <p:ext uri="{BB962C8B-B14F-4D97-AF65-F5344CB8AC3E}">
        <p14:creationId xmlns:p14="http://schemas.microsoft.com/office/powerpoint/2010/main" val="4038884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9A88A-E90E-46B0-9B28-617A431C9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>
                <a:cs typeface="Calibri Light"/>
              </a:rPr>
              <a:t>Marketing</a:t>
            </a:r>
            <a:endParaRPr lang="en-US" sz="44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9C24814-6738-4A3A-8B89-2CF649E28A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2257755"/>
              </p:ext>
            </p:extLst>
          </p:nvPr>
        </p:nvGraphicFramePr>
        <p:xfrm>
          <a:off x="-4000" y="1688034"/>
          <a:ext cx="12199095" cy="5460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5217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1A414-39C0-43C1-8856-AF211AB39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232"/>
            <a:ext cx="3374136" cy="5504688"/>
          </a:xfrm>
        </p:spPr>
        <p:txBody>
          <a:bodyPr>
            <a:normAutofit/>
          </a:bodyPr>
          <a:lstStyle/>
          <a:p>
            <a:r>
              <a:rPr lang="en-US" sz="4400">
                <a:cs typeface="Calibri Light"/>
              </a:rPr>
              <a:t>Assessment Model</a:t>
            </a:r>
            <a:endParaRPr lang="en-US" sz="44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2EBF1B3-5F78-402E-BD48-DAB29BD714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697332"/>
              </p:ext>
            </p:extLst>
          </p:nvPr>
        </p:nvGraphicFramePr>
        <p:xfrm>
          <a:off x="5093208" y="71323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21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22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Aligning Reality with Opportunity</vt:lpstr>
      <vt:lpstr>Introductions</vt:lpstr>
      <vt:lpstr>How can we do more with less?</vt:lpstr>
      <vt:lpstr>Critical Self-Reflection</vt:lpstr>
      <vt:lpstr> CSS Mission</vt:lpstr>
      <vt:lpstr>Peer-to-Peer Model</vt:lpstr>
      <vt:lpstr>Data-Informed Model</vt:lpstr>
      <vt:lpstr>Marketing</vt:lpstr>
      <vt:lpstr>Assessment Model</vt:lpstr>
      <vt:lpstr>Skills &amp; Competencies for College &amp; Career</vt:lpstr>
      <vt:lpstr>Co-Curricular Transcript</vt:lpstr>
      <vt:lpstr>Are students learning? How do we know?</vt:lpstr>
      <vt:lpstr>PowerPoint Presentation</vt:lpstr>
      <vt:lpstr>PowerPoint Presentation</vt:lpstr>
      <vt:lpstr>PowerPoint Presentation</vt:lpstr>
      <vt:lpstr>PowerPoint Presentation</vt:lpstr>
      <vt:lpstr>Data-Informed Next Steps</vt:lpstr>
      <vt:lpstr>New Student Learning Outcomes</vt:lpstr>
      <vt:lpstr>Adaptive Program Development Through Critical Self-Reflection</vt:lpstr>
      <vt:lpstr>Preliminary Data from Excel</vt:lpstr>
      <vt:lpstr>Questions to Consider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620</cp:revision>
  <dcterms:created xsi:type="dcterms:W3CDTF">2013-07-15T20:26:40Z</dcterms:created>
  <dcterms:modified xsi:type="dcterms:W3CDTF">2019-10-29T21:58:23Z</dcterms:modified>
</cp:coreProperties>
</file>