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6" r:id="rId11"/>
    <p:sldId id="277" r:id="rId12"/>
    <p:sldId id="264" r:id="rId13"/>
    <p:sldId id="266" r:id="rId14"/>
    <p:sldId id="267" r:id="rId15"/>
    <p:sldId id="268" r:id="rId16"/>
    <p:sldId id="270" r:id="rId17"/>
    <p:sldId id="279" r:id="rId18"/>
    <p:sldId id="271" r:id="rId19"/>
    <p:sldId id="272" r:id="rId20"/>
    <p:sldId id="273" r:id="rId21"/>
    <p:sldId id="274" r:id="rId22"/>
  </p:sldIdLst>
  <p:sldSz cx="12192000" cy="6858000"/>
  <p:notesSz cx="7010400" cy="92964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Hat9DaliH6CcO3ak38QTnwagZ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29" autoAdjust="0"/>
  </p:normalViewPr>
  <p:slideViewPr>
    <p:cSldViewPr snapToGrid="0">
      <p:cViewPr varScale="1">
        <p:scale>
          <a:sx n="83" d="100"/>
          <a:sy n="83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7060A-93ED-4814-845C-AED608368D2B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5A7EB896-CF9A-45E0-8C4B-8F894B653EB6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Spring / Summer 2016</a:t>
          </a:r>
        </a:p>
      </dgm:t>
    </dgm:pt>
    <dgm:pt modelId="{C54F9B9C-20EC-4605-B222-D944E1B13C78}" type="parTrans" cxnId="{02275CCD-A375-49C5-BBD6-AE3E3AAC7ECA}">
      <dgm:prSet/>
      <dgm:spPr/>
      <dgm:t>
        <a:bodyPr/>
        <a:lstStyle/>
        <a:p>
          <a:endParaRPr lang="en-US"/>
        </a:p>
      </dgm:t>
    </dgm:pt>
    <dgm:pt modelId="{5D851F81-0502-46ED-853B-B5B1C3366BF5}" type="sibTrans" cxnId="{02275CCD-A375-49C5-BBD6-AE3E3AAC7ECA}">
      <dgm:prSet/>
      <dgm:spPr/>
      <dgm:t>
        <a:bodyPr/>
        <a:lstStyle/>
        <a:p>
          <a:endParaRPr lang="en-US"/>
        </a:p>
      </dgm:t>
    </dgm:pt>
    <dgm:pt modelId="{3F378777-22BE-41F6-8522-AB9DA06133DC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Fall 2016</a:t>
          </a:r>
        </a:p>
      </dgm:t>
    </dgm:pt>
    <dgm:pt modelId="{AC30D4FE-240A-416E-BE19-688381E64E48}" type="parTrans" cxnId="{D643EC12-5C15-4279-A00E-DA4CF93E29B3}">
      <dgm:prSet/>
      <dgm:spPr/>
      <dgm:t>
        <a:bodyPr/>
        <a:lstStyle/>
        <a:p>
          <a:endParaRPr lang="en-US"/>
        </a:p>
      </dgm:t>
    </dgm:pt>
    <dgm:pt modelId="{B5FE05C8-CADE-43FB-8075-3C3BAA1E6E8E}" type="sibTrans" cxnId="{D643EC12-5C15-4279-A00E-DA4CF93E29B3}">
      <dgm:prSet/>
      <dgm:spPr/>
      <dgm:t>
        <a:bodyPr/>
        <a:lstStyle/>
        <a:p>
          <a:endParaRPr lang="en-US"/>
        </a:p>
      </dgm:t>
    </dgm:pt>
    <dgm:pt modelId="{E7DABAAF-ED46-47BB-B3CC-7DAAA5920FFC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November 2016</a:t>
          </a:r>
        </a:p>
      </dgm:t>
    </dgm:pt>
    <dgm:pt modelId="{E871B10F-BBA3-4ED6-BA67-4934AB1317D1}" type="parTrans" cxnId="{8635F4FD-6A88-42A4-A1FE-EC4C58727EDD}">
      <dgm:prSet/>
      <dgm:spPr/>
      <dgm:t>
        <a:bodyPr/>
        <a:lstStyle/>
        <a:p>
          <a:endParaRPr lang="en-US"/>
        </a:p>
      </dgm:t>
    </dgm:pt>
    <dgm:pt modelId="{38BFBE34-306E-462D-98B8-04273167BAEF}" type="sibTrans" cxnId="{8635F4FD-6A88-42A4-A1FE-EC4C58727EDD}">
      <dgm:prSet/>
      <dgm:spPr/>
      <dgm:t>
        <a:bodyPr/>
        <a:lstStyle/>
        <a:p>
          <a:endParaRPr lang="en-US"/>
        </a:p>
      </dgm:t>
    </dgm:pt>
    <dgm:pt modelId="{4C0CABF9-7365-4B00-B833-4A4194B3DE3F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December 2016</a:t>
          </a:r>
        </a:p>
      </dgm:t>
    </dgm:pt>
    <dgm:pt modelId="{A8F2D1FE-4224-4ABA-9639-BD56BA121146}" type="parTrans" cxnId="{4804CF52-A98D-4065-B155-030342A638DB}">
      <dgm:prSet/>
      <dgm:spPr/>
      <dgm:t>
        <a:bodyPr/>
        <a:lstStyle/>
        <a:p>
          <a:endParaRPr lang="en-US"/>
        </a:p>
      </dgm:t>
    </dgm:pt>
    <dgm:pt modelId="{B2A88D04-3385-4D86-8E7A-BFF3D4D4E86E}" type="sibTrans" cxnId="{4804CF52-A98D-4065-B155-030342A638DB}">
      <dgm:prSet/>
      <dgm:spPr/>
      <dgm:t>
        <a:bodyPr/>
        <a:lstStyle/>
        <a:p>
          <a:endParaRPr lang="en-US"/>
        </a:p>
      </dgm:t>
    </dgm:pt>
    <dgm:pt modelId="{E9F540C4-FEAD-4A0A-BBB1-2EB9FCE5E7FE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January 2017</a:t>
          </a:r>
        </a:p>
      </dgm:t>
    </dgm:pt>
    <dgm:pt modelId="{72AEE79A-56D6-45BF-8D8D-1808D5694F60}" type="parTrans" cxnId="{8CB25491-8832-428F-876A-92AE9CF381A3}">
      <dgm:prSet/>
      <dgm:spPr/>
      <dgm:t>
        <a:bodyPr/>
        <a:lstStyle/>
        <a:p>
          <a:endParaRPr lang="en-US"/>
        </a:p>
      </dgm:t>
    </dgm:pt>
    <dgm:pt modelId="{6E542E70-21EF-45F8-833C-88AE9DA48362}" type="sibTrans" cxnId="{8CB25491-8832-428F-876A-92AE9CF381A3}">
      <dgm:prSet/>
      <dgm:spPr/>
      <dgm:t>
        <a:bodyPr/>
        <a:lstStyle/>
        <a:p>
          <a:endParaRPr lang="en-US"/>
        </a:p>
      </dgm:t>
    </dgm:pt>
    <dgm:pt modelId="{72A016D7-2F67-4336-B6B7-285684E9577F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February 2017</a:t>
          </a:r>
        </a:p>
      </dgm:t>
    </dgm:pt>
    <dgm:pt modelId="{BE4E2A00-2213-43F0-BCB5-8BBA56674972}" type="parTrans" cxnId="{B1D17F28-F74E-483F-88B9-58156B5DC849}">
      <dgm:prSet/>
      <dgm:spPr/>
      <dgm:t>
        <a:bodyPr/>
        <a:lstStyle/>
        <a:p>
          <a:endParaRPr lang="en-US"/>
        </a:p>
      </dgm:t>
    </dgm:pt>
    <dgm:pt modelId="{270D9410-7164-4C75-836C-27C40AF42147}" type="sibTrans" cxnId="{B1D17F28-F74E-483F-88B9-58156B5DC849}">
      <dgm:prSet/>
      <dgm:spPr/>
      <dgm:t>
        <a:bodyPr/>
        <a:lstStyle/>
        <a:p>
          <a:endParaRPr lang="en-US"/>
        </a:p>
      </dgm:t>
    </dgm:pt>
    <dgm:pt modelId="{76E9A089-3D4E-49B9-A7D6-FC4E7A41A539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March  2017</a:t>
          </a:r>
        </a:p>
      </dgm:t>
    </dgm:pt>
    <dgm:pt modelId="{38B2BBA4-8F05-41F4-BE97-A12C615CE77F}" type="parTrans" cxnId="{5965739A-F65C-462F-B59A-3DE8B9CDB248}">
      <dgm:prSet/>
      <dgm:spPr/>
      <dgm:t>
        <a:bodyPr/>
        <a:lstStyle/>
        <a:p>
          <a:endParaRPr lang="en-US"/>
        </a:p>
      </dgm:t>
    </dgm:pt>
    <dgm:pt modelId="{83C226E6-33BC-455A-B44A-4EDB2C3BF8BA}" type="sibTrans" cxnId="{5965739A-F65C-462F-B59A-3DE8B9CDB248}">
      <dgm:prSet/>
      <dgm:spPr/>
      <dgm:t>
        <a:bodyPr/>
        <a:lstStyle/>
        <a:p>
          <a:endParaRPr lang="en-US"/>
        </a:p>
      </dgm:t>
    </dgm:pt>
    <dgm:pt modelId="{D4FD5BAD-3577-4AC7-BAFD-5EF7EE8EA62B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April 2017</a:t>
          </a:r>
        </a:p>
      </dgm:t>
    </dgm:pt>
    <dgm:pt modelId="{49829943-52D4-4A75-8EA8-65B13015B22E}" type="parTrans" cxnId="{517A397E-A752-400B-8436-62BA7E972E81}">
      <dgm:prSet/>
      <dgm:spPr/>
      <dgm:t>
        <a:bodyPr/>
        <a:lstStyle/>
        <a:p>
          <a:endParaRPr lang="en-US"/>
        </a:p>
      </dgm:t>
    </dgm:pt>
    <dgm:pt modelId="{A4944ECF-0487-4C62-BE0B-C5E2D2D8B688}" type="sibTrans" cxnId="{517A397E-A752-400B-8436-62BA7E972E81}">
      <dgm:prSet/>
      <dgm:spPr/>
      <dgm:t>
        <a:bodyPr/>
        <a:lstStyle/>
        <a:p>
          <a:endParaRPr lang="en-US"/>
        </a:p>
      </dgm:t>
    </dgm:pt>
    <dgm:pt modelId="{5F3297FA-11D8-421F-8BC7-96014D8410E1}" type="pres">
      <dgm:prSet presAssocID="{0ED7060A-93ED-4814-845C-AED608368D2B}" presName="Name0" presStyleCnt="0">
        <dgm:presLayoutVars>
          <dgm:dir/>
          <dgm:resizeHandles val="exact"/>
        </dgm:presLayoutVars>
      </dgm:prSet>
      <dgm:spPr/>
    </dgm:pt>
    <dgm:pt modelId="{7B490224-ACE6-4457-8A3D-85ADA68E0C89}" type="pres">
      <dgm:prSet presAssocID="{0ED7060A-93ED-4814-845C-AED608368D2B}" presName="arrow" presStyleLbl="bgShp" presStyleIdx="0" presStyleCnt="1"/>
      <dgm:spPr/>
    </dgm:pt>
    <dgm:pt modelId="{E99DD23B-720C-4228-8829-012ABE810AEB}" type="pres">
      <dgm:prSet presAssocID="{0ED7060A-93ED-4814-845C-AED608368D2B}" presName="points" presStyleCnt="0"/>
      <dgm:spPr/>
    </dgm:pt>
    <dgm:pt modelId="{18E3C974-DD70-4F2B-9937-1C49A9B53F70}" type="pres">
      <dgm:prSet presAssocID="{5A7EB896-CF9A-45E0-8C4B-8F894B653EB6}" presName="compositeA" presStyleCnt="0"/>
      <dgm:spPr/>
    </dgm:pt>
    <dgm:pt modelId="{9ECEC88A-66E0-4501-B2BC-CB441EA64434}" type="pres">
      <dgm:prSet presAssocID="{5A7EB896-CF9A-45E0-8C4B-8F894B653EB6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41ADC-3E26-4ABA-A006-7E10D0A0D108}" type="pres">
      <dgm:prSet presAssocID="{5A7EB896-CF9A-45E0-8C4B-8F894B653EB6}" presName="circleA" presStyleLbl="node1" presStyleIdx="0" presStyleCnt="8"/>
      <dgm:spPr/>
    </dgm:pt>
    <dgm:pt modelId="{CC5A7ADB-4932-4165-A870-7D2D39C5674E}" type="pres">
      <dgm:prSet presAssocID="{5A7EB896-CF9A-45E0-8C4B-8F894B653EB6}" presName="spaceA" presStyleCnt="0"/>
      <dgm:spPr/>
    </dgm:pt>
    <dgm:pt modelId="{10FB8DDE-FD69-4CC4-ABB3-0675A55EA9A8}" type="pres">
      <dgm:prSet presAssocID="{5D851F81-0502-46ED-853B-B5B1C3366BF5}" presName="space" presStyleCnt="0"/>
      <dgm:spPr/>
    </dgm:pt>
    <dgm:pt modelId="{25155474-F2EC-456D-AF27-129B49604417}" type="pres">
      <dgm:prSet presAssocID="{3F378777-22BE-41F6-8522-AB9DA06133DC}" presName="compositeB" presStyleCnt="0"/>
      <dgm:spPr/>
    </dgm:pt>
    <dgm:pt modelId="{E3B931DE-7FA9-42D8-B9F6-C2D9551D165B}" type="pres">
      <dgm:prSet presAssocID="{3F378777-22BE-41F6-8522-AB9DA06133DC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EB35A-A53A-42FF-8430-4BDA0147C4DC}" type="pres">
      <dgm:prSet presAssocID="{3F378777-22BE-41F6-8522-AB9DA06133DC}" presName="circleB" presStyleLbl="node1" presStyleIdx="1" presStyleCnt="8"/>
      <dgm:spPr/>
    </dgm:pt>
    <dgm:pt modelId="{4C4FE45C-1194-4DF6-B2B2-D22CF0D42599}" type="pres">
      <dgm:prSet presAssocID="{3F378777-22BE-41F6-8522-AB9DA06133DC}" presName="spaceB" presStyleCnt="0"/>
      <dgm:spPr/>
    </dgm:pt>
    <dgm:pt modelId="{3A166AA3-8529-46AB-BC92-FAAC027A1301}" type="pres">
      <dgm:prSet presAssocID="{B5FE05C8-CADE-43FB-8075-3C3BAA1E6E8E}" presName="space" presStyleCnt="0"/>
      <dgm:spPr/>
    </dgm:pt>
    <dgm:pt modelId="{6A75B4A9-AA76-4674-AE4E-FE400B76CAC2}" type="pres">
      <dgm:prSet presAssocID="{E7DABAAF-ED46-47BB-B3CC-7DAAA5920FFC}" presName="compositeA" presStyleCnt="0"/>
      <dgm:spPr/>
    </dgm:pt>
    <dgm:pt modelId="{B7383A7A-F4C3-4836-A8B8-7B3744C2A176}" type="pres">
      <dgm:prSet presAssocID="{E7DABAAF-ED46-47BB-B3CC-7DAAA5920FFC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701D4-1851-4B0B-96F9-0DD9286EE54E}" type="pres">
      <dgm:prSet presAssocID="{E7DABAAF-ED46-47BB-B3CC-7DAAA5920FFC}" presName="circleA" presStyleLbl="node1" presStyleIdx="2" presStyleCnt="8"/>
      <dgm:spPr/>
    </dgm:pt>
    <dgm:pt modelId="{141A8219-49DF-4E69-A229-480044AD3A19}" type="pres">
      <dgm:prSet presAssocID="{E7DABAAF-ED46-47BB-B3CC-7DAAA5920FFC}" presName="spaceA" presStyleCnt="0"/>
      <dgm:spPr/>
    </dgm:pt>
    <dgm:pt modelId="{6E7E22F1-3EE5-40BA-90E1-B591E1466565}" type="pres">
      <dgm:prSet presAssocID="{38BFBE34-306E-462D-98B8-04273167BAEF}" presName="space" presStyleCnt="0"/>
      <dgm:spPr/>
    </dgm:pt>
    <dgm:pt modelId="{9B0E6079-013B-46F1-BBD0-3374081CBA22}" type="pres">
      <dgm:prSet presAssocID="{4C0CABF9-7365-4B00-B833-4A4194B3DE3F}" presName="compositeB" presStyleCnt="0"/>
      <dgm:spPr/>
    </dgm:pt>
    <dgm:pt modelId="{D6B9A85C-4CB8-4A44-8878-BF29CA0979D8}" type="pres">
      <dgm:prSet presAssocID="{4C0CABF9-7365-4B00-B833-4A4194B3DE3F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74859-493C-4498-BD0D-2B5589A44353}" type="pres">
      <dgm:prSet presAssocID="{4C0CABF9-7365-4B00-B833-4A4194B3DE3F}" presName="circleB" presStyleLbl="node1" presStyleIdx="3" presStyleCnt="8"/>
      <dgm:spPr/>
    </dgm:pt>
    <dgm:pt modelId="{F6D53835-D410-448D-9489-F9DFD8E0285E}" type="pres">
      <dgm:prSet presAssocID="{4C0CABF9-7365-4B00-B833-4A4194B3DE3F}" presName="spaceB" presStyleCnt="0"/>
      <dgm:spPr/>
    </dgm:pt>
    <dgm:pt modelId="{8BD75A52-CC7D-4633-BD39-874895FC97E7}" type="pres">
      <dgm:prSet presAssocID="{B2A88D04-3385-4D86-8E7A-BFF3D4D4E86E}" presName="space" presStyleCnt="0"/>
      <dgm:spPr/>
    </dgm:pt>
    <dgm:pt modelId="{6A0F367F-7653-4F74-BC19-FBBAB6E6C865}" type="pres">
      <dgm:prSet presAssocID="{E9F540C4-FEAD-4A0A-BBB1-2EB9FCE5E7FE}" presName="compositeA" presStyleCnt="0"/>
      <dgm:spPr/>
    </dgm:pt>
    <dgm:pt modelId="{428329DF-E7A2-4E11-9F64-84110E9C8C20}" type="pres">
      <dgm:prSet presAssocID="{E9F540C4-FEAD-4A0A-BBB1-2EB9FCE5E7F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B7B8E-E00C-4D2F-BEA6-E73DB6671B6F}" type="pres">
      <dgm:prSet presAssocID="{E9F540C4-FEAD-4A0A-BBB1-2EB9FCE5E7FE}" presName="circleA" presStyleLbl="node1" presStyleIdx="4" presStyleCnt="8"/>
      <dgm:spPr/>
    </dgm:pt>
    <dgm:pt modelId="{748FFBCD-45CC-4B11-A533-4E3D30E79200}" type="pres">
      <dgm:prSet presAssocID="{E9F540C4-FEAD-4A0A-BBB1-2EB9FCE5E7FE}" presName="spaceA" presStyleCnt="0"/>
      <dgm:spPr/>
    </dgm:pt>
    <dgm:pt modelId="{63CC97A2-F138-4EA5-939F-C12ADE89044F}" type="pres">
      <dgm:prSet presAssocID="{6E542E70-21EF-45F8-833C-88AE9DA48362}" presName="space" presStyleCnt="0"/>
      <dgm:spPr/>
    </dgm:pt>
    <dgm:pt modelId="{E9B1A423-3D00-4FDB-9579-F7F1A8C46C02}" type="pres">
      <dgm:prSet presAssocID="{72A016D7-2F67-4336-B6B7-285684E9577F}" presName="compositeB" presStyleCnt="0"/>
      <dgm:spPr/>
    </dgm:pt>
    <dgm:pt modelId="{762DFBFF-68A9-4089-96E8-E90A4438208F}" type="pres">
      <dgm:prSet presAssocID="{72A016D7-2F67-4336-B6B7-285684E9577F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DF03C-B492-46E7-BD7C-59A7D1E02DA0}" type="pres">
      <dgm:prSet presAssocID="{72A016D7-2F67-4336-B6B7-285684E9577F}" presName="circleB" presStyleLbl="node1" presStyleIdx="5" presStyleCnt="8"/>
      <dgm:spPr/>
    </dgm:pt>
    <dgm:pt modelId="{C32A3AAB-CE87-465E-A953-95EDD9FA2CC2}" type="pres">
      <dgm:prSet presAssocID="{72A016D7-2F67-4336-B6B7-285684E9577F}" presName="spaceB" presStyleCnt="0"/>
      <dgm:spPr/>
    </dgm:pt>
    <dgm:pt modelId="{851B7284-CB77-4C00-9CFA-BD483E822E7F}" type="pres">
      <dgm:prSet presAssocID="{270D9410-7164-4C75-836C-27C40AF42147}" presName="space" presStyleCnt="0"/>
      <dgm:spPr/>
    </dgm:pt>
    <dgm:pt modelId="{90BE1585-8F2A-433E-BBE3-8B819B30050B}" type="pres">
      <dgm:prSet presAssocID="{76E9A089-3D4E-49B9-A7D6-FC4E7A41A539}" presName="compositeA" presStyleCnt="0"/>
      <dgm:spPr/>
    </dgm:pt>
    <dgm:pt modelId="{A4CB2168-CA53-462B-BE56-DC1CE6512978}" type="pres">
      <dgm:prSet presAssocID="{76E9A089-3D4E-49B9-A7D6-FC4E7A41A539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0A090-BE11-43E1-BDD5-3B7C902A626C}" type="pres">
      <dgm:prSet presAssocID="{76E9A089-3D4E-49B9-A7D6-FC4E7A41A539}" presName="circleA" presStyleLbl="node1" presStyleIdx="6" presStyleCnt="8"/>
      <dgm:spPr/>
    </dgm:pt>
    <dgm:pt modelId="{FDD9D4D9-0847-443F-BA20-B3722A574FBA}" type="pres">
      <dgm:prSet presAssocID="{76E9A089-3D4E-49B9-A7D6-FC4E7A41A539}" presName="spaceA" presStyleCnt="0"/>
      <dgm:spPr/>
    </dgm:pt>
    <dgm:pt modelId="{3780EFD5-CB6E-4A81-A8A6-365C6181AB5A}" type="pres">
      <dgm:prSet presAssocID="{83C226E6-33BC-455A-B44A-4EDB2C3BF8BA}" presName="space" presStyleCnt="0"/>
      <dgm:spPr/>
    </dgm:pt>
    <dgm:pt modelId="{56EA88CB-7E72-4D87-B769-4B8E3B2955DE}" type="pres">
      <dgm:prSet presAssocID="{D4FD5BAD-3577-4AC7-BAFD-5EF7EE8EA62B}" presName="compositeB" presStyleCnt="0"/>
      <dgm:spPr/>
    </dgm:pt>
    <dgm:pt modelId="{9EEEE7BD-A882-493D-BAB2-3F8EDD61DBA0}" type="pres">
      <dgm:prSet presAssocID="{D4FD5BAD-3577-4AC7-BAFD-5EF7EE8EA62B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2E911-6ABA-4DB5-8535-032CFBC69A47}" type="pres">
      <dgm:prSet presAssocID="{D4FD5BAD-3577-4AC7-BAFD-5EF7EE8EA62B}" presName="circleB" presStyleLbl="node1" presStyleIdx="7" presStyleCnt="8"/>
      <dgm:spPr/>
    </dgm:pt>
    <dgm:pt modelId="{661723AA-E975-4CEF-AF25-2E7CE9B53237}" type="pres">
      <dgm:prSet presAssocID="{D4FD5BAD-3577-4AC7-BAFD-5EF7EE8EA62B}" presName="spaceB" presStyleCnt="0"/>
      <dgm:spPr/>
    </dgm:pt>
  </dgm:ptLst>
  <dgm:cxnLst>
    <dgm:cxn modelId="{01A5B18F-AF66-459D-BEAF-2B15DB9CCF76}" type="presOf" srcId="{72A016D7-2F67-4336-B6B7-285684E9577F}" destId="{762DFBFF-68A9-4089-96E8-E90A4438208F}" srcOrd="0" destOrd="0" presId="urn:microsoft.com/office/officeart/2005/8/layout/hProcess11"/>
    <dgm:cxn modelId="{8635F4FD-6A88-42A4-A1FE-EC4C58727EDD}" srcId="{0ED7060A-93ED-4814-845C-AED608368D2B}" destId="{E7DABAAF-ED46-47BB-B3CC-7DAAA5920FFC}" srcOrd="2" destOrd="0" parTransId="{E871B10F-BBA3-4ED6-BA67-4934AB1317D1}" sibTransId="{38BFBE34-306E-462D-98B8-04273167BAEF}"/>
    <dgm:cxn modelId="{B6BE659C-3E91-48E5-B4EB-7CD1EE16A371}" type="presOf" srcId="{E7DABAAF-ED46-47BB-B3CC-7DAAA5920FFC}" destId="{B7383A7A-F4C3-4836-A8B8-7B3744C2A176}" srcOrd="0" destOrd="0" presId="urn:microsoft.com/office/officeart/2005/8/layout/hProcess11"/>
    <dgm:cxn modelId="{36DD6719-3385-4443-BAF0-71F1E140EA8B}" type="presOf" srcId="{76E9A089-3D4E-49B9-A7D6-FC4E7A41A539}" destId="{A4CB2168-CA53-462B-BE56-DC1CE6512978}" srcOrd="0" destOrd="0" presId="urn:microsoft.com/office/officeart/2005/8/layout/hProcess11"/>
    <dgm:cxn modelId="{4804CF52-A98D-4065-B155-030342A638DB}" srcId="{0ED7060A-93ED-4814-845C-AED608368D2B}" destId="{4C0CABF9-7365-4B00-B833-4A4194B3DE3F}" srcOrd="3" destOrd="0" parTransId="{A8F2D1FE-4224-4ABA-9639-BD56BA121146}" sibTransId="{B2A88D04-3385-4D86-8E7A-BFF3D4D4E86E}"/>
    <dgm:cxn modelId="{0D89E3BB-DE71-4DB3-8E22-BC70EDF1E299}" type="presOf" srcId="{3F378777-22BE-41F6-8522-AB9DA06133DC}" destId="{E3B931DE-7FA9-42D8-B9F6-C2D9551D165B}" srcOrd="0" destOrd="0" presId="urn:microsoft.com/office/officeart/2005/8/layout/hProcess11"/>
    <dgm:cxn modelId="{517A397E-A752-400B-8436-62BA7E972E81}" srcId="{0ED7060A-93ED-4814-845C-AED608368D2B}" destId="{D4FD5BAD-3577-4AC7-BAFD-5EF7EE8EA62B}" srcOrd="7" destOrd="0" parTransId="{49829943-52D4-4A75-8EA8-65B13015B22E}" sibTransId="{A4944ECF-0487-4C62-BE0B-C5E2D2D8B688}"/>
    <dgm:cxn modelId="{B988F946-4EEA-436D-ADAE-B30628058755}" type="presOf" srcId="{4C0CABF9-7365-4B00-B833-4A4194B3DE3F}" destId="{D6B9A85C-4CB8-4A44-8878-BF29CA0979D8}" srcOrd="0" destOrd="0" presId="urn:microsoft.com/office/officeart/2005/8/layout/hProcess11"/>
    <dgm:cxn modelId="{5713602F-9A90-404B-BFDD-A67D7A403F29}" type="presOf" srcId="{D4FD5BAD-3577-4AC7-BAFD-5EF7EE8EA62B}" destId="{9EEEE7BD-A882-493D-BAB2-3F8EDD61DBA0}" srcOrd="0" destOrd="0" presId="urn:microsoft.com/office/officeart/2005/8/layout/hProcess11"/>
    <dgm:cxn modelId="{78D6F133-C847-443B-9000-64B38E57F139}" type="presOf" srcId="{E9F540C4-FEAD-4A0A-BBB1-2EB9FCE5E7FE}" destId="{428329DF-E7A2-4E11-9F64-84110E9C8C20}" srcOrd="0" destOrd="0" presId="urn:microsoft.com/office/officeart/2005/8/layout/hProcess11"/>
    <dgm:cxn modelId="{5965739A-F65C-462F-B59A-3DE8B9CDB248}" srcId="{0ED7060A-93ED-4814-845C-AED608368D2B}" destId="{76E9A089-3D4E-49B9-A7D6-FC4E7A41A539}" srcOrd="6" destOrd="0" parTransId="{38B2BBA4-8F05-41F4-BE97-A12C615CE77F}" sibTransId="{83C226E6-33BC-455A-B44A-4EDB2C3BF8BA}"/>
    <dgm:cxn modelId="{8CB25491-8832-428F-876A-92AE9CF381A3}" srcId="{0ED7060A-93ED-4814-845C-AED608368D2B}" destId="{E9F540C4-FEAD-4A0A-BBB1-2EB9FCE5E7FE}" srcOrd="4" destOrd="0" parTransId="{72AEE79A-56D6-45BF-8D8D-1808D5694F60}" sibTransId="{6E542E70-21EF-45F8-833C-88AE9DA48362}"/>
    <dgm:cxn modelId="{D643EC12-5C15-4279-A00E-DA4CF93E29B3}" srcId="{0ED7060A-93ED-4814-845C-AED608368D2B}" destId="{3F378777-22BE-41F6-8522-AB9DA06133DC}" srcOrd="1" destOrd="0" parTransId="{AC30D4FE-240A-416E-BE19-688381E64E48}" sibTransId="{B5FE05C8-CADE-43FB-8075-3C3BAA1E6E8E}"/>
    <dgm:cxn modelId="{02275CCD-A375-49C5-BBD6-AE3E3AAC7ECA}" srcId="{0ED7060A-93ED-4814-845C-AED608368D2B}" destId="{5A7EB896-CF9A-45E0-8C4B-8F894B653EB6}" srcOrd="0" destOrd="0" parTransId="{C54F9B9C-20EC-4605-B222-D944E1B13C78}" sibTransId="{5D851F81-0502-46ED-853B-B5B1C3366BF5}"/>
    <dgm:cxn modelId="{1E50844C-3853-4F14-A8F4-87152F702EAB}" type="presOf" srcId="{5A7EB896-CF9A-45E0-8C4B-8F894B653EB6}" destId="{9ECEC88A-66E0-4501-B2BC-CB441EA64434}" srcOrd="0" destOrd="0" presId="urn:microsoft.com/office/officeart/2005/8/layout/hProcess11"/>
    <dgm:cxn modelId="{B1D17F28-F74E-483F-88B9-58156B5DC849}" srcId="{0ED7060A-93ED-4814-845C-AED608368D2B}" destId="{72A016D7-2F67-4336-B6B7-285684E9577F}" srcOrd="5" destOrd="0" parTransId="{BE4E2A00-2213-43F0-BCB5-8BBA56674972}" sibTransId="{270D9410-7164-4C75-836C-27C40AF42147}"/>
    <dgm:cxn modelId="{A8193A24-2C3B-4FCD-A7BC-BBDA16C651B5}" type="presOf" srcId="{0ED7060A-93ED-4814-845C-AED608368D2B}" destId="{5F3297FA-11D8-421F-8BC7-96014D8410E1}" srcOrd="0" destOrd="0" presId="urn:microsoft.com/office/officeart/2005/8/layout/hProcess11"/>
    <dgm:cxn modelId="{C12825F5-8958-432A-A958-A1EB1F33914B}" type="presParOf" srcId="{5F3297FA-11D8-421F-8BC7-96014D8410E1}" destId="{7B490224-ACE6-4457-8A3D-85ADA68E0C89}" srcOrd="0" destOrd="0" presId="urn:microsoft.com/office/officeart/2005/8/layout/hProcess11"/>
    <dgm:cxn modelId="{67AD2152-9F5B-4457-8972-98EC495D0541}" type="presParOf" srcId="{5F3297FA-11D8-421F-8BC7-96014D8410E1}" destId="{E99DD23B-720C-4228-8829-012ABE810AEB}" srcOrd="1" destOrd="0" presId="urn:microsoft.com/office/officeart/2005/8/layout/hProcess11"/>
    <dgm:cxn modelId="{F18C1F45-5101-45B5-9CB8-87803499C611}" type="presParOf" srcId="{E99DD23B-720C-4228-8829-012ABE810AEB}" destId="{18E3C974-DD70-4F2B-9937-1C49A9B53F70}" srcOrd="0" destOrd="0" presId="urn:microsoft.com/office/officeart/2005/8/layout/hProcess11"/>
    <dgm:cxn modelId="{5CF25464-7604-480A-93F9-2D2FE9BF0AC4}" type="presParOf" srcId="{18E3C974-DD70-4F2B-9937-1C49A9B53F70}" destId="{9ECEC88A-66E0-4501-B2BC-CB441EA64434}" srcOrd="0" destOrd="0" presId="urn:microsoft.com/office/officeart/2005/8/layout/hProcess11"/>
    <dgm:cxn modelId="{38D74D97-052C-4915-89F8-311F549467B9}" type="presParOf" srcId="{18E3C974-DD70-4F2B-9937-1C49A9B53F70}" destId="{10D41ADC-3E26-4ABA-A006-7E10D0A0D108}" srcOrd="1" destOrd="0" presId="urn:microsoft.com/office/officeart/2005/8/layout/hProcess11"/>
    <dgm:cxn modelId="{BFDBDA0C-7468-4181-B381-14F04DFE3FB7}" type="presParOf" srcId="{18E3C974-DD70-4F2B-9937-1C49A9B53F70}" destId="{CC5A7ADB-4932-4165-A870-7D2D39C5674E}" srcOrd="2" destOrd="0" presId="urn:microsoft.com/office/officeart/2005/8/layout/hProcess11"/>
    <dgm:cxn modelId="{7713C7F6-5325-4841-88A6-ACDB73C9892A}" type="presParOf" srcId="{E99DD23B-720C-4228-8829-012ABE810AEB}" destId="{10FB8DDE-FD69-4CC4-ABB3-0675A55EA9A8}" srcOrd="1" destOrd="0" presId="urn:microsoft.com/office/officeart/2005/8/layout/hProcess11"/>
    <dgm:cxn modelId="{E8408E2E-9AC0-404F-8D6B-00654A671E84}" type="presParOf" srcId="{E99DD23B-720C-4228-8829-012ABE810AEB}" destId="{25155474-F2EC-456D-AF27-129B49604417}" srcOrd="2" destOrd="0" presId="urn:microsoft.com/office/officeart/2005/8/layout/hProcess11"/>
    <dgm:cxn modelId="{106E5FF8-1D77-47C0-B9A1-8F1836092EA1}" type="presParOf" srcId="{25155474-F2EC-456D-AF27-129B49604417}" destId="{E3B931DE-7FA9-42D8-B9F6-C2D9551D165B}" srcOrd="0" destOrd="0" presId="urn:microsoft.com/office/officeart/2005/8/layout/hProcess11"/>
    <dgm:cxn modelId="{C2618A1B-8B01-4C05-A9DA-41C34631E2DA}" type="presParOf" srcId="{25155474-F2EC-456D-AF27-129B49604417}" destId="{295EB35A-A53A-42FF-8430-4BDA0147C4DC}" srcOrd="1" destOrd="0" presId="urn:microsoft.com/office/officeart/2005/8/layout/hProcess11"/>
    <dgm:cxn modelId="{08239C0F-37DA-4A21-B0AD-241D6C2706D3}" type="presParOf" srcId="{25155474-F2EC-456D-AF27-129B49604417}" destId="{4C4FE45C-1194-4DF6-B2B2-D22CF0D42599}" srcOrd="2" destOrd="0" presId="urn:microsoft.com/office/officeart/2005/8/layout/hProcess11"/>
    <dgm:cxn modelId="{F69188E7-8C29-4F75-8B0E-5414E2D2398C}" type="presParOf" srcId="{E99DD23B-720C-4228-8829-012ABE810AEB}" destId="{3A166AA3-8529-46AB-BC92-FAAC027A1301}" srcOrd="3" destOrd="0" presId="urn:microsoft.com/office/officeart/2005/8/layout/hProcess11"/>
    <dgm:cxn modelId="{DEC6FA65-9D8A-4995-9C98-A13FEB6779CD}" type="presParOf" srcId="{E99DD23B-720C-4228-8829-012ABE810AEB}" destId="{6A75B4A9-AA76-4674-AE4E-FE400B76CAC2}" srcOrd="4" destOrd="0" presId="urn:microsoft.com/office/officeart/2005/8/layout/hProcess11"/>
    <dgm:cxn modelId="{0458C41B-DAC6-4FFF-ADD1-9E1AB71C46F1}" type="presParOf" srcId="{6A75B4A9-AA76-4674-AE4E-FE400B76CAC2}" destId="{B7383A7A-F4C3-4836-A8B8-7B3744C2A176}" srcOrd="0" destOrd="0" presId="urn:microsoft.com/office/officeart/2005/8/layout/hProcess11"/>
    <dgm:cxn modelId="{19416103-00DA-4FEB-9882-937999D5CBDB}" type="presParOf" srcId="{6A75B4A9-AA76-4674-AE4E-FE400B76CAC2}" destId="{5AF701D4-1851-4B0B-96F9-0DD9286EE54E}" srcOrd="1" destOrd="0" presId="urn:microsoft.com/office/officeart/2005/8/layout/hProcess11"/>
    <dgm:cxn modelId="{4D41402F-E9C4-4413-B9B2-21026801F518}" type="presParOf" srcId="{6A75B4A9-AA76-4674-AE4E-FE400B76CAC2}" destId="{141A8219-49DF-4E69-A229-480044AD3A19}" srcOrd="2" destOrd="0" presId="urn:microsoft.com/office/officeart/2005/8/layout/hProcess11"/>
    <dgm:cxn modelId="{79AD2BFC-361D-4254-9A15-EE39E54DDCEC}" type="presParOf" srcId="{E99DD23B-720C-4228-8829-012ABE810AEB}" destId="{6E7E22F1-3EE5-40BA-90E1-B591E1466565}" srcOrd="5" destOrd="0" presId="urn:microsoft.com/office/officeart/2005/8/layout/hProcess11"/>
    <dgm:cxn modelId="{64E02317-1415-4C73-A284-203CBD3F4663}" type="presParOf" srcId="{E99DD23B-720C-4228-8829-012ABE810AEB}" destId="{9B0E6079-013B-46F1-BBD0-3374081CBA22}" srcOrd="6" destOrd="0" presId="urn:microsoft.com/office/officeart/2005/8/layout/hProcess11"/>
    <dgm:cxn modelId="{FAEEFB2D-B911-42DE-B6E8-DAE7BBC1168B}" type="presParOf" srcId="{9B0E6079-013B-46F1-BBD0-3374081CBA22}" destId="{D6B9A85C-4CB8-4A44-8878-BF29CA0979D8}" srcOrd="0" destOrd="0" presId="urn:microsoft.com/office/officeart/2005/8/layout/hProcess11"/>
    <dgm:cxn modelId="{5661BEF0-5F7F-4A53-8AF2-42CC0CAEA7B8}" type="presParOf" srcId="{9B0E6079-013B-46F1-BBD0-3374081CBA22}" destId="{1B974859-493C-4498-BD0D-2B5589A44353}" srcOrd="1" destOrd="0" presId="urn:microsoft.com/office/officeart/2005/8/layout/hProcess11"/>
    <dgm:cxn modelId="{4B1713BB-A71C-4E40-A90A-0472432F4AE7}" type="presParOf" srcId="{9B0E6079-013B-46F1-BBD0-3374081CBA22}" destId="{F6D53835-D410-448D-9489-F9DFD8E0285E}" srcOrd="2" destOrd="0" presId="urn:microsoft.com/office/officeart/2005/8/layout/hProcess11"/>
    <dgm:cxn modelId="{4EA1ED5F-A1E9-48E6-BFCB-EFE7B002FF0C}" type="presParOf" srcId="{E99DD23B-720C-4228-8829-012ABE810AEB}" destId="{8BD75A52-CC7D-4633-BD39-874895FC97E7}" srcOrd="7" destOrd="0" presId="urn:microsoft.com/office/officeart/2005/8/layout/hProcess11"/>
    <dgm:cxn modelId="{A3537E36-72EE-4B2D-B27B-EE9FC92DC983}" type="presParOf" srcId="{E99DD23B-720C-4228-8829-012ABE810AEB}" destId="{6A0F367F-7653-4F74-BC19-FBBAB6E6C865}" srcOrd="8" destOrd="0" presId="urn:microsoft.com/office/officeart/2005/8/layout/hProcess11"/>
    <dgm:cxn modelId="{7B6D0091-6991-4587-8DAE-59B0A0F7C148}" type="presParOf" srcId="{6A0F367F-7653-4F74-BC19-FBBAB6E6C865}" destId="{428329DF-E7A2-4E11-9F64-84110E9C8C20}" srcOrd="0" destOrd="0" presId="urn:microsoft.com/office/officeart/2005/8/layout/hProcess11"/>
    <dgm:cxn modelId="{6E339934-2D59-488A-A886-121A88ED15F7}" type="presParOf" srcId="{6A0F367F-7653-4F74-BC19-FBBAB6E6C865}" destId="{A0BB7B8E-E00C-4D2F-BEA6-E73DB6671B6F}" srcOrd="1" destOrd="0" presId="urn:microsoft.com/office/officeart/2005/8/layout/hProcess11"/>
    <dgm:cxn modelId="{39D9043E-7316-451C-9C4F-956826D089DC}" type="presParOf" srcId="{6A0F367F-7653-4F74-BC19-FBBAB6E6C865}" destId="{748FFBCD-45CC-4B11-A533-4E3D30E79200}" srcOrd="2" destOrd="0" presId="urn:microsoft.com/office/officeart/2005/8/layout/hProcess11"/>
    <dgm:cxn modelId="{089F221D-9D8E-4D47-B32F-E38D10569F2C}" type="presParOf" srcId="{E99DD23B-720C-4228-8829-012ABE810AEB}" destId="{63CC97A2-F138-4EA5-939F-C12ADE89044F}" srcOrd="9" destOrd="0" presId="urn:microsoft.com/office/officeart/2005/8/layout/hProcess11"/>
    <dgm:cxn modelId="{56748361-CEA0-47C5-9943-DF2149A542D9}" type="presParOf" srcId="{E99DD23B-720C-4228-8829-012ABE810AEB}" destId="{E9B1A423-3D00-4FDB-9579-F7F1A8C46C02}" srcOrd="10" destOrd="0" presId="urn:microsoft.com/office/officeart/2005/8/layout/hProcess11"/>
    <dgm:cxn modelId="{ED9621E3-C0DA-40ED-9220-B35192117629}" type="presParOf" srcId="{E9B1A423-3D00-4FDB-9579-F7F1A8C46C02}" destId="{762DFBFF-68A9-4089-96E8-E90A4438208F}" srcOrd="0" destOrd="0" presId="urn:microsoft.com/office/officeart/2005/8/layout/hProcess11"/>
    <dgm:cxn modelId="{DA6948BB-8EC9-4A28-8AE5-FF67E8A92518}" type="presParOf" srcId="{E9B1A423-3D00-4FDB-9579-F7F1A8C46C02}" destId="{B2CDF03C-B492-46E7-BD7C-59A7D1E02DA0}" srcOrd="1" destOrd="0" presId="urn:microsoft.com/office/officeart/2005/8/layout/hProcess11"/>
    <dgm:cxn modelId="{6B82C3BB-E9C4-4E0C-85ED-A0757CEC779B}" type="presParOf" srcId="{E9B1A423-3D00-4FDB-9579-F7F1A8C46C02}" destId="{C32A3AAB-CE87-465E-A953-95EDD9FA2CC2}" srcOrd="2" destOrd="0" presId="urn:microsoft.com/office/officeart/2005/8/layout/hProcess11"/>
    <dgm:cxn modelId="{AB59DAD3-D119-4AC1-A68B-80D5BE1F0B23}" type="presParOf" srcId="{E99DD23B-720C-4228-8829-012ABE810AEB}" destId="{851B7284-CB77-4C00-9CFA-BD483E822E7F}" srcOrd="11" destOrd="0" presId="urn:microsoft.com/office/officeart/2005/8/layout/hProcess11"/>
    <dgm:cxn modelId="{AF04CB2F-0E02-40A1-9953-8F83C68F7A2E}" type="presParOf" srcId="{E99DD23B-720C-4228-8829-012ABE810AEB}" destId="{90BE1585-8F2A-433E-BBE3-8B819B30050B}" srcOrd="12" destOrd="0" presId="urn:microsoft.com/office/officeart/2005/8/layout/hProcess11"/>
    <dgm:cxn modelId="{B9E954E4-CE8D-45D3-BE52-A530A7B345DE}" type="presParOf" srcId="{90BE1585-8F2A-433E-BBE3-8B819B30050B}" destId="{A4CB2168-CA53-462B-BE56-DC1CE6512978}" srcOrd="0" destOrd="0" presId="urn:microsoft.com/office/officeart/2005/8/layout/hProcess11"/>
    <dgm:cxn modelId="{185F6B89-960D-4C8F-889C-EC6D7713A7EF}" type="presParOf" srcId="{90BE1585-8F2A-433E-BBE3-8B819B30050B}" destId="{8210A090-BE11-43E1-BDD5-3B7C902A626C}" srcOrd="1" destOrd="0" presId="urn:microsoft.com/office/officeart/2005/8/layout/hProcess11"/>
    <dgm:cxn modelId="{D65F5141-6C30-4FBC-B27F-AE26575E6E2A}" type="presParOf" srcId="{90BE1585-8F2A-433E-BBE3-8B819B30050B}" destId="{FDD9D4D9-0847-443F-BA20-B3722A574FBA}" srcOrd="2" destOrd="0" presId="urn:microsoft.com/office/officeart/2005/8/layout/hProcess11"/>
    <dgm:cxn modelId="{BEAB2ADA-47DE-4422-A898-69D974EB718E}" type="presParOf" srcId="{E99DD23B-720C-4228-8829-012ABE810AEB}" destId="{3780EFD5-CB6E-4A81-A8A6-365C6181AB5A}" srcOrd="13" destOrd="0" presId="urn:microsoft.com/office/officeart/2005/8/layout/hProcess11"/>
    <dgm:cxn modelId="{B862DF0A-DE72-47B9-A42A-BF104C7EB69E}" type="presParOf" srcId="{E99DD23B-720C-4228-8829-012ABE810AEB}" destId="{56EA88CB-7E72-4D87-B769-4B8E3B2955DE}" srcOrd="14" destOrd="0" presId="urn:microsoft.com/office/officeart/2005/8/layout/hProcess11"/>
    <dgm:cxn modelId="{CC39D47C-AA1A-4628-B002-68E2CC40B6BD}" type="presParOf" srcId="{56EA88CB-7E72-4D87-B769-4B8E3B2955DE}" destId="{9EEEE7BD-A882-493D-BAB2-3F8EDD61DBA0}" srcOrd="0" destOrd="0" presId="urn:microsoft.com/office/officeart/2005/8/layout/hProcess11"/>
    <dgm:cxn modelId="{B64D964E-2AB6-4E94-857A-FB25C45FDB72}" type="presParOf" srcId="{56EA88CB-7E72-4D87-B769-4B8E3B2955DE}" destId="{E172E911-6ABA-4DB5-8535-032CFBC69A47}" srcOrd="1" destOrd="0" presId="urn:microsoft.com/office/officeart/2005/8/layout/hProcess11"/>
    <dgm:cxn modelId="{7C710698-BA7E-4B1D-BF66-6A29FB1FD9C8}" type="presParOf" srcId="{56EA88CB-7E72-4D87-B769-4B8E3B2955DE}" destId="{661723AA-E975-4CEF-AF25-2E7CE9B5323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7060A-93ED-4814-845C-AED608368D2B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B03E67-1DE5-4DA8-9BBF-E5D2FEED2747}">
      <dgm:prSet custT="1"/>
      <dgm:spPr/>
      <dgm:t>
        <a:bodyPr/>
        <a:lstStyle/>
        <a:p>
          <a:r>
            <a:rPr lang="en-US" sz="2000" b="1" i="0" u="none" dirty="0">
              <a:solidFill>
                <a:schemeClr val="accent5">
                  <a:lumMod val="75000"/>
                </a:schemeClr>
              </a:solidFill>
            </a:rPr>
            <a:t>1962</a:t>
          </a:r>
          <a:endParaRPr lang="en-US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F54F43B0-4766-47A4-AF32-F11ECB95A527}" type="parTrans" cxnId="{6C4FA18E-4737-4827-9C1F-1A1FA1CBBED7}">
      <dgm:prSet/>
      <dgm:spPr/>
      <dgm:t>
        <a:bodyPr/>
        <a:lstStyle/>
        <a:p>
          <a:endParaRPr lang="en-US"/>
        </a:p>
      </dgm:t>
    </dgm:pt>
    <dgm:pt modelId="{48275DC0-5EF0-4A9C-BFF5-72F7C8941078}" type="sibTrans" cxnId="{6C4FA18E-4737-4827-9C1F-1A1FA1CBBED7}">
      <dgm:prSet/>
      <dgm:spPr/>
      <dgm:t>
        <a:bodyPr/>
        <a:lstStyle/>
        <a:p>
          <a:endParaRPr lang="en-US"/>
        </a:p>
      </dgm:t>
    </dgm:pt>
    <dgm:pt modelId="{7F5A71AD-F45D-42BF-B0F9-B36BD7113D55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2015</a:t>
          </a:r>
          <a:endParaRPr lang="en-US" sz="1400" dirty="0">
            <a:solidFill>
              <a:schemeClr val="bg1"/>
            </a:solidFill>
          </a:endParaRPr>
        </a:p>
      </dgm:t>
    </dgm:pt>
    <dgm:pt modelId="{2F34C04C-5B38-4419-A43B-B5B4D33A459D}" type="parTrans" cxnId="{07A2FD6C-E21C-4484-93CC-E964887C79CB}">
      <dgm:prSet/>
      <dgm:spPr/>
      <dgm:t>
        <a:bodyPr/>
        <a:lstStyle/>
        <a:p>
          <a:endParaRPr lang="en-US"/>
        </a:p>
      </dgm:t>
    </dgm:pt>
    <dgm:pt modelId="{426F8ABD-6EC6-4AB1-BBF5-DB59C52C717B}" type="sibTrans" cxnId="{07A2FD6C-E21C-4484-93CC-E964887C79CB}">
      <dgm:prSet/>
      <dgm:spPr/>
      <dgm:t>
        <a:bodyPr/>
        <a:lstStyle/>
        <a:p>
          <a:endParaRPr lang="en-US"/>
        </a:p>
      </dgm:t>
    </dgm:pt>
    <dgm:pt modelId="{4F79A424-3CF6-4230-8B9C-55F4B44CDAE8}">
      <dgm:prSet custT="1"/>
      <dgm:spPr>
        <a:solidFill>
          <a:schemeClr val="bg1"/>
        </a:solidFill>
      </dgm:spPr>
      <dgm:t>
        <a:bodyPr/>
        <a:lstStyle/>
        <a:p>
          <a:r>
            <a:rPr lang="en-US" sz="2000" b="1" i="0" u="none" dirty="0">
              <a:solidFill>
                <a:schemeClr val="accent5">
                  <a:lumMod val="75000"/>
                </a:schemeClr>
              </a:solidFill>
            </a:rPr>
            <a:t>2016</a:t>
          </a:r>
          <a:endParaRPr lang="en-US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83FCBA4D-C921-44C6-8E4B-840904E07B7D}" type="parTrans" cxnId="{88FA64C5-F9FC-4A3A-BC93-FE9B5ED37049}">
      <dgm:prSet/>
      <dgm:spPr/>
      <dgm:t>
        <a:bodyPr/>
        <a:lstStyle/>
        <a:p>
          <a:endParaRPr lang="en-US"/>
        </a:p>
      </dgm:t>
    </dgm:pt>
    <dgm:pt modelId="{56E95CAE-6A7D-4366-9B2E-2EC6DCBFE15F}" type="sibTrans" cxnId="{88FA64C5-F9FC-4A3A-BC93-FE9B5ED37049}">
      <dgm:prSet/>
      <dgm:spPr/>
      <dgm:t>
        <a:bodyPr/>
        <a:lstStyle/>
        <a:p>
          <a:endParaRPr lang="en-US"/>
        </a:p>
      </dgm:t>
    </dgm:pt>
    <dgm:pt modelId="{8DED1710-4BFF-4CE0-B936-6A4B60B33F9B}">
      <dgm:prSet custT="1"/>
      <dgm:spPr>
        <a:solidFill>
          <a:schemeClr val="bg1"/>
        </a:solidFill>
      </dgm:spPr>
      <dgm:t>
        <a:bodyPr/>
        <a:lstStyle/>
        <a:p>
          <a:r>
            <a:rPr lang="en-US" sz="2000" b="1" i="0" u="none" dirty="0">
              <a:solidFill>
                <a:schemeClr val="accent5">
                  <a:lumMod val="75000"/>
                </a:schemeClr>
              </a:solidFill>
            </a:rPr>
            <a:t>2017</a:t>
          </a:r>
          <a:endParaRPr lang="en-US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F784FBAF-BE04-4534-AC80-1C95B9953F10}" type="parTrans" cxnId="{55791716-C04B-4A7E-84D3-36EE1170CD15}">
      <dgm:prSet/>
      <dgm:spPr/>
      <dgm:t>
        <a:bodyPr/>
        <a:lstStyle/>
        <a:p>
          <a:endParaRPr lang="en-US"/>
        </a:p>
      </dgm:t>
    </dgm:pt>
    <dgm:pt modelId="{3BE272B3-6317-4C52-B51A-D881518669B4}" type="sibTrans" cxnId="{55791716-C04B-4A7E-84D3-36EE1170CD15}">
      <dgm:prSet/>
      <dgm:spPr/>
      <dgm:t>
        <a:bodyPr/>
        <a:lstStyle/>
        <a:p>
          <a:endParaRPr lang="en-US"/>
        </a:p>
      </dgm:t>
    </dgm:pt>
    <dgm:pt modelId="{1BB14453-1619-4A75-A0FE-A0A4DD57F795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1963</a:t>
          </a:r>
          <a:endParaRPr lang="en-US" sz="1400" dirty="0">
            <a:solidFill>
              <a:schemeClr val="bg1"/>
            </a:solidFill>
          </a:endParaRPr>
        </a:p>
      </dgm:t>
    </dgm:pt>
    <dgm:pt modelId="{F3DD7143-6CE4-4D33-9FE0-D745E26E1285}" type="sibTrans" cxnId="{3DEDDE87-7FC6-49C8-84E2-176759C046F0}">
      <dgm:prSet/>
      <dgm:spPr/>
      <dgm:t>
        <a:bodyPr/>
        <a:lstStyle/>
        <a:p>
          <a:endParaRPr lang="en-US"/>
        </a:p>
      </dgm:t>
    </dgm:pt>
    <dgm:pt modelId="{0DC768D9-AFDF-49B4-8C9C-819C4708843E}" type="parTrans" cxnId="{3DEDDE87-7FC6-49C8-84E2-176759C046F0}">
      <dgm:prSet/>
      <dgm:spPr/>
      <dgm:t>
        <a:bodyPr/>
        <a:lstStyle/>
        <a:p>
          <a:endParaRPr lang="en-US"/>
        </a:p>
      </dgm:t>
    </dgm:pt>
    <dgm:pt modelId="{90B968BF-4511-4D6D-ACED-C95745B5A57B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1964</a:t>
          </a:r>
          <a:endParaRPr lang="en-US" sz="1400" dirty="0">
            <a:solidFill>
              <a:schemeClr val="bg1"/>
            </a:solidFill>
          </a:endParaRPr>
        </a:p>
      </dgm:t>
    </dgm:pt>
    <dgm:pt modelId="{30E610AB-77B5-4054-9E64-8A346849540F}" type="sibTrans" cxnId="{AFD16207-D03A-4779-95BC-C1BE8E00F04C}">
      <dgm:prSet/>
      <dgm:spPr/>
      <dgm:t>
        <a:bodyPr/>
        <a:lstStyle/>
        <a:p>
          <a:endParaRPr lang="en-US"/>
        </a:p>
      </dgm:t>
    </dgm:pt>
    <dgm:pt modelId="{EFA29AA6-248D-4030-BD96-575E0748B3F4}" type="parTrans" cxnId="{AFD16207-D03A-4779-95BC-C1BE8E00F04C}">
      <dgm:prSet/>
      <dgm:spPr/>
      <dgm:t>
        <a:bodyPr/>
        <a:lstStyle/>
        <a:p>
          <a:endParaRPr lang="en-US"/>
        </a:p>
      </dgm:t>
    </dgm:pt>
    <dgm:pt modelId="{21D71A01-FB28-434D-8DE0-7D37328DBB97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1965</a:t>
          </a:r>
          <a:endParaRPr lang="en-US" sz="1400" dirty="0">
            <a:solidFill>
              <a:schemeClr val="bg1"/>
            </a:solidFill>
          </a:endParaRPr>
        </a:p>
      </dgm:t>
    </dgm:pt>
    <dgm:pt modelId="{23809391-2621-492F-AF7A-41500AFB3ED4}" type="sibTrans" cxnId="{82CB15D2-7CF2-4BAD-B0D6-A29DCD12E8E1}">
      <dgm:prSet/>
      <dgm:spPr/>
      <dgm:t>
        <a:bodyPr/>
        <a:lstStyle/>
        <a:p>
          <a:endParaRPr lang="en-US"/>
        </a:p>
      </dgm:t>
    </dgm:pt>
    <dgm:pt modelId="{FBF09402-B0AF-4076-A784-B0A970B88D50}" type="parTrans" cxnId="{82CB15D2-7CF2-4BAD-B0D6-A29DCD12E8E1}">
      <dgm:prSet/>
      <dgm:spPr/>
      <dgm:t>
        <a:bodyPr/>
        <a:lstStyle/>
        <a:p>
          <a:endParaRPr lang="en-US"/>
        </a:p>
      </dgm:t>
    </dgm:pt>
    <dgm:pt modelId="{6422E43C-72D6-4791-BBC0-188A4D75D266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1966</a:t>
          </a:r>
          <a:endParaRPr lang="en-US" sz="1400" dirty="0">
            <a:solidFill>
              <a:schemeClr val="bg1"/>
            </a:solidFill>
          </a:endParaRPr>
        </a:p>
      </dgm:t>
    </dgm:pt>
    <dgm:pt modelId="{A80137AB-4477-4321-9D54-EEB77B7609D1}" type="sibTrans" cxnId="{486C8B88-171F-44A1-A839-915A2D980F96}">
      <dgm:prSet/>
      <dgm:spPr/>
      <dgm:t>
        <a:bodyPr/>
        <a:lstStyle/>
        <a:p>
          <a:endParaRPr lang="en-US"/>
        </a:p>
      </dgm:t>
    </dgm:pt>
    <dgm:pt modelId="{78B4CC5F-7C5E-4E9D-A7C0-2443805D3ECD}" type="parTrans" cxnId="{486C8B88-171F-44A1-A839-915A2D980F96}">
      <dgm:prSet/>
      <dgm:spPr/>
      <dgm:t>
        <a:bodyPr/>
        <a:lstStyle/>
        <a:p>
          <a:endParaRPr lang="en-US"/>
        </a:p>
      </dgm:t>
    </dgm:pt>
    <dgm:pt modelId="{EE7E0D91-C06D-4239-850A-28786EDB738A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1967</a:t>
          </a:r>
          <a:endParaRPr lang="en-US" sz="1400" dirty="0">
            <a:solidFill>
              <a:schemeClr val="bg1"/>
            </a:solidFill>
          </a:endParaRPr>
        </a:p>
      </dgm:t>
    </dgm:pt>
    <dgm:pt modelId="{6597AFC4-EEB5-4D48-BFF8-86335E4D4B07}" type="sibTrans" cxnId="{83C95CBD-A88B-49FF-A247-F78BA1C32602}">
      <dgm:prSet/>
      <dgm:spPr/>
      <dgm:t>
        <a:bodyPr/>
        <a:lstStyle/>
        <a:p>
          <a:endParaRPr lang="en-US"/>
        </a:p>
      </dgm:t>
    </dgm:pt>
    <dgm:pt modelId="{D480DAC6-5278-4D46-A364-F817D104D904}" type="parTrans" cxnId="{83C95CBD-A88B-49FF-A247-F78BA1C32602}">
      <dgm:prSet/>
      <dgm:spPr/>
      <dgm:t>
        <a:bodyPr/>
        <a:lstStyle/>
        <a:p>
          <a:endParaRPr lang="en-US"/>
        </a:p>
      </dgm:t>
    </dgm:pt>
    <dgm:pt modelId="{6DC831A7-AC00-48FE-8B03-1E030D448FFE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1968</a:t>
          </a:r>
          <a:endParaRPr lang="en-US" sz="1400" dirty="0">
            <a:solidFill>
              <a:schemeClr val="bg1"/>
            </a:solidFill>
          </a:endParaRPr>
        </a:p>
      </dgm:t>
    </dgm:pt>
    <dgm:pt modelId="{56093870-4C77-450B-9C47-215CFA4480FF}" type="sibTrans" cxnId="{B40DEC37-10E8-4BF1-A3A6-2E659B028907}">
      <dgm:prSet/>
      <dgm:spPr/>
      <dgm:t>
        <a:bodyPr/>
        <a:lstStyle/>
        <a:p>
          <a:endParaRPr lang="en-US"/>
        </a:p>
      </dgm:t>
    </dgm:pt>
    <dgm:pt modelId="{6DC73E1C-9C25-481E-BB2E-D982C38C41DD}" type="parTrans" cxnId="{B40DEC37-10E8-4BF1-A3A6-2E659B028907}">
      <dgm:prSet/>
      <dgm:spPr/>
      <dgm:t>
        <a:bodyPr/>
        <a:lstStyle/>
        <a:p>
          <a:endParaRPr lang="en-US"/>
        </a:p>
      </dgm:t>
    </dgm:pt>
    <dgm:pt modelId="{550BCE88-8738-49B6-93A8-D165AA1CBB61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1969</a:t>
          </a:r>
          <a:endParaRPr lang="en-US" sz="1400" dirty="0">
            <a:solidFill>
              <a:schemeClr val="bg1"/>
            </a:solidFill>
          </a:endParaRPr>
        </a:p>
      </dgm:t>
    </dgm:pt>
    <dgm:pt modelId="{8CF44495-A641-4C6F-BCAD-D08EDAB6CFBB}" type="sibTrans" cxnId="{116C0F13-4859-492D-8E3E-8390F432C8CF}">
      <dgm:prSet/>
      <dgm:spPr/>
      <dgm:t>
        <a:bodyPr/>
        <a:lstStyle/>
        <a:p>
          <a:endParaRPr lang="en-US"/>
        </a:p>
      </dgm:t>
    </dgm:pt>
    <dgm:pt modelId="{B777C4FA-F8B0-44F9-BB96-F06AE805B49E}" type="parTrans" cxnId="{116C0F13-4859-492D-8E3E-8390F432C8CF}">
      <dgm:prSet/>
      <dgm:spPr/>
      <dgm:t>
        <a:bodyPr/>
        <a:lstStyle/>
        <a:p>
          <a:endParaRPr lang="en-US"/>
        </a:p>
      </dgm:t>
    </dgm:pt>
    <dgm:pt modelId="{7B9F5566-D366-45AF-A264-E237E1904E04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1970</a:t>
          </a:r>
          <a:endParaRPr lang="en-US" sz="1400" dirty="0">
            <a:solidFill>
              <a:schemeClr val="bg1"/>
            </a:solidFill>
          </a:endParaRPr>
        </a:p>
      </dgm:t>
    </dgm:pt>
    <dgm:pt modelId="{16096CD2-143A-4B1F-93A4-109BC8CF26AC}" type="sibTrans" cxnId="{CE9CB768-20BC-484C-9B26-AB413CCB7B20}">
      <dgm:prSet/>
      <dgm:spPr/>
      <dgm:t>
        <a:bodyPr/>
        <a:lstStyle/>
        <a:p>
          <a:endParaRPr lang="en-US"/>
        </a:p>
      </dgm:t>
    </dgm:pt>
    <dgm:pt modelId="{D3927C04-3E6E-46DC-9F42-999EF4836516}" type="parTrans" cxnId="{CE9CB768-20BC-484C-9B26-AB413CCB7B20}">
      <dgm:prSet/>
      <dgm:spPr/>
      <dgm:t>
        <a:bodyPr/>
        <a:lstStyle/>
        <a:p>
          <a:endParaRPr lang="en-US"/>
        </a:p>
      </dgm:t>
    </dgm:pt>
    <dgm:pt modelId="{7C7801B1-528C-419C-B2DE-58C0FD3796A0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1971</a:t>
          </a:r>
          <a:endParaRPr lang="en-US" sz="1400" dirty="0">
            <a:solidFill>
              <a:schemeClr val="bg1"/>
            </a:solidFill>
          </a:endParaRPr>
        </a:p>
      </dgm:t>
    </dgm:pt>
    <dgm:pt modelId="{8927D261-F4B6-4D3B-9D87-9151E851BB8D}" type="sibTrans" cxnId="{ABF5F069-4D32-4302-AD54-DF6745153249}">
      <dgm:prSet/>
      <dgm:spPr/>
      <dgm:t>
        <a:bodyPr/>
        <a:lstStyle/>
        <a:p>
          <a:endParaRPr lang="en-US"/>
        </a:p>
      </dgm:t>
    </dgm:pt>
    <dgm:pt modelId="{5B7A6222-E93D-4ADB-89F9-3C3BB8E16446}" type="parTrans" cxnId="{ABF5F069-4D32-4302-AD54-DF6745153249}">
      <dgm:prSet/>
      <dgm:spPr/>
      <dgm:t>
        <a:bodyPr/>
        <a:lstStyle/>
        <a:p>
          <a:endParaRPr lang="en-US"/>
        </a:p>
      </dgm:t>
    </dgm:pt>
    <dgm:pt modelId="{92532C5E-04DA-4BE1-899A-B6516F087E4B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1972</a:t>
          </a:r>
          <a:endParaRPr lang="en-US" sz="1400" dirty="0">
            <a:solidFill>
              <a:schemeClr val="bg1"/>
            </a:solidFill>
          </a:endParaRPr>
        </a:p>
      </dgm:t>
    </dgm:pt>
    <dgm:pt modelId="{B11EA861-6750-4A12-97FD-256F7C648A91}" type="sibTrans" cxnId="{3D871CB8-7037-4911-A5B5-5D54D494B5F6}">
      <dgm:prSet/>
      <dgm:spPr/>
      <dgm:t>
        <a:bodyPr/>
        <a:lstStyle/>
        <a:p>
          <a:endParaRPr lang="en-US"/>
        </a:p>
      </dgm:t>
    </dgm:pt>
    <dgm:pt modelId="{C9044BA3-21B7-414A-A707-34ABB4B878AB}" type="parTrans" cxnId="{3D871CB8-7037-4911-A5B5-5D54D494B5F6}">
      <dgm:prSet/>
      <dgm:spPr/>
      <dgm:t>
        <a:bodyPr/>
        <a:lstStyle/>
        <a:p>
          <a:endParaRPr lang="en-US"/>
        </a:p>
      </dgm:t>
    </dgm:pt>
    <dgm:pt modelId="{25B993F8-6D46-4D9F-9566-E30415A08687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1973</a:t>
          </a:r>
          <a:endParaRPr lang="en-US" sz="1400" dirty="0">
            <a:solidFill>
              <a:schemeClr val="bg1"/>
            </a:solidFill>
          </a:endParaRPr>
        </a:p>
      </dgm:t>
    </dgm:pt>
    <dgm:pt modelId="{003712B3-89DF-420D-87EC-FA86ADE9755B}" type="sibTrans" cxnId="{CD644770-E623-4624-A19E-E74CAFBAF84B}">
      <dgm:prSet/>
      <dgm:spPr/>
      <dgm:t>
        <a:bodyPr/>
        <a:lstStyle/>
        <a:p>
          <a:endParaRPr lang="en-US"/>
        </a:p>
      </dgm:t>
    </dgm:pt>
    <dgm:pt modelId="{4003907B-844F-437E-B854-1F9DE02C55E4}" type="parTrans" cxnId="{CD644770-E623-4624-A19E-E74CAFBAF84B}">
      <dgm:prSet/>
      <dgm:spPr/>
      <dgm:t>
        <a:bodyPr/>
        <a:lstStyle/>
        <a:p>
          <a:endParaRPr lang="en-US"/>
        </a:p>
      </dgm:t>
    </dgm:pt>
    <dgm:pt modelId="{F47439F5-D159-45BB-AD5B-6D94DD625B73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1974</a:t>
          </a:r>
          <a:endParaRPr lang="en-US" sz="1400" dirty="0">
            <a:solidFill>
              <a:schemeClr val="bg1"/>
            </a:solidFill>
          </a:endParaRPr>
        </a:p>
      </dgm:t>
    </dgm:pt>
    <dgm:pt modelId="{77953224-A8F2-49C2-991A-6F92D2729556}" type="sibTrans" cxnId="{EBBD4CA3-E3C9-4427-B4C8-6161621A5C51}">
      <dgm:prSet/>
      <dgm:spPr/>
      <dgm:t>
        <a:bodyPr/>
        <a:lstStyle/>
        <a:p>
          <a:endParaRPr lang="en-US"/>
        </a:p>
      </dgm:t>
    </dgm:pt>
    <dgm:pt modelId="{2DD3713E-0333-427F-8E99-E1A85919CDC7}" type="parTrans" cxnId="{EBBD4CA3-E3C9-4427-B4C8-6161621A5C51}">
      <dgm:prSet/>
      <dgm:spPr/>
      <dgm:t>
        <a:bodyPr/>
        <a:lstStyle/>
        <a:p>
          <a:endParaRPr lang="en-US"/>
        </a:p>
      </dgm:t>
    </dgm:pt>
    <dgm:pt modelId="{46FB3FC2-BB36-4F00-80D9-EC01907D0279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1975</a:t>
          </a:r>
          <a:endParaRPr lang="en-US" sz="1400" dirty="0">
            <a:solidFill>
              <a:schemeClr val="bg1"/>
            </a:solidFill>
          </a:endParaRPr>
        </a:p>
      </dgm:t>
    </dgm:pt>
    <dgm:pt modelId="{07DC84D5-1EE5-4C81-9101-89484E4A4214}" type="sibTrans" cxnId="{614A9F9B-4023-432E-8D6E-B7C4C57F9A17}">
      <dgm:prSet/>
      <dgm:spPr/>
      <dgm:t>
        <a:bodyPr/>
        <a:lstStyle/>
        <a:p>
          <a:endParaRPr lang="en-US"/>
        </a:p>
      </dgm:t>
    </dgm:pt>
    <dgm:pt modelId="{485C6787-90AD-443C-B575-AC6778680B30}" type="parTrans" cxnId="{614A9F9B-4023-432E-8D6E-B7C4C57F9A17}">
      <dgm:prSet/>
      <dgm:spPr/>
      <dgm:t>
        <a:bodyPr/>
        <a:lstStyle/>
        <a:p>
          <a:endParaRPr lang="en-US"/>
        </a:p>
      </dgm:t>
    </dgm:pt>
    <dgm:pt modelId="{34ADBB0A-B945-4D20-A51A-A8C22D5B646E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1976</a:t>
          </a:r>
          <a:endParaRPr lang="en-US" sz="1400" dirty="0">
            <a:solidFill>
              <a:schemeClr val="bg1"/>
            </a:solidFill>
          </a:endParaRPr>
        </a:p>
      </dgm:t>
    </dgm:pt>
    <dgm:pt modelId="{9D897E55-D180-48FE-95FB-8FA5A5E694EB}" type="sibTrans" cxnId="{D2F2CFF9-D740-4FAA-A12F-8A0001F31919}">
      <dgm:prSet/>
      <dgm:spPr/>
      <dgm:t>
        <a:bodyPr/>
        <a:lstStyle/>
        <a:p>
          <a:endParaRPr lang="en-US"/>
        </a:p>
      </dgm:t>
    </dgm:pt>
    <dgm:pt modelId="{82880520-EBA5-45F4-A19D-F040C1B097C0}" type="parTrans" cxnId="{D2F2CFF9-D740-4FAA-A12F-8A0001F31919}">
      <dgm:prSet/>
      <dgm:spPr/>
      <dgm:t>
        <a:bodyPr/>
        <a:lstStyle/>
        <a:p>
          <a:endParaRPr lang="en-US"/>
        </a:p>
      </dgm:t>
    </dgm:pt>
    <dgm:pt modelId="{D080E827-71C2-4B78-8906-BE7D4628E763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1977</a:t>
          </a:r>
          <a:endParaRPr lang="en-US" sz="1400" dirty="0">
            <a:solidFill>
              <a:schemeClr val="bg1"/>
            </a:solidFill>
          </a:endParaRPr>
        </a:p>
      </dgm:t>
    </dgm:pt>
    <dgm:pt modelId="{E5E9A01D-3F01-45D1-8A81-00F6D9F505AA}" type="sibTrans" cxnId="{E71B86E6-71DC-4D9C-86D4-DDF20713B029}">
      <dgm:prSet/>
      <dgm:spPr/>
      <dgm:t>
        <a:bodyPr/>
        <a:lstStyle/>
        <a:p>
          <a:endParaRPr lang="en-US"/>
        </a:p>
      </dgm:t>
    </dgm:pt>
    <dgm:pt modelId="{670AF6CE-2750-42A8-8E18-62DB6923B441}" type="parTrans" cxnId="{E71B86E6-71DC-4D9C-86D4-DDF20713B029}">
      <dgm:prSet/>
      <dgm:spPr/>
      <dgm:t>
        <a:bodyPr/>
        <a:lstStyle/>
        <a:p>
          <a:endParaRPr lang="en-US"/>
        </a:p>
      </dgm:t>
    </dgm:pt>
    <dgm:pt modelId="{1DA53B07-5A69-4D23-B263-819AFBD5619E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1978</a:t>
          </a:r>
          <a:endParaRPr lang="en-US" sz="1400" dirty="0">
            <a:solidFill>
              <a:schemeClr val="bg1"/>
            </a:solidFill>
          </a:endParaRPr>
        </a:p>
      </dgm:t>
    </dgm:pt>
    <dgm:pt modelId="{CD409560-77ED-4813-9651-E0C720ECF6C8}" type="sibTrans" cxnId="{95EEE894-9C8B-4B6B-851F-DF19FC8506D8}">
      <dgm:prSet/>
      <dgm:spPr/>
      <dgm:t>
        <a:bodyPr/>
        <a:lstStyle/>
        <a:p>
          <a:endParaRPr lang="en-US"/>
        </a:p>
      </dgm:t>
    </dgm:pt>
    <dgm:pt modelId="{02A1FE48-F875-4D22-BA5A-517F8FA28B37}" type="parTrans" cxnId="{95EEE894-9C8B-4B6B-851F-DF19FC8506D8}">
      <dgm:prSet/>
      <dgm:spPr/>
      <dgm:t>
        <a:bodyPr/>
        <a:lstStyle/>
        <a:p>
          <a:endParaRPr lang="en-US"/>
        </a:p>
      </dgm:t>
    </dgm:pt>
    <dgm:pt modelId="{D0F0D46E-EDB9-4E61-AFF7-B3D772DE26C4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1979</a:t>
          </a:r>
          <a:endParaRPr lang="en-US" sz="1400" dirty="0">
            <a:solidFill>
              <a:schemeClr val="bg1"/>
            </a:solidFill>
          </a:endParaRPr>
        </a:p>
      </dgm:t>
    </dgm:pt>
    <dgm:pt modelId="{4A829CBA-72D3-4F4F-83CF-C8281D2C7311}" type="sibTrans" cxnId="{489C12DA-3BC4-4D7E-B691-144EE7347466}">
      <dgm:prSet/>
      <dgm:spPr/>
      <dgm:t>
        <a:bodyPr/>
        <a:lstStyle/>
        <a:p>
          <a:endParaRPr lang="en-US"/>
        </a:p>
      </dgm:t>
    </dgm:pt>
    <dgm:pt modelId="{C07D6ACC-2E7A-4C9E-8BCD-183ADE1CF8E8}" type="parTrans" cxnId="{489C12DA-3BC4-4D7E-B691-144EE7347466}">
      <dgm:prSet/>
      <dgm:spPr/>
      <dgm:t>
        <a:bodyPr/>
        <a:lstStyle/>
        <a:p>
          <a:endParaRPr lang="en-US"/>
        </a:p>
      </dgm:t>
    </dgm:pt>
    <dgm:pt modelId="{69214ACB-3E68-409F-BC27-420CB2CE0970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1980</a:t>
          </a:r>
          <a:endParaRPr lang="en-US" sz="1400" dirty="0">
            <a:solidFill>
              <a:schemeClr val="bg1"/>
            </a:solidFill>
          </a:endParaRPr>
        </a:p>
      </dgm:t>
    </dgm:pt>
    <dgm:pt modelId="{E2F08D25-83EE-4367-915A-0E5B72BC8675}" type="sibTrans" cxnId="{64DCABD0-9FC8-43BB-8627-1542AAB3D3EA}">
      <dgm:prSet/>
      <dgm:spPr/>
      <dgm:t>
        <a:bodyPr/>
        <a:lstStyle/>
        <a:p>
          <a:endParaRPr lang="en-US"/>
        </a:p>
      </dgm:t>
    </dgm:pt>
    <dgm:pt modelId="{149C7725-AA97-48AD-9228-85AA8F23EA42}" type="parTrans" cxnId="{64DCABD0-9FC8-43BB-8627-1542AAB3D3EA}">
      <dgm:prSet/>
      <dgm:spPr/>
      <dgm:t>
        <a:bodyPr/>
        <a:lstStyle/>
        <a:p>
          <a:endParaRPr lang="en-US"/>
        </a:p>
      </dgm:t>
    </dgm:pt>
    <dgm:pt modelId="{97C9B6C3-4D75-4BEE-818E-2935936756E0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1981</a:t>
          </a:r>
          <a:endParaRPr lang="en-US" sz="1400" dirty="0">
            <a:solidFill>
              <a:schemeClr val="bg1"/>
            </a:solidFill>
          </a:endParaRPr>
        </a:p>
      </dgm:t>
    </dgm:pt>
    <dgm:pt modelId="{4E0E944D-B3B1-4F5F-ACD8-1E835DE18EAD}" type="sibTrans" cxnId="{25EE693C-49A2-4197-A6B3-7F001675FDE8}">
      <dgm:prSet/>
      <dgm:spPr/>
      <dgm:t>
        <a:bodyPr/>
        <a:lstStyle/>
        <a:p>
          <a:endParaRPr lang="en-US"/>
        </a:p>
      </dgm:t>
    </dgm:pt>
    <dgm:pt modelId="{F7D37E8F-7473-4924-8055-5F3B72C29A53}" type="parTrans" cxnId="{25EE693C-49A2-4197-A6B3-7F001675FDE8}">
      <dgm:prSet/>
      <dgm:spPr/>
      <dgm:t>
        <a:bodyPr/>
        <a:lstStyle/>
        <a:p>
          <a:endParaRPr lang="en-US"/>
        </a:p>
      </dgm:t>
    </dgm:pt>
    <dgm:pt modelId="{C27966DE-3F53-4D43-940B-1153E21CAFD9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1982</a:t>
          </a:r>
          <a:endParaRPr lang="en-US" sz="1400" dirty="0">
            <a:solidFill>
              <a:schemeClr val="bg1"/>
            </a:solidFill>
          </a:endParaRPr>
        </a:p>
      </dgm:t>
    </dgm:pt>
    <dgm:pt modelId="{C116DEE1-4F1A-481F-9DC1-0011443CE163}" type="sibTrans" cxnId="{5B20FB47-C5E2-4505-A8C6-1795DF059D70}">
      <dgm:prSet/>
      <dgm:spPr/>
      <dgm:t>
        <a:bodyPr/>
        <a:lstStyle/>
        <a:p>
          <a:endParaRPr lang="en-US"/>
        </a:p>
      </dgm:t>
    </dgm:pt>
    <dgm:pt modelId="{3D93A54C-383F-4241-BA68-E9AE0B3D69AE}" type="parTrans" cxnId="{5B20FB47-C5E2-4505-A8C6-1795DF059D70}">
      <dgm:prSet/>
      <dgm:spPr/>
      <dgm:t>
        <a:bodyPr/>
        <a:lstStyle/>
        <a:p>
          <a:endParaRPr lang="en-US"/>
        </a:p>
      </dgm:t>
    </dgm:pt>
    <dgm:pt modelId="{6A0ECDE0-108B-483F-9FAF-1390E005C2ED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1983</a:t>
          </a:r>
          <a:endParaRPr lang="en-US" sz="1400" dirty="0">
            <a:solidFill>
              <a:schemeClr val="bg1"/>
            </a:solidFill>
          </a:endParaRPr>
        </a:p>
      </dgm:t>
    </dgm:pt>
    <dgm:pt modelId="{DD3F3FC2-A253-4D3F-AAA1-8872AD8CA11E}" type="sibTrans" cxnId="{1A9C30FE-255D-4718-9581-C67578896344}">
      <dgm:prSet/>
      <dgm:spPr/>
      <dgm:t>
        <a:bodyPr/>
        <a:lstStyle/>
        <a:p>
          <a:endParaRPr lang="en-US"/>
        </a:p>
      </dgm:t>
    </dgm:pt>
    <dgm:pt modelId="{EF0179ED-C515-4C3E-847A-BBFE5FF88BFE}" type="parTrans" cxnId="{1A9C30FE-255D-4718-9581-C67578896344}">
      <dgm:prSet/>
      <dgm:spPr/>
      <dgm:t>
        <a:bodyPr/>
        <a:lstStyle/>
        <a:p>
          <a:endParaRPr lang="en-US"/>
        </a:p>
      </dgm:t>
    </dgm:pt>
    <dgm:pt modelId="{3EEA1EDC-E755-41CD-B30C-F0BEED8BA0C1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1984</a:t>
          </a:r>
          <a:endParaRPr lang="en-US" sz="1400" dirty="0">
            <a:solidFill>
              <a:schemeClr val="bg1"/>
            </a:solidFill>
          </a:endParaRPr>
        </a:p>
      </dgm:t>
    </dgm:pt>
    <dgm:pt modelId="{7BA31118-30F6-4611-A64A-232CFE2C183C}" type="sibTrans" cxnId="{F8566545-2116-4CC9-ABBA-88A1D3175AB3}">
      <dgm:prSet/>
      <dgm:spPr/>
      <dgm:t>
        <a:bodyPr/>
        <a:lstStyle/>
        <a:p>
          <a:endParaRPr lang="en-US"/>
        </a:p>
      </dgm:t>
    </dgm:pt>
    <dgm:pt modelId="{B54235BA-9FBF-4018-8B81-1DF785C96B59}" type="parTrans" cxnId="{F8566545-2116-4CC9-ABBA-88A1D3175AB3}">
      <dgm:prSet/>
      <dgm:spPr/>
      <dgm:t>
        <a:bodyPr/>
        <a:lstStyle/>
        <a:p>
          <a:endParaRPr lang="en-US"/>
        </a:p>
      </dgm:t>
    </dgm:pt>
    <dgm:pt modelId="{E080AACD-4146-4FBE-AFA6-B2A974006587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1985</a:t>
          </a:r>
          <a:endParaRPr lang="en-US" sz="1400" dirty="0">
            <a:solidFill>
              <a:schemeClr val="bg1"/>
            </a:solidFill>
          </a:endParaRPr>
        </a:p>
      </dgm:t>
    </dgm:pt>
    <dgm:pt modelId="{CE553681-AD68-409E-9A8C-02794C7320C9}" type="sibTrans" cxnId="{3FEE89FC-D7BB-47E3-8F77-82C7EA70414A}">
      <dgm:prSet/>
      <dgm:spPr/>
      <dgm:t>
        <a:bodyPr/>
        <a:lstStyle/>
        <a:p>
          <a:endParaRPr lang="en-US"/>
        </a:p>
      </dgm:t>
    </dgm:pt>
    <dgm:pt modelId="{E66C451B-F512-42E3-9069-E6B32AA6C108}" type="parTrans" cxnId="{3FEE89FC-D7BB-47E3-8F77-82C7EA70414A}">
      <dgm:prSet/>
      <dgm:spPr/>
      <dgm:t>
        <a:bodyPr/>
        <a:lstStyle/>
        <a:p>
          <a:endParaRPr lang="en-US"/>
        </a:p>
      </dgm:t>
    </dgm:pt>
    <dgm:pt modelId="{744CE2BC-7ADD-40B7-B48D-C08C4F4D723D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1986</a:t>
          </a:r>
          <a:endParaRPr lang="en-US" sz="1400" dirty="0">
            <a:solidFill>
              <a:schemeClr val="bg1"/>
            </a:solidFill>
          </a:endParaRPr>
        </a:p>
      </dgm:t>
    </dgm:pt>
    <dgm:pt modelId="{D24C3A7C-1A66-4B53-AFCD-3D1EEAD65266}" type="sibTrans" cxnId="{B478B01C-B6CE-4013-B857-7C7387BD0037}">
      <dgm:prSet/>
      <dgm:spPr/>
      <dgm:t>
        <a:bodyPr/>
        <a:lstStyle/>
        <a:p>
          <a:endParaRPr lang="en-US"/>
        </a:p>
      </dgm:t>
    </dgm:pt>
    <dgm:pt modelId="{D8A227D4-E0AA-48FB-AF2B-6A290684B974}" type="parTrans" cxnId="{B478B01C-B6CE-4013-B857-7C7387BD0037}">
      <dgm:prSet/>
      <dgm:spPr/>
      <dgm:t>
        <a:bodyPr/>
        <a:lstStyle/>
        <a:p>
          <a:endParaRPr lang="en-US"/>
        </a:p>
      </dgm:t>
    </dgm:pt>
    <dgm:pt modelId="{761FE30D-A4E6-4C92-BED6-CDAABFD1F136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1987</a:t>
          </a:r>
          <a:endParaRPr lang="en-US" sz="1400" dirty="0">
            <a:solidFill>
              <a:schemeClr val="bg1"/>
            </a:solidFill>
          </a:endParaRPr>
        </a:p>
      </dgm:t>
    </dgm:pt>
    <dgm:pt modelId="{2548E0C7-79CC-4497-A26D-8C4338E58CA9}" type="sibTrans" cxnId="{0E56AB72-3644-4400-A4A6-DFDFE25C18E9}">
      <dgm:prSet/>
      <dgm:spPr/>
      <dgm:t>
        <a:bodyPr/>
        <a:lstStyle/>
        <a:p>
          <a:endParaRPr lang="en-US"/>
        </a:p>
      </dgm:t>
    </dgm:pt>
    <dgm:pt modelId="{003ADAD2-49B4-4903-82FB-0CD279845E02}" type="parTrans" cxnId="{0E56AB72-3644-4400-A4A6-DFDFE25C18E9}">
      <dgm:prSet/>
      <dgm:spPr/>
      <dgm:t>
        <a:bodyPr/>
        <a:lstStyle/>
        <a:p>
          <a:endParaRPr lang="en-US"/>
        </a:p>
      </dgm:t>
    </dgm:pt>
    <dgm:pt modelId="{7C37679F-0C06-47CF-A3BC-BB2E0E7AA6B6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1988</a:t>
          </a:r>
          <a:endParaRPr lang="en-US" sz="1400" dirty="0">
            <a:solidFill>
              <a:schemeClr val="bg1"/>
            </a:solidFill>
          </a:endParaRPr>
        </a:p>
      </dgm:t>
    </dgm:pt>
    <dgm:pt modelId="{E9DC032D-36A3-40F8-BD07-F37B0E61E693}" type="sibTrans" cxnId="{D0819052-FAB6-45B3-B01D-0269A6EED3EE}">
      <dgm:prSet/>
      <dgm:spPr/>
      <dgm:t>
        <a:bodyPr/>
        <a:lstStyle/>
        <a:p>
          <a:endParaRPr lang="en-US"/>
        </a:p>
      </dgm:t>
    </dgm:pt>
    <dgm:pt modelId="{1C167B95-FD7D-4068-A776-CE4CB38202BA}" type="parTrans" cxnId="{D0819052-FAB6-45B3-B01D-0269A6EED3EE}">
      <dgm:prSet/>
      <dgm:spPr/>
      <dgm:t>
        <a:bodyPr/>
        <a:lstStyle/>
        <a:p>
          <a:endParaRPr lang="en-US"/>
        </a:p>
      </dgm:t>
    </dgm:pt>
    <dgm:pt modelId="{D9EFEC50-8CA4-4CFF-A95D-61B30DD3FBA4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1989</a:t>
          </a:r>
          <a:endParaRPr lang="en-US" sz="1400" dirty="0">
            <a:solidFill>
              <a:schemeClr val="bg1"/>
            </a:solidFill>
          </a:endParaRPr>
        </a:p>
      </dgm:t>
    </dgm:pt>
    <dgm:pt modelId="{9D44F67E-0F35-4235-BFA6-218F08E3CDE9}" type="sibTrans" cxnId="{AB6A7B50-A9B3-4B69-9F31-8791DEC8ADCC}">
      <dgm:prSet/>
      <dgm:spPr/>
      <dgm:t>
        <a:bodyPr/>
        <a:lstStyle/>
        <a:p>
          <a:endParaRPr lang="en-US"/>
        </a:p>
      </dgm:t>
    </dgm:pt>
    <dgm:pt modelId="{7F7C473E-471B-4026-8360-CCDB7BE3A156}" type="parTrans" cxnId="{AB6A7B50-A9B3-4B69-9F31-8791DEC8ADCC}">
      <dgm:prSet/>
      <dgm:spPr/>
      <dgm:t>
        <a:bodyPr/>
        <a:lstStyle/>
        <a:p>
          <a:endParaRPr lang="en-US"/>
        </a:p>
      </dgm:t>
    </dgm:pt>
    <dgm:pt modelId="{D7C9A229-4403-42F7-93A1-99CB9481B4E4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1990</a:t>
          </a:r>
          <a:endParaRPr lang="en-US" sz="1400" dirty="0">
            <a:solidFill>
              <a:schemeClr val="bg1"/>
            </a:solidFill>
          </a:endParaRPr>
        </a:p>
      </dgm:t>
    </dgm:pt>
    <dgm:pt modelId="{9CBE8152-43AA-4B58-8AD7-7B25BC65144E}" type="sibTrans" cxnId="{A2822E4C-2CA5-48AF-88BB-33587906E281}">
      <dgm:prSet/>
      <dgm:spPr/>
      <dgm:t>
        <a:bodyPr/>
        <a:lstStyle/>
        <a:p>
          <a:endParaRPr lang="en-US"/>
        </a:p>
      </dgm:t>
    </dgm:pt>
    <dgm:pt modelId="{9C3F4D85-5947-4C00-8269-F584A33EF095}" type="parTrans" cxnId="{A2822E4C-2CA5-48AF-88BB-33587906E281}">
      <dgm:prSet/>
      <dgm:spPr/>
      <dgm:t>
        <a:bodyPr/>
        <a:lstStyle/>
        <a:p>
          <a:endParaRPr lang="en-US"/>
        </a:p>
      </dgm:t>
    </dgm:pt>
    <dgm:pt modelId="{7513F786-D439-4ADB-96EC-7D51F3017B26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1991</a:t>
          </a:r>
          <a:endParaRPr lang="en-US" sz="1400" dirty="0">
            <a:solidFill>
              <a:schemeClr val="bg1"/>
            </a:solidFill>
          </a:endParaRPr>
        </a:p>
      </dgm:t>
    </dgm:pt>
    <dgm:pt modelId="{64E84CEE-F4D5-4F0E-AD9C-A9D800D043BB}" type="sibTrans" cxnId="{B13A25C0-ED9E-401D-9407-BF95137BB14E}">
      <dgm:prSet/>
      <dgm:spPr/>
      <dgm:t>
        <a:bodyPr/>
        <a:lstStyle/>
        <a:p>
          <a:endParaRPr lang="en-US"/>
        </a:p>
      </dgm:t>
    </dgm:pt>
    <dgm:pt modelId="{F63097AE-6460-4E5E-8BEC-CC28EB6F106D}" type="parTrans" cxnId="{B13A25C0-ED9E-401D-9407-BF95137BB14E}">
      <dgm:prSet/>
      <dgm:spPr/>
      <dgm:t>
        <a:bodyPr/>
        <a:lstStyle/>
        <a:p>
          <a:endParaRPr lang="en-US"/>
        </a:p>
      </dgm:t>
    </dgm:pt>
    <dgm:pt modelId="{D3481694-4EED-4052-A985-50EE5363D675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1992</a:t>
          </a:r>
          <a:endParaRPr lang="en-US" sz="1400" dirty="0">
            <a:solidFill>
              <a:schemeClr val="bg1"/>
            </a:solidFill>
          </a:endParaRPr>
        </a:p>
      </dgm:t>
    </dgm:pt>
    <dgm:pt modelId="{226DB93D-5B37-4B92-B74E-293C3403D25D}" type="sibTrans" cxnId="{A42D590C-6E81-41EE-9363-172043D45129}">
      <dgm:prSet/>
      <dgm:spPr/>
      <dgm:t>
        <a:bodyPr/>
        <a:lstStyle/>
        <a:p>
          <a:endParaRPr lang="en-US"/>
        </a:p>
      </dgm:t>
    </dgm:pt>
    <dgm:pt modelId="{EAC63467-44E7-4619-AF89-25E999FAFCAA}" type="parTrans" cxnId="{A42D590C-6E81-41EE-9363-172043D45129}">
      <dgm:prSet/>
      <dgm:spPr/>
      <dgm:t>
        <a:bodyPr/>
        <a:lstStyle/>
        <a:p>
          <a:endParaRPr lang="en-US"/>
        </a:p>
      </dgm:t>
    </dgm:pt>
    <dgm:pt modelId="{C31EBBF1-FBA8-4476-AEF7-91A340FDC472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1993</a:t>
          </a:r>
          <a:endParaRPr lang="en-US" sz="1400" dirty="0">
            <a:solidFill>
              <a:schemeClr val="bg1"/>
            </a:solidFill>
          </a:endParaRPr>
        </a:p>
      </dgm:t>
    </dgm:pt>
    <dgm:pt modelId="{13B75153-955F-49ED-8AF1-216D2801B6E8}" type="sibTrans" cxnId="{47F18DF2-B40A-417E-B8C6-692E263F3EDA}">
      <dgm:prSet/>
      <dgm:spPr/>
      <dgm:t>
        <a:bodyPr/>
        <a:lstStyle/>
        <a:p>
          <a:endParaRPr lang="en-US"/>
        </a:p>
      </dgm:t>
    </dgm:pt>
    <dgm:pt modelId="{B49ED49F-0D1C-4537-8A57-B89A002B0705}" type="parTrans" cxnId="{47F18DF2-B40A-417E-B8C6-692E263F3EDA}">
      <dgm:prSet/>
      <dgm:spPr/>
      <dgm:t>
        <a:bodyPr/>
        <a:lstStyle/>
        <a:p>
          <a:endParaRPr lang="en-US"/>
        </a:p>
      </dgm:t>
    </dgm:pt>
    <dgm:pt modelId="{15EBE436-649D-4255-8B83-5116B76AF8C6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1994</a:t>
          </a:r>
          <a:endParaRPr lang="en-US" sz="1400" dirty="0">
            <a:solidFill>
              <a:schemeClr val="bg1"/>
            </a:solidFill>
          </a:endParaRPr>
        </a:p>
      </dgm:t>
    </dgm:pt>
    <dgm:pt modelId="{12E56D24-5334-4FEF-A5F2-F73B24D4C704}" type="sibTrans" cxnId="{BD38F959-5E79-4599-BDD1-1930F66D92A3}">
      <dgm:prSet/>
      <dgm:spPr/>
      <dgm:t>
        <a:bodyPr/>
        <a:lstStyle/>
        <a:p>
          <a:endParaRPr lang="en-US"/>
        </a:p>
      </dgm:t>
    </dgm:pt>
    <dgm:pt modelId="{B1405FAC-C0C5-4CCD-89A6-A143351B9A76}" type="parTrans" cxnId="{BD38F959-5E79-4599-BDD1-1930F66D92A3}">
      <dgm:prSet/>
      <dgm:spPr/>
      <dgm:t>
        <a:bodyPr/>
        <a:lstStyle/>
        <a:p>
          <a:endParaRPr lang="en-US"/>
        </a:p>
      </dgm:t>
    </dgm:pt>
    <dgm:pt modelId="{A9ED9CC3-EB82-4E08-BC00-D726B9F0BCC5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1995</a:t>
          </a:r>
          <a:endParaRPr lang="en-US" sz="1400" dirty="0">
            <a:solidFill>
              <a:schemeClr val="bg1"/>
            </a:solidFill>
          </a:endParaRPr>
        </a:p>
      </dgm:t>
    </dgm:pt>
    <dgm:pt modelId="{3D95D123-903A-4CE7-97AD-D8CF8BF54AEB}" type="sibTrans" cxnId="{22F1E81A-6593-47FC-993D-CBF7AC89DFD0}">
      <dgm:prSet/>
      <dgm:spPr/>
      <dgm:t>
        <a:bodyPr/>
        <a:lstStyle/>
        <a:p>
          <a:endParaRPr lang="en-US"/>
        </a:p>
      </dgm:t>
    </dgm:pt>
    <dgm:pt modelId="{82E28897-7147-42C6-93EC-1CA79C1EC9DE}" type="parTrans" cxnId="{22F1E81A-6593-47FC-993D-CBF7AC89DFD0}">
      <dgm:prSet/>
      <dgm:spPr/>
      <dgm:t>
        <a:bodyPr/>
        <a:lstStyle/>
        <a:p>
          <a:endParaRPr lang="en-US"/>
        </a:p>
      </dgm:t>
    </dgm:pt>
    <dgm:pt modelId="{DD2D965C-E811-4294-8A5F-A4807936AD21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1996</a:t>
          </a:r>
          <a:endParaRPr lang="en-US" sz="1400" dirty="0">
            <a:solidFill>
              <a:schemeClr val="bg1"/>
            </a:solidFill>
          </a:endParaRPr>
        </a:p>
      </dgm:t>
    </dgm:pt>
    <dgm:pt modelId="{BA637064-997C-43F5-A5ED-4BDB6068AAC4}" type="sibTrans" cxnId="{33A9890B-E788-495F-B2EA-699DABCA7855}">
      <dgm:prSet/>
      <dgm:spPr/>
      <dgm:t>
        <a:bodyPr/>
        <a:lstStyle/>
        <a:p>
          <a:endParaRPr lang="en-US"/>
        </a:p>
      </dgm:t>
    </dgm:pt>
    <dgm:pt modelId="{9C7128BB-1CDC-4CD8-B20C-6B5CACD73FD3}" type="parTrans" cxnId="{33A9890B-E788-495F-B2EA-699DABCA7855}">
      <dgm:prSet/>
      <dgm:spPr/>
      <dgm:t>
        <a:bodyPr/>
        <a:lstStyle/>
        <a:p>
          <a:endParaRPr lang="en-US"/>
        </a:p>
      </dgm:t>
    </dgm:pt>
    <dgm:pt modelId="{BFBB672B-8AE0-430E-B90A-338BF9765504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1997</a:t>
          </a:r>
          <a:endParaRPr lang="en-US" sz="1400" dirty="0">
            <a:solidFill>
              <a:schemeClr val="bg1"/>
            </a:solidFill>
          </a:endParaRPr>
        </a:p>
      </dgm:t>
    </dgm:pt>
    <dgm:pt modelId="{6A1379EB-9BF9-49D6-94EF-C30A17E49D4B}" type="sibTrans" cxnId="{428DD47A-0F5D-4600-B081-44DB8B65D262}">
      <dgm:prSet/>
      <dgm:spPr/>
      <dgm:t>
        <a:bodyPr/>
        <a:lstStyle/>
        <a:p>
          <a:endParaRPr lang="en-US"/>
        </a:p>
      </dgm:t>
    </dgm:pt>
    <dgm:pt modelId="{12EB4D0B-A28B-4887-B445-8830634D00B3}" type="parTrans" cxnId="{428DD47A-0F5D-4600-B081-44DB8B65D262}">
      <dgm:prSet/>
      <dgm:spPr/>
      <dgm:t>
        <a:bodyPr/>
        <a:lstStyle/>
        <a:p>
          <a:endParaRPr lang="en-US"/>
        </a:p>
      </dgm:t>
    </dgm:pt>
    <dgm:pt modelId="{FA245541-1BFE-4FC0-94BA-5AA79ADC9DD2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1998</a:t>
          </a:r>
          <a:endParaRPr lang="en-US" sz="1400" dirty="0">
            <a:solidFill>
              <a:schemeClr val="bg1"/>
            </a:solidFill>
          </a:endParaRPr>
        </a:p>
      </dgm:t>
    </dgm:pt>
    <dgm:pt modelId="{C11BA805-382A-4A28-A92B-CEE0162CFF98}" type="sibTrans" cxnId="{DEB168D2-7290-4C44-B21C-D14B41F92449}">
      <dgm:prSet/>
      <dgm:spPr/>
      <dgm:t>
        <a:bodyPr/>
        <a:lstStyle/>
        <a:p>
          <a:endParaRPr lang="en-US"/>
        </a:p>
      </dgm:t>
    </dgm:pt>
    <dgm:pt modelId="{28F4A5AE-8369-4A60-AC47-B69F6D04BD4B}" type="parTrans" cxnId="{DEB168D2-7290-4C44-B21C-D14B41F92449}">
      <dgm:prSet/>
      <dgm:spPr/>
      <dgm:t>
        <a:bodyPr/>
        <a:lstStyle/>
        <a:p>
          <a:endParaRPr lang="en-US"/>
        </a:p>
      </dgm:t>
    </dgm:pt>
    <dgm:pt modelId="{3CDFEF43-D3FE-4295-9CD7-886EC59A68A8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1999</a:t>
          </a:r>
          <a:endParaRPr lang="en-US" sz="1400" dirty="0">
            <a:solidFill>
              <a:schemeClr val="bg1"/>
            </a:solidFill>
          </a:endParaRPr>
        </a:p>
      </dgm:t>
    </dgm:pt>
    <dgm:pt modelId="{FF0AE6E4-2D03-41CC-9BD3-18C32E002DBF}" type="sibTrans" cxnId="{9B8CF743-77FE-41A1-8DD9-0E1EA10EC180}">
      <dgm:prSet/>
      <dgm:spPr/>
      <dgm:t>
        <a:bodyPr/>
        <a:lstStyle/>
        <a:p>
          <a:endParaRPr lang="en-US"/>
        </a:p>
      </dgm:t>
    </dgm:pt>
    <dgm:pt modelId="{D1ACFFE8-6A14-4B8E-8C1E-B5611D9AD9D6}" type="parTrans" cxnId="{9B8CF743-77FE-41A1-8DD9-0E1EA10EC180}">
      <dgm:prSet/>
      <dgm:spPr/>
      <dgm:t>
        <a:bodyPr/>
        <a:lstStyle/>
        <a:p>
          <a:endParaRPr lang="en-US"/>
        </a:p>
      </dgm:t>
    </dgm:pt>
    <dgm:pt modelId="{B5C60522-5E1B-47F2-9B91-0F16F537D02A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2000</a:t>
          </a:r>
          <a:endParaRPr lang="en-US" sz="1400" dirty="0">
            <a:solidFill>
              <a:schemeClr val="bg1"/>
            </a:solidFill>
          </a:endParaRPr>
        </a:p>
      </dgm:t>
    </dgm:pt>
    <dgm:pt modelId="{1855F40C-A901-4638-9381-7A593351FCD8}" type="sibTrans" cxnId="{1802AC0F-8A9A-49A3-A1EC-411D7EA78197}">
      <dgm:prSet/>
      <dgm:spPr/>
      <dgm:t>
        <a:bodyPr/>
        <a:lstStyle/>
        <a:p>
          <a:endParaRPr lang="en-US"/>
        </a:p>
      </dgm:t>
    </dgm:pt>
    <dgm:pt modelId="{96F8BCB5-B9E9-41F4-892F-7117BB2A50EB}" type="parTrans" cxnId="{1802AC0F-8A9A-49A3-A1EC-411D7EA78197}">
      <dgm:prSet/>
      <dgm:spPr/>
      <dgm:t>
        <a:bodyPr/>
        <a:lstStyle/>
        <a:p>
          <a:endParaRPr lang="en-US"/>
        </a:p>
      </dgm:t>
    </dgm:pt>
    <dgm:pt modelId="{ECD7D7D3-0A03-478A-8D02-CA53540AE1DA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2001</a:t>
          </a:r>
          <a:endParaRPr lang="en-US" sz="1400" dirty="0">
            <a:solidFill>
              <a:schemeClr val="bg1"/>
            </a:solidFill>
          </a:endParaRPr>
        </a:p>
      </dgm:t>
    </dgm:pt>
    <dgm:pt modelId="{A28C6418-BC56-4BE9-9F40-C20776116F37}" type="sibTrans" cxnId="{3DF2DEDE-3248-4864-A337-AFD68FB23CA8}">
      <dgm:prSet/>
      <dgm:spPr/>
      <dgm:t>
        <a:bodyPr/>
        <a:lstStyle/>
        <a:p>
          <a:endParaRPr lang="en-US"/>
        </a:p>
      </dgm:t>
    </dgm:pt>
    <dgm:pt modelId="{0D6147CE-9848-4540-8099-35FF3962B163}" type="parTrans" cxnId="{3DF2DEDE-3248-4864-A337-AFD68FB23CA8}">
      <dgm:prSet/>
      <dgm:spPr/>
      <dgm:t>
        <a:bodyPr/>
        <a:lstStyle/>
        <a:p>
          <a:endParaRPr lang="en-US"/>
        </a:p>
      </dgm:t>
    </dgm:pt>
    <dgm:pt modelId="{97A953B8-D7E9-465D-B407-B6124290E69D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2002</a:t>
          </a:r>
          <a:endParaRPr lang="en-US" sz="1400" dirty="0">
            <a:solidFill>
              <a:schemeClr val="bg1"/>
            </a:solidFill>
          </a:endParaRPr>
        </a:p>
      </dgm:t>
    </dgm:pt>
    <dgm:pt modelId="{E12B0196-2A94-4565-ACA2-72CB77182F1E}" type="sibTrans" cxnId="{ED2348ED-9221-4EA3-9687-EBA12A570C2B}">
      <dgm:prSet/>
      <dgm:spPr/>
      <dgm:t>
        <a:bodyPr/>
        <a:lstStyle/>
        <a:p>
          <a:endParaRPr lang="en-US"/>
        </a:p>
      </dgm:t>
    </dgm:pt>
    <dgm:pt modelId="{CFF840B6-FB2E-4974-837B-3ED134A3DB6B}" type="parTrans" cxnId="{ED2348ED-9221-4EA3-9687-EBA12A570C2B}">
      <dgm:prSet/>
      <dgm:spPr/>
      <dgm:t>
        <a:bodyPr/>
        <a:lstStyle/>
        <a:p>
          <a:endParaRPr lang="en-US"/>
        </a:p>
      </dgm:t>
    </dgm:pt>
    <dgm:pt modelId="{392375A1-8D48-4D48-B387-1F26688D8D37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2003</a:t>
          </a:r>
          <a:endParaRPr lang="en-US" sz="1400" dirty="0">
            <a:solidFill>
              <a:schemeClr val="bg1"/>
            </a:solidFill>
          </a:endParaRPr>
        </a:p>
      </dgm:t>
    </dgm:pt>
    <dgm:pt modelId="{E15DD25E-D46D-4996-86FB-3CF7111A1D06}" type="sibTrans" cxnId="{D3D95841-98DF-4521-BA02-971D732B81B8}">
      <dgm:prSet/>
      <dgm:spPr/>
      <dgm:t>
        <a:bodyPr/>
        <a:lstStyle/>
        <a:p>
          <a:endParaRPr lang="en-US"/>
        </a:p>
      </dgm:t>
    </dgm:pt>
    <dgm:pt modelId="{4700D67A-A1D0-4342-BEE2-FCADE709BC77}" type="parTrans" cxnId="{D3D95841-98DF-4521-BA02-971D732B81B8}">
      <dgm:prSet/>
      <dgm:spPr/>
      <dgm:t>
        <a:bodyPr/>
        <a:lstStyle/>
        <a:p>
          <a:endParaRPr lang="en-US"/>
        </a:p>
      </dgm:t>
    </dgm:pt>
    <dgm:pt modelId="{57E7FC5B-A346-4BE0-B79C-676DA8F8BB8F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2004</a:t>
          </a:r>
          <a:endParaRPr lang="en-US" sz="1400" dirty="0">
            <a:solidFill>
              <a:schemeClr val="bg1"/>
            </a:solidFill>
          </a:endParaRPr>
        </a:p>
      </dgm:t>
    </dgm:pt>
    <dgm:pt modelId="{C8FADAB1-96F1-4B5D-9C6F-4E825D1D2A9A}" type="sibTrans" cxnId="{01F8C444-1F4B-44FE-8C77-10B3D39D5161}">
      <dgm:prSet/>
      <dgm:spPr/>
      <dgm:t>
        <a:bodyPr/>
        <a:lstStyle/>
        <a:p>
          <a:endParaRPr lang="en-US"/>
        </a:p>
      </dgm:t>
    </dgm:pt>
    <dgm:pt modelId="{257A66B2-1BCB-4B77-B7BA-36FC7F803F94}" type="parTrans" cxnId="{01F8C444-1F4B-44FE-8C77-10B3D39D5161}">
      <dgm:prSet/>
      <dgm:spPr/>
      <dgm:t>
        <a:bodyPr/>
        <a:lstStyle/>
        <a:p>
          <a:endParaRPr lang="en-US"/>
        </a:p>
      </dgm:t>
    </dgm:pt>
    <dgm:pt modelId="{E7C90023-3D8D-42CE-98FA-D354E33DF5E3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2005</a:t>
          </a:r>
          <a:endParaRPr lang="en-US" sz="1400" dirty="0">
            <a:solidFill>
              <a:schemeClr val="bg1"/>
            </a:solidFill>
          </a:endParaRPr>
        </a:p>
      </dgm:t>
    </dgm:pt>
    <dgm:pt modelId="{39D4374B-BF7A-4ACF-A385-38118948678E}" type="sibTrans" cxnId="{B8E7B77C-092F-46DE-B02D-FA6DA171142D}">
      <dgm:prSet/>
      <dgm:spPr/>
      <dgm:t>
        <a:bodyPr/>
        <a:lstStyle/>
        <a:p>
          <a:endParaRPr lang="en-US"/>
        </a:p>
      </dgm:t>
    </dgm:pt>
    <dgm:pt modelId="{CD78DFA5-076B-4C5C-9B59-B15AA2F2539F}" type="parTrans" cxnId="{B8E7B77C-092F-46DE-B02D-FA6DA171142D}">
      <dgm:prSet/>
      <dgm:spPr/>
      <dgm:t>
        <a:bodyPr/>
        <a:lstStyle/>
        <a:p>
          <a:endParaRPr lang="en-US"/>
        </a:p>
      </dgm:t>
    </dgm:pt>
    <dgm:pt modelId="{666579C4-512B-4B47-A082-8BA8F7FB83DB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2006</a:t>
          </a:r>
          <a:endParaRPr lang="en-US" sz="1400" dirty="0">
            <a:solidFill>
              <a:schemeClr val="bg1"/>
            </a:solidFill>
          </a:endParaRPr>
        </a:p>
      </dgm:t>
    </dgm:pt>
    <dgm:pt modelId="{12592A51-CE8E-4787-97C1-DE806DDFCF65}" type="sibTrans" cxnId="{AC6D4722-AA63-4D05-97CF-1EB086C1C8D7}">
      <dgm:prSet/>
      <dgm:spPr/>
      <dgm:t>
        <a:bodyPr/>
        <a:lstStyle/>
        <a:p>
          <a:endParaRPr lang="en-US"/>
        </a:p>
      </dgm:t>
    </dgm:pt>
    <dgm:pt modelId="{8010E8A3-09EA-41E2-85FF-61B0ABC428CC}" type="parTrans" cxnId="{AC6D4722-AA63-4D05-97CF-1EB086C1C8D7}">
      <dgm:prSet/>
      <dgm:spPr/>
      <dgm:t>
        <a:bodyPr/>
        <a:lstStyle/>
        <a:p>
          <a:endParaRPr lang="en-US"/>
        </a:p>
      </dgm:t>
    </dgm:pt>
    <dgm:pt modelId="{7E1C608F-BD30-4A82-8976-F1A8C8BAD7E7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2007</a:t>
          </a:r>
          <a:endParaRPr lang="en-US" sz="1400" dirty="0">
            <a:solidFill>
              <a:schemeClr val="bg1"/>
            </a:solidFill>
          </a:endParaRPr>
        </a:p>
      </dgm:t>
    </dgm:pt>
    <dgm:pt modelId="{DDE38520-40C4-40BF-A86E-12C3894B9683}" type="sibTrans" cxnId="{3EC67F13-0C98-4184-9CF0-AE6A5BDA1B8D}">
      <dgm:prSet/>
      <dgm:spPr/>
      <dgm:t>
        <a:bodyPr/>
        <a:lstStyle/>
        <a:p>
          <a:endParaRPr lang="en-US"/>
        </a:p>
      </dgm:t>
    </dgm:pt>
    <dgm:pt modelId="{5792A206-6739-4D23-ADEF-5E78DCFC86B2}" type="parTrans" cxnId="{3EC67F13-0C98-4184-9CF0-AE6A5BDA1B8D}">
      <dgm:prSet/>
      <dgm:spPr/>
      <dgm:t>
        <a:bodyPr/>
        <a:lstStyle/>
        <a:p>
          <a:endParaRPr lang="en-US"/>
        </a:p>
      </dgm:t>
    </dgm:pt>
    <dgm:pt modelId="{D9DD4031-D9A2-465F-9F89-F36EF5A81D81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2008</a:t>
          </a:r>
          <a:endParaRPr lang="en-US" sz="1400" dirty="0">
            <a:solidFill>
              <a:schemeClr val="bg1"/>
            </a:solidFill>
          </a:endParaRPr>
        </a:p>
      </dgm:t>
    </dgm:pt>
    <dgm:pt modelId="{2FCA647F-AAB7-4171-9DCB-21854CB047B5}" type="sibTrans" cxnId="{F6B19F52-8DD1-4D9F-8C04-1B8A3F96C515}">
      <dgm:prSet/>
      <dgm:spPr/>
      <dgm:t>
        <a:bodyPr/>
        <a:lstStyle/>
        <a:p>
          <a:endParaRPr lang="en-US"/>
        </a:p>
      </dgm:t>
    </dgm:pt>
    <dgm:pt modelId="{986AA167-9EED-42D1-B124-AC544ECCBFAE}" type="parTrans" cxnId="{F6B19F52-8DD1-4D9F-8C04-1B8A3F96C515}">
      <dgm:prSet/>
      <dgm:spPr/>
      <dgm:t>
        <a:bodyPr/>
        <a:lstStyle/>
        <a:p>
          <a:endParaRPr lang="en-US"/>
        </a:p>
      </dgm:t>
    </dgm:pt>
    <dgm:pt modelId="{25198EBF-9160-457D-9B8A-024E3B52AAEC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2009</a:t>
          </a:r>
          <a:endParaRPr lang="en-US" sz="1400" dirty="0">
            <a:solidFill>
              <a:schemeClr val="bg1"/>
            </a:solidFill>
          </a:endParaRPr>
        </a:p>
      </dgm:t>
    </dgm:pt>
    <dgm:pt modelId="{361C602C-F06B-4860-A73E-C2F062B5D9C0}" type="sibTrans" cxnId="{4E1D42CE-28E8-4F12-BC9E-4E3C983B7362}">
      <dgm:prSet/>
      <dgm:spPr/>
      <dgm:t>
        <a:bodyPr/>
        <a:lstStyle/>
        <a:p>
          <a:endParaRPr lang="en-US"/>
        </a:p>
      </dgm:t>
    </dgm:pt>
    <dgm:pt modelId="{74DB239F-1993-4B6E-8DA8-ACDB94759564}" type="parTrans" cxnId="{4E1D42CE-28E8-4F12-BC9E-4E3C983B7362}">
      <dgm:prSet/>
      <dgm:spPr/>
      <dgm:t>
        <a:bodyPr/>
        <a:lstStyle/>
        <a:p>
          <a:endParaRPr lang="en-US"/>
        </a:p>
      </dgm:t>
    </dgm:pt>
    <dgm:pt modelId="{EB6753A7-5D7D-4FA4-817C-297F5A71CFC6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2010</a:t>
          </a:r>
          <a:endParaRPr lang="en-US" sz="1400" dirty="0">
            <a:solidFill>
              <a:schemeClr val="bg1"/>
            </a:solidFill>
          </a:endParaRPr>
        </a:p>
      </dgm:t>
    </dgm:pt>
    <dgm:pt modelId="{1A52CBAF-C4C4-44ED-A2C4-06E2387CD1EF}" type="sibTrans" cxnId="{A99E5B7D-B570-4805-8F95-D35BA7C02801}">
      <dgm:prSet/>
      <dgm:spPr/>
      <dgm:t>
        <a:bodyPr/>
        <a:lstStyle/>
        <a:p>
          <a:endParaRPr lang="en-US"/>
        </a:p>
      </dgm:t>
    </dgm:pt>
    <dgm:pt modelId="{B42148E5-4552-4A5C-8B42-9A962577C05C}" type="parTrans" cxnId="{A99E5B7D-B570-4805-8F95-D35BA7C02801}">
      <dgm:prSet/>
      <dgm:spPr/>
      <dgm:t>
        <a:bodyPr/>
        <a:lstStyle/>
        <a:p>
          <a:endParaRPr lang="en-US"/>
        </a:p>
      </dgm:t>
    </dgm:pt>
    <dgm:pt modelId="{A014BD59-DF26-4590-BA2D-B177663820AA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2011</a:t>
          </a:r>
          <a:endParaRPr lang="en-US" sz="1400" dirty="0">
            <a:solidFill>
              <a:schemeClr val="bg1"/>
            </a:solidFill>
          </a:endParaRPr>
        </a:p>
      </dgm:t>
    </dgm:pt>
    <dgm:pt modelId="{EAEC54AA-97AF-4988-A3D2-8633BF5E4B9D}" type="sibTrans" cxnId="{D6FB83A4-A213-4442-B025-D80C065C793C}">
      <dgm:prSet/>
      <dgm:spPr/>
      <dgm:t>
        <a:bodyPr/>
        <a:lstStyle/>
        <a:p>
          <a:endParaRPr lang="en-US"/>
        </a:p>
      </dgm:t>
    </dgm:pt>
    <dgm:pt modelId="{2CAC9B9F-3E18-45E1-9483-8256C416F7CE}" type="parTrans" cxnId="{D6FB83A4-A213-4442-B025-D80C065C793C}">
      <dgm:prSet/>
      <dgm:spPr/>
      <dgm:t>
        <a:bodyPr/>
        <a:lstStyle/>
        <a:p>
          <a:endParaRPr lang="en-US"/>
        </a:p>
      </dgm:t>
    </dgm:pt>
    <dgm:pt modelId="{F5F8930D-7F4F-43D9-A0FA-6599C341C4E9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2012</a:t>
          </a:r>
          <a:endParaRPr lang="en-US" sz="1400" dirty="0">
            <a:solidFill>
              <a:schemeClr val="bg1"/>
            </a:solidFill>
          </a:endParaRPr>
        </a:p>
      </dgm:t>
    </dgm:pt>
    <dgm:pt modelId="{BDE28193-5B54-4CD5-9F2B-EFBBCDFF813A}" type="sibTrans" cxnId="{476E6DEE-9B87-4004-AB7E-620B4C7C091C}">
      <dgm:prSet/>
      <dgm:spPr/>
      <dgm:t>
        <a:bodyPr/>
        <a:lstStyle/>
        <a:p>
          <a:endParaRPr lang="en-US"/>
        </a:p>
      </dgm:t>
    </dgm:pt>
    <dgm:pt modelId="{92EA2341-2A0F-4C2D-8EC9-206DF8806BD5}" type="parTrans" cxnId="{476E6DEE-9B87-4004-AB7E-620B4C7C091C}">
      <dgm:prSet/>
      <dgm:spPr/>
      <dgm:t>
        <a:bodyPr/>
        <a:lstStyle/>
        <a:p>
          <a:endParaRPr lang="en-US"/>
        </a:p>
      </dgm:t>
    </dgm:pt>
    <dgm:pt modelId="{2FEF9E38-209C-44F3-89E4-8B65821CDE6A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2013</a:t>
          </a:r>
          <a:endParaRPr lang="en-US" sz="1400" dirty="0">
            <a:solidFill>
              <a:schemeClr val="bg1"/>
            </a:solidFill>
          </a:endParaRPr>
        </a:p>
      </dgm:t>
    </dgm:pt>
    <dgm:pt modelId="{663D2FFB-C264-4A28-9E61-240B4A8AF60C}" type="sibTrans" cxnId="{E2D0042A-AC95-4706-97CC-0762BC3D977D}">
      <dgm:prSet/>
      <dgm:spPr/>
      <dgm:t>
        <a:bodyPr/>
        <a:lstStyle/>
        <a:p>
          <a:endParaRPr lang="en-US"/>
        </a:p>
      </dgm:t>
    </dgm:pt>
    <dgm:pt modelId="{4E3F5F52-271F-4E84-B1CB-065CFCA7E7EF}" type="parTrans" cxnId="{E2D0042A-AC95-4706-97CC-0762BC3D977D}">
      <dgm:prSet/>
      <dgm:spPr/>
      <dgm:t>
        <a:bodyPr/>
        <a:lstStyle/>
        <a:p>
          <a:endParaRPr lang="en-US"/>
        </a:p>
      </dgm:t>
    </dgm:pt>
    <dgm:pt modelId="{9A507171-FEE7-4385-8152-BD5DF012ABAA}">
      <dgm:prSet custT="1"/>
      <dgm:spPr/>
      <dgm:t>
        <a:bodyPr/>
        <a:lstStyle/>
        <a:p>
          <a:r>
            <a:rPr lang="en-US" sz="1400" b="0" i="0" u="none" dirty="0">
              <a:solidFill>
                <a:schemeClr val="bg1"/>
              </a:solidFill>
            </a:rPr>
            <a:t>2014</a:t>
          </a:r>
          <a:endParaRPr lang="en-US" sz="1400" dirty="0">
            <a:solidFill>
              <a:schemeClr val="bg1"/>
            </a:solidFill>
          </a:endParaRPr>
        </a:p>
      </dgm:t>
    </dgm:pt>
    <dgm:pt modelId="{2AD47574-6C73-436B-8888-24E5A2C6CBEB}" type="sibTrans" cxnId="{6E8DBEED-8AC3-42BB-98B2-B01ABA944CB7}">
      <dgm:prSet/>
      <dgm:spPr/>
      <dgm:t>
        <a:bodyPr/>
        <a:lstStyle/>
        <a:p>
          <a:endParaRPr lang="en-US"/>
        </a:p>
      </dgm:t>
    </dgm:pt>
    <dgm:pt modelId="{C6ADCA4E-3A8A-4234-9FFC-01008B6B3C3F}" type="parTrans" cxnId="{6E8DBEED-8AC3-42BB-98B2-B01ABA944CB7}">
      <dgm:prSet/>
      <dgm:spPr/>
      <dgm:t>
        <a:bodyPr/>
        <a:lstStyle/>
        <a:p>
          <a:endParaRPr lang="en-US"/>
        </a:p>
      </dgm:t>
    </dgm:pt>
    <dgm:pt modelId="{5F3297FA-11D8-421F-8BC7-96014D8410E1}" type="pres">
      <dgm:prSet presAssocID="{0ED7060A-93ED-4814-845C-AED608368D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490224-ACE6-4457-8A3D-85ADA68E0C89}" type="pres">
      <dgm:prSet presAssocID="{0ED7060A-93ED-4814-845C-AED608368D2B}" presName="arrow" presStyleLbl="bgShp" presStyleIdx="0" presStyleCnt="1"/>
      <dgm:spPr/>
    </dgm:pt>
    <dgm:pt modelId="{E99DD23B-720C-4228-8829-012ABE810AEB}" type="pres">
      <dgm:prSet presAssocID="{0ED7060A-93ED-4814-845C-AED608368D2B}" presName="points" presStyleCnt="0"/>
      <dgm:spPr/>
    </dgm:pt>
    <dgm:pt modelId="{E823A9C4-FB1D-47AD-832F-9A06A052514F}" type="pres">
      <dgm:prSet presAssocID="{96B03E67-1DE5-4DA8-9BBF-E5D2FEED2747}" presName="compositeA" presStyleCnt="0"/>
      <dgm:spPr/>
    </dgm:pt>
    <dgm:pt modelId="{07D5E1A8-1363-41F5-AC5D-586015304C43}" type="pres">
      <dgm:prSet presAssocID="{96B03E67-1DE5-4DA8-9BBF-E5D2FEED2747}" presName="textA" presStyleLbl="revTx" presStyleIdx="0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32ED9-0664-4AC3-B198-B16F5AF8621D}" type="pres">
      <dgm:prSet presAssocID="{96B03E67-1DE5-4DA8-9BBF-E5D2FEED2747}" presName="circleA" presStyleLbl="node1" presStyleIdx="0" presStyleCnt="56"/>
      <dgm:spPr/>
    </dgm:pt>
    <dgm:pt modelId="{D0705CAA-B66C-41C8-AE68-439596EC5C33}" type="pres">
      <dgm:prSet presAssocID="{96B03E67-1DE5-4DA8-9BBF-E5D2FEED2747}" presName="spaceA" presStyleCnt="0"/>
      <dgm:spPr/>
    </dgm:pt>
    <dgm:pt modelId="{281E3217-10AA-48C0-A331-A398FBEC7EEC}" type="pres">
      <dgm:prSet presAssocID="{48275DC0-5EF0-4A9C-BFF5-72F7C8941078}" presName="space" presStyleCnt="0"/>
      <dgm:spPr/>
    </dgm:pt>
    <dgm:pt modelId="{2595B132-4DF4-49A6-A4F5-7D343DEED93E}" type="pres">
      <dgm:prSet presAssocID="{1BB14453-1619-4A75-A0FE-A0A4DD57F795}" presName="compositeB" presStyleCnt="0"/>
      <dgm:spPr/>
    </dgm:pt>
    <dgm:pt modelId="{7A74AB44-AE94-4A08-9662-DECF9B552C7C}" type="pres">
      <dgm:prSet presAssocID="{1BB14453-1619-4A75-A0FE-A0A4DD57F795}" presName="textB" presStyleLbl="revTx" presStyleIdx="1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4B7CA-9FEC-45B3-94EA-DDFBA1A8CDE9}" type="pres">
      <dgm:prSet presAssocID="{1BB14453-1619-4A75-A0FE-A0A4DD57F795}" presName="circleB" presStyleLbl="node1" presStyleIdx="1" presStyleCnt="56"/>
      <dgm:spPr/>
    </dgm:pt>
    <dgm:pt modelId="{97B677F2-56DA-45BE-B463-F2564AB18162}" type="pres">
      <dgm:prSet presAssocID="{1BB14453-1619-4A75-A0FE-A0A4DD57F795}" presName="spaceB" presStyleCnt="0"/>
      <dgm:spPr/>
    </dgm:pt>
    <dgm:pt modelId="{08D08A70-8596-4521-B887-617B26AC4209}" type="pres">
      <dgm:prSet presAssocID="{F3DD7143-6CE4-4D33-9FE0-D745E26E1285}" presName="space" presStyleCnt="0"/>
      <dgm:spPr/>
    </dgm:pt>
    <dgm:pt modelId="{6073D228-D3BA-4673-8388-BD09DA4FCC81}" type="pres">
      <dgm:prSet presAssocID="{90B968BF-4511-4D6D-ACED-C95745B5A57B}" presName="compositeA" presStyleCnt="0"/>
      <dgm:spPr/>
    </dgm:pt>
    <dgm:pt modelId="{59ECE785-06C9-400F-B5D2-6522C4265BBC}" type="pres">
      <dgm:prSet presAssocID="{90B968BF-4511-4D6D-ACED-C95745B5A57B}" presName="textA" presStyleLbl="revTx" presStyleIdx="2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55FE7-8B7B-4455-9245-E2D88B828A85}" type="pres">
      <dgm:prSet presAssocID="{90B968BF-4511-4D6D-ACED-C95745B5A57B}" presName="circleA" presStyleLbl="node1" presStyleIdx="2" presStyleCnt="56"/>
      <dgm:spPr/>
    </dgm:pt>
    <dgm:pt modelId="{4F40E0DD-B000-4188-8AFE-FFF9D5511071}" type="pres">
      <dgm:prSet presAssocID="{90B968BF-4511-4D6D-ACED-C95745B5A57B}" presName="spaceA" presStyleCnt="0"/>
      <dgm:spPr/>
    </dgm:pt>
    <dgm:pt modelId="{56E5D89D-657C-4F3D-95A4-621F44F1B16B}" type="pres">
      <dgm:prSet presAssocID="{30E610AB-77B5-4054-9E64-8A346849540F}" presName="space" presStyleCnt="0"/>
      <dgm:spPr/>
    </dgm:pt>
    <dgm:pt modelId="{47875671-EB78-4239-A5BD-ECCACFAD2D72}" type="pres">
      <dgm:prSet presAssocID="{21D71A01-FB28-434D-8DE0-7D37328DBB97}" presName="compositeB" presStyleCnt="0"/>
      <dgm:spPr/>
    </dgm:pt>
    <dgm:pt modelId="{5896E659-A673-46A7-9DD5-AF3C797F8D05}" type="pres">
      <dgm:prSet presAssocID="{21D71A01-FB28-434D-8DE0-7D37328DBB97}" presName="textB" presStyleLbl="revTx" presStyleIdx="3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D2B19-39DC-4856-A689-35B13E529735}" type="pres">
      <dgm:prSet presAssocID="{21D71A01-FB28-434D-8DE0-7D37328DBB97}" presName="circleB" presStyleLbl="node1" presStyleIdx="3" presStyleCnt="56"/>
      <dgm:spPr/>
    </dgm:pt>
    <dgm:pt modelId="{0AAA9E07-D29D-4199-B316-54628E12B52E}" type="pres">
      <dgm:prSet presAssocID="{21D71A01-FB28-434D-8DE0-7D37328DBB97}" presName="spaceB" presStyleCnt="0"/>
      <dgm:spPr/>
    </dgm:pt>
    <dgm:pt modelId="{ED36D11F-D02F-4A86-B6DE-F53CAFBC82FC}" type="pres">
      <dgm:prSet presAssocID="{23809391-2621-492F-AF7A-41500AFB3ED4}" presName="space" presStyleCnt="0"/>
      <dgm:spPr/>
    </dgm:pt>
    <dgm:pt modelId="{6AB5C54C-1157-4B4E-A5DB-DFCFE22F360D}" type="pres">
      <dgm:prSet presAssocID="{6422E43C-72D6-4791-BBC0-188A4D75D266}" presName="compositeA" presStyleCnt="0"/>
      <dgm:spPr/>
    </dgm:pt>
    <dgm:pt modelId="{92DC90F0-BB67-458D-8FE2-2CF342109CF5}" type="pres">
      <dgm:prSet presAssocID="{6422E43C-72D6-4791-BBC0-188A4D75D266}" presName="textA" presStyleLbl="revTx" presStyleIdx="4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586F7-0A4F-4C75-9A46-3D3CA461DBF0}" type="pres">
      <dgm:prSet presAssocID="{6422E43C-72D6-4791-BBC0-188A4D75D266}" presName="circleA" presStyleLbl="node1" presStyleIdx="4" presStyleCnt="56"/>
      <dgm:spPr/>
    </dgm:pt>
    <dgm:pt modelId="{917F5A52-78D5-4346-AD71-88BCF013A223}" type="pres">
      <dgm:prSet presAssocID="{6422E43C-72D6-4791-BBC0-188A4D75D266}" presName="spaceA" presStyleCnt="0"/>
      <dgm:spPr/>
    </dgm:pt>
    <dgm:pt modelId="{104B7C36-CBEC-421A-B171-36AD71CE665C}" type="pres">
      <dgm:prSet presAssocID="{A80137AB-4477-4321-9D54-EEB77B7609D1}" presName="space" presStyleCnt="0"/>
      <dgm:spPr/>
    </dgm:pt>
    <dgm:pt modelId="{2D2D9763-FED9-4C53-83EC-77FD0A48A58E}" type="pres">
      <dgm:prSet presAssocID="{EE7E0D91-C06D-4239-850A-28786EDB738A}" presName="compositeB" presStyleCnt="0"/>
      <dgm:spPr/>
    </dgm:pt>
    <dgm:pt modelId="{84FE0688-DA02-4699-B36C-5043D5C74317}" type="pres">
      <dgm:prSet presAssocID="{EE7E0D91-C06D-4239-850A-28786EDB738A}" presName="textB" presStyleLbl="revTx" presStyleIdx="5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8A7D6-DD47-4B99-B329-224A75F33BD6}" type="pres">
      <dgm:prSet presAssocID="{EE7E0D91-C06D-4239-850A-28786EDB738A}" presName="circleB" presStyleLbl="node1" presStyleIdx="5" presStyleCnt="56"/>
      <dgm:spPr/>
    </dgm:pt>
    <dgm:pt modelId="{A41FB140-D1E6-4C3E-94FC-18F85B4A31C2}" type="pres">
      <dgm:prSet presAssocID="{EE7E0D91-C06D-4239-850A-28786EDB738A}" presName="spaceB" presStyleCnt="0"/>
      <dgm:spPr/>
    </dgm:pt>
    <dgm:pt modelId="{1DBC06BD-2217-4ACC-9458-BEE09725A2B0}" type="pres">
      <dgm:prSet presAssocID="{6597AFC4-EEB5-4D48-BFF8-86335E4D4B07}" presName="space" presStyleCnt="0"/>
      <dgm:spPr/>
    </dgm:pt>
    <dgm:pt modelId="{6A416C28-3F82-4B19-915D-1835DA96DE13}" type="pres">
      <dgm:prSet presAssocID="{6DC831A7-AC00-48FE-8B03-1E030D448FFE}" presName="compositeA" presStyleCnt="0"/>
      <dgm:spPr/>
    </dgm:pt>
    <dgm:pt modelId="{1612AD61-509B-4536-9DD7-BD306F621CFE}" type="pres">
      <dgm:prSet presAssocID="{6DC831A7-AC00-48FE-8B03-1E030D448FFE}" presName="textA" presStyleLbl="revTx" presStyleIdx="6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8B75E-1E43-4F6A-8B45-D325C024C188}" type="pres">
      <dgm:prSet presAssocID="{6DC831A7-AC00-48FE-8B03-1E030D448FFE}" presName="circleA" presStyleLbl="node1" presStyleIdx="6" presStyleCnt="56"/>
      <dgm:spPr/>
    </dgm:pt>
    <dgm:pt modelId="{9F74019D-DAB4-4E7D-8665-ED8FF31DEEB8}" type="pres">
      <dgm:prSet presAssocID="{6DC831A7-AC00-48FE-8B03-1E030D448FFE}" presName="spaceA" presStyleCnt="0"/>
      <dgm:spPr/>
    </dgm:pt>
    <dgm:pt modelId="{748F1F91-4385-4777-8C72-1D30FBE2D81F}" type="pres">
      <dgm:prSet presAssocID="{56093870-4C77-450B-9C47-215CFA4480FF}" presName="space" presStyleCnt="0"/>
      <dgm:spPr/>
    </dgm:pt>
    <dgm:pt modelId="{7B6CB9BC-1607-4DCF-B9B2-D1265AC18D9E}" type="pres">
      <dgm:prSet presAssocID="{550BCE88-8738-49B6-93A8-D165AA1CBB61}" presName="compositeB" presStyleCnt="0"/>
      <dgm:spPr/>
    </dgm:pt>
    <dgm:pt modelId="{586F4908-F47A-469E-9227-EDE2E6D75678}" type="pres">
      <dgm:prSet presAssocID="{550BCE88-8738-49B6-93A8-D165AA1CBB61}" presName="textB" presStyleLbl="revTx" presStyleIdx="7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4C732-FCF5-4C92-9076-5601EE6EEDAE}" type="pres">
      <dgm:prSet presAssocID="{550BCE88-8738-49B6-93A8-D165AA1CBB61}" presName="circleB" presStyleLbl="node1" presStyleIdx="7" presStyleCnt="56"/>
      <dgm:spPr/>
    </dgm:pt>
    <dgm:pt modelId="{60B03B5F-1C15-49C8-9E4B-CF38FEA9A770}" type="pres">
      <dgm:prSet presAssocID="{550BCE88-8738-49B6-93A8-D165AA1CBB61}" presName="spaceB" presStyleCnt="0"/>
      <dgm:spPr/>
    </dgm:pt>
    <dgm:pt modelId="{0485A1F4-EF8D-4399-A103-C175C3C5B81B}" type="pres">
      <dgm:prSet presAssocID="{8CF44495-A641-4C6F-BCAD-D08EDAB6CFBB}" presName="space" presStyleCnt="0"/>
      <dgm:spPr/>
    </dgm:pt>
    <dgm:pt modelId="{D0AB945B-F6BA-4EFA-A926-45A7283369B6}" type="pres">
      <dgm:prSet presAssocID="{7B9F5566-D366-45AF-A264-E237E1904E04}" presName="compositeA" presStyleCnt="0"/>
      <dgm:spPr/>
    </dgm:pt>
    <dgm:pt modelId="{F25FEC5A-8E04-4E45-B3D5-CEFE40B3F5F5}" type="pres">
      <dgm:prSet presAssocID="{7B9F5566-D366-45AF-A264-E237E1904E04}" presName="textA" presStyleLbl="revTx" presStyleIdx="8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C3FAE-BE9A-4124-842B-BEE0D746F459}" type="pres">
      <dgm:prSet presAssocID="{7B9F5566-D366-45AF-A264-E237E1904E04}" presName="circleA" presStyleLbl="node1" presStyleIdx="8" presStyleCnt="56"/>
      <dgm:spPr/>
    </dgm:pt>
    <dgm:pt modelId="{0A52CB5A-0C5B-4CDC-9803-0502114950C3}" type="pres">
      <dgm:prSet presAssocID="{7B9F5566-D366-45AF-A264-E237E1904E04}" presName="spaceA" presStyleCnt="0"/>
      <dgm:spPr/>
    </dgm:pt>
    <dgm:pt modelId="{B3AD5659-02C0-4CA4-8F65-A62BAE8D5504}" type="pres">
      <dgm:prSet presAssocID="{16096CD2-143A-4B1F-93A4-109BC8CF26AC}" presName="space" presStyleCnt="0"/>
      <dgm:spPr/>
    </dgm:pt>
    <dgm:pt modelId="{6B881716-FE42-47C1-B60E-60494EDCB34A}" type="pres">
      <dgm:prSet presAssocID="{7C7801B1-528C-419C-B2DE-58C0FD3796A0}" presName="compositeB" presStyleCnt="0"/>
      <dgm:spPr/>
    </dgm:pt>
    <dgm:pt modelId="{CE3409AA-C4C7-4887-908B-1B63C2C4A4A5}" type="pres">
      <dgm:prSet presAssocID="{7C7801B1-528C-419C-B2DE-58C0FD3796A0}" presName="textB" presStyleLbl="revTx" presStyleIdx="9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73B3A-4D47-458F-807D-CE5DD1DA2CD6}" type="pres">
      <dgm:prSet presAssocID="{7C7801B1-528C-419C-B2DE-58C0FD3796A0}" presName="circleB" presStyleLbl="node1" presStyleIdx="9" presStyleCnt="56"/>
      <dgm:spPr/>
    </dgm:pt>
    <dgm:pt modelId="{38EDD422-8C1B-4019-A141-9F538D882D3C}" type="pres">
      <dgm:prSet presAssocID="{7C7801B1-528C-419C-B2DE-58C0FD3796A0}" presName="spaceB" presStyleCnt="0"/>
      <dgm:spPr/>
    </dgm:pt>
    <dgm:pt modelId="{E2A19FC8-9F9A-4916-928D-1626D1CF0BD0}" type="pres">
      <dgm:prSet presAssocID="{8927D261-F4B6-4D3B-9D87-9151E851BB8D}" presName="space" presStyleCnt="0"/>
      <dgm:spPr/>
    </dgm:pt>
    <dgm:pt modelId="{FF9C07DB-3E67-48D5-AB8A-A63843BDEF7C}" type="pres">
      <dgm:prSet presAssocID="{92532C5E-04DA-4BE1-899A-B6516F087E4B}" presName="compositeA" presStyleCnt="0"/>
      <dgm:spPr/>
    </dgm:pt>
    <dgm:pt modelId="{0D4A8293-24FF-4F48-9060-99FCDCD7A8D0}" type="pres">
      <dgm:prSet presAssocID="{92532C5E-04DA-4BE1-899A-B6516F087E4B}" presName="textA" presStyleLbl="revTx" presStyleIdx="10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79B57-A529-4386-9835-BABD2B5AB77E}" type="pres">
      <dgm:prSet presAssocID="{92532C5E-04DA-4BE1-899A-B6516F087E4B}" presName="circleA" presStyleLbl="node1" presStyleIdx="10" presStyleCnt="56"/>
      <dgm:spPr/>
    </dgm:pt>
    <dgm:pt modelId="{56D4BE6A-F8E9-4607-9A01-2780E8AEFCBD}" type="pres">
      <dgm:prSet presAssocID="{92532C5E-04DA-4BE1-899A-B6516F087E4B}" presName="spaceA" presStyleCnt="0"/>
      <dgm:spPr/>
    </dgm:pt>
    <dgm:pt modelId="{2D81976B-79B0-4F7B-8133-D674C6E37122}" type="pres">
      <dgm:prSet presAssocID="{B11EA861-6750-4A12-97FD-256F7C648A91}" presName="space" presStyleCnt="0"/>
      <dgm:spPr/>
    </dgm:pt>
    <dgm:pt modelId="{65C052A9-1D4A-443A-A01D-D35543FD3184}" type="pres">
      <dgm:prSet presAssocID="{25B993F8-6D46-4D9F-9566-E30415A08687}" presName="compositeB" presStyleCnt="0"/>
      <dgm:spPr/>
    </dgm:pt>
    <dgm:pt modelId="{734A9782-944B-4F70-AFBE-4C98CF504108}" type="pres">
      <dgm:prSet presAssocID="{25B993F8-6D46-4D9F-9566-E30415A08687}" presName="textB" presStyleLbl="revTx" presStyleIdx="11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9E6F2-485C-4F6C-B082-A4260E327EBA}" type="pres">
      <dgm:prSet presAssocID="{25B993F8-6D46-4D9F-9566-E30415A08687}" presName="circleB" presStyleLbl="node1" presStyleIdx="11" presStyleCnt="56"/>
      <dgm:spPr/>
    </dgm:pt>
    <dgm:pt modelId="{36F0F26A-6F19-4762-8EE6-D34DCC584A6F}" type="pres">
      <dgm:prSet presAssocID="{25B993F8-6D46-4D9F-9566-E30415A08687}" presName="spaceB" presStyleCnt="0"/>
      <dgm:spPr/>
    </dgm:pt>
    <dgm:pt modelId="{21F09F2F-E338-44F8-B114-4DD9437FFFE4}" type="pres">
      <dgm:prSet presAssocID="{003712B3-89DF-420D-87EC-FA86ADE9755B}" presName="space" presStyleCnt="0"/>
      <dgm:spPr/>
    </dgm:pt>
    <dgm:pt modelId="{8A5CB324-28CD-44F2-BDC6-FA68180C8B0A}" type="pres">
      <dgm:prSet presAssocID="{F47439F5-D159-45BB-AD5B-6D94DD625B73}" presName="compositeA" presStyleCnt="0"/>
      <dgm:spPr/>
    </dgm:pt>
    <dgm:pt modelId="{0B6F3A01-F7D9-48D9-B601-9E74FFB65BAE}" type="pres">
      <dgm:prSet presAssocID="{F47439F5-D159-45BB-AD5B-6D94DD625B73}" presName="textA" presStyleLbl="revTx" presStyleIdx="12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20DE2-C2BD-411B-B817-1F787E1AD289}" type="pres">
      <dgm:prSet presAssocID="{F47439F5-D159-45BB-AD5B-6D94DD625B73}" presName="circleA" presStyleLbl="node1" presStyleIdx="12" presStyleCnt="56"/>
      <dgm:spPr/>
    </dgm:pt>
    <dgm:pt modelId="{751E8B2D-EFE7-4E28-A36F-35AE85AA6F5D}" type="pres">
      <dgm:prSet presAssocID="{F47439F5-D159-45BB-AD5B-6D94DD625B73}" presName="spaceA" presStyleCnt="0"/>
      <dgm:spPr/>
    </dgm:pt>
    <dgm:pt modelId="{3BA57D86-9B7F-415B-BAD1-6E5A9B70EFBD}" type="pres">
      <dgm:prSet presAssocID="{77953224-A8F2-49C2-991A-6F92D2729556}" presName="space" presStyleCnt="0"/>
      <dgm:spPr/>
    </dgm:pt>
    <dgm:pt modelId="{21B5F23A-2FAD-484C-BDB4-765A30D0D1C8}" type="pres">
      <dgm:prSet presAssocID="{46FB3FC2-BB36-4F00-80D9-EC01907D0279}" presName="compositeB" presStyleCnt="0"/>
      <dgm:spPr/>
    </dgm:pt>
    <dgm:pt modelId="{DF85F3E4-E4DC-4757-873D-DA4E64C4F2DD}" type="pres">
      <dgm:prSet presAssocID="{46FB3FC2-BB36-4F00-80D9-EC01907D0279}" presName="textB" presStyleLbl="revTx" presStyleIdx="13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3A0EB-0061-434E-8051-3DCEB101DB43}" type="pres">
      <dgm:prSet presAssocID="{46FB3FC2-BB36-4F00-80D9-EC01907D0279}" presName="circleB" presStyleLbl="node1" presStyleIdx="13" presStyleCnt="56"/>
      <dgm:spPr/>
    </dgm:pt>
    <dgm:pt modelId="{3E3E6B3C-8690-480D-9BAC-D38F9A89B6DB}" type="pres">
      <dgm:prSet presAssocID="{46FB3FC2-BB36-4F00-80D9-EC01907D0279}" presName="spaceB" presStyleCnt="0"/>
      <dgm:spPr/>
    </dgm:pt>
    <dgm:pt modelId="{71F355AC-171A-46B7-A1E6-05F252973E9A}" type="pres">
      <dgm:prSet presAssocID="{07DC84D5-1EE5-4C81-9101-89484E4A4214}" presName="space" presStyleCnt="0"/>
      <dgm:spPr/>
    </dgm:pt>
    <dgm:pt modelId="{24E76A8F-487B-4C92-B5DB-4B62CF4FBAB9}" type="pres">
      <dgm:prSet presAssocID="{34ADBB0A-B945-4D20-A51A-A8C22D5B646E}" presName="compositeA" presStyleCnt="0"/>
      <dgm:spPr/>
    </dgm:pt>
    <dgm:pt modelId="{189F8E8C-9AB4-482C-B9A9-B74A564763EE}" type="pres">
      <dgm:prSet presAssocID="{34ADBB0A-B945-4D20-A51A-A8C22D5B646E}" presName="textA" presStyleLbl="revTx" presStyleIdx="14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CC3AF-579D-41EC-880B-6D28F51D8FE3}" type="pres">
      <dgm:prSet presAssocID="{34ADBB0A-B945-4D20-A51A-A8C22D5B646E}" presName="circleA" presStyleLbl="node1" presStyleIdx="14" presStyleCnt="56"/>
      <dgm:spPr/>
    </dgm:pt>
    <dgm:pt modelId="{C8F508A3-3DDE-443B-982C-1A2CD7A26681}" type="pres">
      <dgm:prSet presAssocID="{34ADBB0A-B945-4D20-A51A-A8C22D5B646E}" presName="spaceA" presStyleCnt="0"/>
      <dgm:spPr/>
    </dgm:pt>
    <dgm:pt modelId="{5FE9F4A0-F2AD-4727-9400-D4BCF1EAE85C}" type="pres">
      <dgm:prSet presAssocID="{9D897E55-D180-48FE-95FB-8FA5A5E694EB}" presName="space" presStyleCnt="0"/>
      <dgm:spPr/>
    </dgm:pt>
    <dgm:pt modelId="{49B6A9B1-8130-496E-BCE6-9EB7F245036F}" type="pres">
      <dgm:prSet presAssocID="{D080E827-71C2-4B78-8906-BE7D4628E763}" presName="compositeB" presStyleCnt="0"/>
      <dgm:spPr/>
    </dgm:pt>
    <dgm:pt modelId="{61B41319-0D91-43E3-95E6-B4E5C8AAC4CB}" type="pres">
      <dgm:prSet presAssocID="{D080E827-71C2-4B78-8906-BE7D4628E763}" presName="textB" presStyleLbl="revTx" presStyleIdx="15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3660B-7EA0-4004-AECA-1880CC708256}" type="pres">
      <dgm:prSet presAssocID="{D080E827-71C2-4B78-8906-BE7D4628E763}" presName="circleB" presStyleLbl="node1" presStyleIdx="15" presStyleCnt="56"/>
      <dgm:spPr/>
    </dgm:pt>
    <dgm:pt modelId="{F520EF66-9D09-4774-B438-73D7C297EE07}" type="pres">
      <dgm:prSet presAssocID="{D080E827-71C2-4B78-8906-BE7D4628E763}" presName="spaceB" presStyleCnt="0"/>
      <dgm:spPr/>
    </dgm:pt>
    <dgm:pt modelId="{8D835207-ECBF-4AAE-8175-DAECF9C5D519}" type="pres">
      <dgm:prSet presAssocID="{E5E9A01D-3F01-45D1-8A81-00F6D9F505AA}" presName="space" presStyleCnt="0"/>
      <dgm:spPr/>
    </dgm:pt>
    <dgm:pt modelId="{3BDE841A-35DF-4F62-964A-B7EF5201727E}" type="pres">
      <dgm:prSet presAssocID="{1DA53B07-5A69-4D23-B263-819AFBD5619E}" presName="compositeA" presStyleCnt="0"/>
      <dgm:spPr/>
    </dgm:pt>
    <dgm:pt modelId="{F40FCF3C-D6AA-459A-B642-0DA7E00DC569}" type="pres">
      <dgm:prSet presAssocID="{1DA53B07-5A69-4D23-B263-819AFBD5619E}" presName="textA" presStyleLbl="revTx" presStyleIdx="16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D3E31-54C3-4CCE-A451-034E28DA85DB}" type="pres">
      <dgm:prSet presAssocID="{1DA53B07-5A69-4D23-B263-819AFBD5619E}" presName="circleA" presStyleLbl="node1" presStyleIdx="16" presStyleCnt="56"/>
      <dgm:spPr/>
    </dgm:pt>
    <dgm:pt modelId="{DC1AD2D9-147E-4DCA-A9A2-EC3437E70E97}" type="pres">
      <dgm:prSet presAssocID="{1DA53B07-5A69-4D23-B263-819AFBD5619E}" presName="spaceA" presStyleCnt="0"/>
      <dgm:spPr/>
    </dgm:pt>
    <dgm:pt modelId="{9CEC807C-EFA8-47F3-BEB4-213856F9B84F}" type="pres">
      <dgm:prSet presAssocID="{CD409560-77ED-4813-9651-E0C720ECF6C8}" presName="space" presStyleCnt="0"/>
      <dgm:spPr/>
    </dgm:pt>
    <dgm:pt modelId="{30A2A402-0568-4A66-96EF-C52148194B9A}" type="pres">
      <dgm:prSet presAssocID="{D0F0D46E-EDB9-4E61-AFF7-B3D772DE26C4}" presName="compositeB" presStyleCnt="0"/>
      <dgm:spPr/>
    </dgm:pt>
    <dgm:pt modelId="{18D24966-C3CE-4855-8F25-56706B198636}" type="pres">
      <dgm:prSet presAssocID="{D0F0D46E-EDB9-4E61-AFF7-B3D772DE26C4}" presName="textB" presStyleLbl="revTx" presStyleIdx="17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18B18-C8E3-4002-B50C-65C5D73B7C31}" type="pres">
      <dgm:prSet presAssocID="{D0F0D46E-EDB9-4E61-AFF7-B3D772DE26C4}" presName="circleB" presStyleLbl="node1" presStyleIdx="17" presStyleCnt="56"/>
      <dgm:spPr/>
    </dgm:pt>
    <dgm:pt modelId="{26A4AC5A-A6F1-4B5C-A2C1-73AD42ECEAEF}" type="pres">
      <dgm:prSet presAssocID="{D0F0D46E-EDB9-4E61-AFF7-B3D772DE26C4}" presName="spaceB" presStyleCnt="0"/>
      <dgm:spPr/>
    </dgm:pt>
    <dgm:pt modelId="{F91BFC89-0EC4-4380-AA2F-BB05709175F3}" type="pres">
      <dgm:prSet presAssocID="{4A829CBA-72D3-4F4F-83CF-C8281D2C7311}" presName="space" presStyleCnt="0"/>
      <dgm:spPr/>
    </dgm:pt>
    <dgm:pt modelId="{C3DD8687-32DC-41CF-A129-D2C7A4ED7F66}" type="pres">
      <dgm:prSet presAssocID="{69214ACB-3E68-409F-BC27-420CB2CE0970}" presName="compositeA" presStyleCnt="0"/>
      <dgm:spPr/>
    </dgm:pt>
    <dgm:pt modelId="{2D93FC2D-EC12-4CDA-8793-B9F8AC013B87}" type="pres">
      <dgm:prSet presAssocID="{69214ACB-3E68-409F-BC27-420CB2CE0970}" presName="textA" presStyleLbl="revTx" presStyleIdx="18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A41A7-636A-492E-9C35-1A2443E48F8D}" type="pres">
      <dgm:prSet presAssocID="{69214ACB-3E68-409F-BC27-420CB2CE0970}" presName="circleA" presStyleLbl="node1" presStyleIdx="18" presStyleCnt="56"/>
      <dgm:spPr/>
    </dgm:pt>
    <dgm:pt modelId="{28C37AC9-5DDD-4FA8-8AC1-8F6B1979BA6D}" type="pres">
      <dgm:prSet presAssocID="{69214ACB-3E68-409F-BC27-420CB2CE0970}" presName="spaceA" presStyleCnt="0"/>
      <dgm:spPr/>
    </dgm:pt>
    <dgm:pt modelId="{2AB7C798-82CE-4181-BE9B-6B9E828B00D4}" type="pres">
      <dgm:prSet presAssocID="{E2F08D25-83EE-4367-915A-0E5B72BC8675}" presName="space" presStyleCnt="0"/>
      <dgm:spPr/>
    </dgm:pt>
    <dgm:pt modelId="{697DF337-20D7-41DC-917C-5229F5815715}" type="pres">
      <dgm:prSet presAssocID="{97C9B6C3-4D75-4BEE-818E-2935936756E0}" presName="compositeB" presStyleCnt="0"/>
      <dgm:spPr/>
    </dgm:pt>
    <dgm:pt modelId="{F0CAF904-02FA-4D9F-9338-1422C69FF2AC}" type="pres">
      <dgm:prSet presAssocID="{97C9B6C3-4D75-4BEE-818E-2935936756E0}" presName="textB" presStyleLbl="revTx" presStyleIdx="19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BC06-5768-4979-8A03-F70E7132E099}" type="pres">
      <dgm:prSet presAssocID="{97C9B6C3-4D75-4BEE-818E-2935936756E0}" presName="circleB" presStyleLbl="node1" presStyleIdx="19" presStyleCnt="56"/>
      <dgm:spPr/>
    </dgm:pt>
    <dgm:pt modelId="{6C956290-513E-4278-B800-9263D47479EC}" type="pres">
      <dgm:prSet presAssocID="{97C9B6C3-4D75-4BEE-818E-2935936756E0}" presName="spaceB" presStyleCnt="0"/>
      <dgm:spPr/>
    </dgm:pt>
    <dgm:pt modelId="{6D54C86D-0FB8-46E3-AABD-8F58CF18F34F}" type="pres">
      <dgm:prSet presAssocID="{4E0E944D-B3B1-4F5F-ACD8-1E835DE18EAD}" presName="space" presStyleCnt="0"/>
      <dgm:spPr/>
    </dgm:pt>
    <dgm:pt modelId="{7F870DF8-6C73-4883-B0CF-AB03A2AD3FCD}" type="pres">
      <dgm:prSet presAssocID="{C27966DE-3F53-4D43-940B-1153E21CAFD9}" presName="compositeA" presStyleCnt="0"/>
      <dgm:spPr/>
    </dgm:pt>
    <dgm:pt modelId="{18DEA3B7-89AB-4A4B-A04A-A7E4EEEBD01B}" type="pres">
      <dgm:prSet presAssocID="{C27966DE-3F53-4D43-940B-1153E21CAFD9}" presName="textA" presStyleLbl="revTx" presStyleIdx="20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60FC2-15B5-4B84-B710-1D451B8740BA}" type="pres">
      <dgm:prSet presAssocID="{C27966DE-3F53-4D43-940B-1153E21CAFD9}" presName="circleA" presStyleLbl="node1" presStyleIdx="20" presStyleCnt="56"/>
      <dgm:spPr/>
    </dgm:pt>
    <dgm:pt modelId="{D0EE7512-FBA6-40F5-A202-1CA8740AF7C3}" type="pres">
      <dgm:prSet presAssocID="{C27966DE-3F53-4D43-940B-1153E21CAFD9}" presName="spaceA" presStyleCnt="0"/>
      <dgm:spPr/>
    </dgm:pt>
    <dgm:pt modelId="{438D0C42-2665-4D5E-A73D-80294AEBD3B4}" type="pres">
      <dgm:prSet presAssocID="{C116DEE1-4F1A-481F-9DC1-0011443CE163}" presName="space" presStyleCnt="0"/>
      <dgm:spPr/>
    </dgm:pt>
    <dgm:pt modelId="{DADD3F9D-2C86-4DE4-B00F-587AE3D98741}" type="pres">
      <dgm:prSet presAssocID="{6A0ECDE0-108B-483F-9FAF-1390E005C2ED}" presName="compositeB" presStyleCnt="0"/>
      <dgm:spPr/>
    </dgm:pt>
    <dgm:pt modelId="{9EB2EBEC-E188-4DE3-9A40-51D45ED9C56F}" type="pres">
      <dgm:prSet presAssocID="{6A0ECDE0-108B-483F-9FAF-1390E005C2ED}" presName="textB" presStyleLbl="revTx" presStyleIdx="21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071D7-5A88-4296-8D8A-2481EE7497CF}" type="pres">
      <dgm:prSet presAssocID="{6A0ECDE0-108B-483F-9FAF-1390E005C2ED}" presName="circleB" presStyleLbl="node1" presStyleIdx="21" presStyleCnt="56"/>
      <dgm:spPr/>
    </dgm:pt>
    <dgm:pt modelId="{51D74AD3-199E-44D5-A7D9-B1FC6EDD3DF6}" type="pres">
      <dgm:prSet presAssocID="{6A0ECDE0-108B-483F-9FAF-1390E005C2ED}" presName="spaceB" presStyleCnt="0"/>
      <dgm:spPr/>
    </dgm:pt>
    <dgm:pt modelId="{2E26615E-FB7D-4EFA-8AC3-3A506EB6D95D}" type="pres">
      <dgm:prSet presAssocID="{DD3F3FC2-A253-4D3F-AAA1-8872AD8CA11E}" presName="space" presStyleCnt="0"/>
      <dgm:spPr/>
    </dgm:pt>
    <dgm:pt modelId="{BFF7FED7-AFF7-460E-BE0B-10D4D3E09ECB}" type="pres">
      <dgm:prSet presAssocID="{3EEA1EDC-E755-41CD-B30C-F0BEED8BA0C1}" presName="compositeA" presStyleCnt="0"/>
      <dgm:spPr/>
    </dgm:pt>
    <dgm:pt modelId="{CF3B1477-9452-4DE7-A96A-EAC8A735BEFD}" type="pres">
      <dgm:prSet presAssocID="{3EEA1EDC-E755-41CD-B30C-F0BEED8BA0C1}" presName="textA" presStyleLbl="revTx" presStyleIdx="22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38B42-E5F3-42FD-A321-11A55983322A}" type="pres">
      <dgm:prSet presAssocID="{3EEA1EDC-E755-41CD-B30C-F0BEED8BA0C1}" presName="circleA" presStyleLbl="node1" presStyleIdx="22" presStyleCnt="56"/>
      <dgm:spPr/>
    </dgm:pt>
    <dgm:pt modelId="{E4B5EBC3-BD6A-46E0-8726-3A77095F7349}" type="pres">
      <dgm:prSet presAssocID="{3EEA1EDC-E755-41CD-B30C-F0BEED8BA0C1}" presName="spaceA" presStyleCnt="0"/>
      <dgm:spPr/>
    </dgm:pt>
    <dgm:pt modelId="{08ED35FC-0A91-4E82-B008-E0150C5E4FC1}" type="pres">
      <dgm:prSet presAssocID="{7BA31118-30F6-4611-A64A-232CFE2C183C}" presName="space" presStyleCnt="0"/>
      <dgm:spPr/>
    </dgm:pt>
    <dgm:pt modelId="{E8E8FDE9-CF22-4495-B1FC-64AD9D6E1C09}" type="pres">
      <dgm:prSet presAssocID="{E080AACD-4146-4FBE-AFA6-B2A974006587}" presName="compositeB" presStyleCnt="0"/>
      <dgm:spPr/>
    </dgm:pt>
    <dgm:pt modelId="{E775FFD3-4F4A-4474-86AD-BC727892314F}" type="pres">
      <dgm:prSet presAssocID="{E080AACD-4146-4FBE-AFA6-B2A974006587}" presName="textB" presStyleLbl="revTx" presStyleIdx="23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0E5F1-4519-4B63-AFFB-19538F105B05}" type="pres">
      <dgm:prSet presAssocID="{E080AACD-4146-4FBE-AFA6-B2A974006587}" presName="circleB" presStyleLbl="node1" presStyleIdx="23" presStyleCnt="56"/>
      <dgm:spPr/>
    </dgm:pt>
    <dgm:pt modelId="{6F4E63F1-7785-41CB-BBAA-1BFB993398BB}" type="pres">
      <dgm:prSet presAssocID="{E080AACD-4146-4FBE-AFA6-B2A974006587}" presName="spaceB" presStyleCnt="0"/>
      <dgm:spPr/>
    </dgm:pt>
    <dgm:pt modelId="{CF25FA40-D1DB-4085-BEBC-5686D0AAD037}" type="pres">
      <dgm:prSet presAssocID="{CE553681-AD68-409E-9A8C-02794C7320C9}" presName="space" presStyleCnt="0"/>
      <dgm:spPr/>
    </dgm:pt>
    <dgm:pt modelId="{D8FB4981-6F13-464E-97EE-E3D961BA9835}" type="pres">
      <dgm:prSet presAssocID="{744CE2BC-7ADD-40B7-B48D-C08C4F4D723D}" presName="compositeA" presStyleCnt="0"/>
      <dgm:spPr/>
    </dgm:pt>
    <dgm:pt modelId="{0D279BE7-C6A0-4BFE-8B4A-F8CBC2E21452}" type="pres">
      <dgm:prSet presAssocID="{744CE2BC-7ADD-40B7-B48D-C08C4F4D723D}" presName="textA" presStyleLbl="revTx" presStyleIdx="24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9AA1B-8D64-4D56-88EB-09DA63215FBC}" type="pres">
      <dgm:prSet presAssocID="{744CE2BC-7ADD-40B7-B48D-C08C4F4D723D}" presName="circleA" presStyleLbl="node1" presStyleIdx="24" presStyleCnt="56"/>
      <dgm:spPr/>
    </dgm:pt>
    <dgm:pt modelId="{EFE95954-3752-4D58-B7AD-9A5612B43132}" type="pres">
      <dgm:prSet presAssocID="{744CE2BC-7ADD-40B7-B48D-C08C4F4D723D}" presName="spaceA" presStyleCnt="0"/>
      <dgm:spPr/>
    </dgm:pt>
    <dgm:pt modelId="{4C088FFF-B737-4F5F-8343-D10BC03D4283}" type="pres">
      <dgm:prSet presAssocID="{D24C3A7C-1A66-4B53-AFCD-3D1EEAD65266}" presName="space" presStyleCnt="0"/>
      <dgm:spPr/>
    </dgm:pt>
    <dgm:pt modelId="{FF0D3EEB-6167-4B83-ACCE-12E8D1C1E5D6}" type="pres">
      <dgm:prSet presAssocID="{761FE30D-A4E6-4C92-BED6-CDAABFD1F136}" presName="compositeB" presStyleCnt="0"/>
      <dgm:spPr/>
    </dgm:pt>
    <dgm:pt modelId="{239B2B87-824F-441F-B4EC-1E12E94C9374}" type="pres">
      <dgm:prSet presAssocID="{761FE30D-A4E6-4C92-BED6-CDAABFD1F136}" presName="textB" presStyleLbl="revTx" presStyleIdx="25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B7FC1-830C-4FEB-95D6-40884202868E}" type="pres">
      <dgm:prSet presAssocID="{761FE30D-A4E6-4C92-BED6-CDAABFD1F136}" presName="circleB" presStyleLbl="node1" presStyleIdx="25" presStyleCnt="56"/>
      <dgm:spPr/>
    </dgm:pt>
    <dgm:pt modelId="{CA90C0E9-49BB-4248-BCAF-6F7A8BF0E3CA}" type="pres">
      <dgm:prSet presAssocID="{761FE30D-A4E6-4C92-BED6-CDAABFD1F136}" presName="spaceB" presStyleCnt="0"/>
      <dgm:spPr/>
    </dgm:pt>
    <dgm:pt modelId="{52F9EE3A-0468-4C1C-B05C-6002B442E43F}" type="pres">
      <dgm:prSet presAssocID="{2548E0C7-79CC-4497-A26D-8C4338E58CA9}" presName="space" presStyleCnt="0"/>
      <dgm:spPr/>
    </dgm:pt>
    <dgm:pt modelId="{7E1938AC-2DFA-4243-8881-6EEFD536705D}" type="pres">
      <dgm:prSet presAssocID="{7C37679F-0C06-47CF-A3BC-BB2E0E7AA6B6}" presName="compositeA" presStyleCnt="0"/>
      <dgm:spPr/>
    </dgm:pt>
    <dgm:pt modelId="{B804C4D4-129D-479E-A16B-07DD1D3B89C9}" type="pres">
      <dgm:prSet presAssocID="{7C37679F-0C06-47CF-A3BC-BB2E0E7AA6B6}" presName="textA" presStyleLbl="revTx" presStyleIdx="26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6EFD7-3319-4FB4-958D-1237A9D3118B}" type="pres">
      <dgm:prSet presAssocID="{7C37679F-0C06-47CF-A3BC-BB2E0E7AA6B6}" presName="circleA" presStyleLbl="node1" presStyleIdx="26" presStyleCnt="56"/>
      <dgm:spPr/>
    </dgm:pt>
    <dgm:pt modelId="{241E3B09-BAFA-4700-B3B0-DA9533BE283D}" type="pres">
      <dgm:prSet presAssocID="{7C37679F-0C06-47CF-A3BC-BB2E0E7AA6B6}" presName="spaceA" presStyleCnt="0"/>
      <dgm:spPr/>
    </dgm:pt>
    <dgm:pt modelId="{57936C40-E7CE-40D1-B4FB-9692F616E418}" type="pres">
      <dgm:prSet presAssocID="{E9DC032D-36A3-40F8-BD07-F37B0E61E693}" presName="space" presStyleCnt="0"/>
      <dgm:spPr/>
    </dgm:pt>
    <dgm:pt modelId="{84E3931C-2120-41BF-85D4-01164A200EFE}" type="pres">
      <dgm:prSet presAssocID="{D9EFEC50-8CA4-4CFF-A95D-61B30DD3FBA4}" presName="compositeB" presStyleCnt="0"/>
      <dgm:spPr/>
    </dgm:pt>
    <dgm:pt modelId="{1FD6D80E-E06E-4B86-B76B-F0ED94FCCF26}" type="pres">
      <dgm:prSet presAssocID="{D9EFEC50-8CA4-4CFF-A95D-61B30DD3FBA4}" presName="textB" presStyleLbl="revTx" presStyleIdx="27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3B000-D567-4957-9E17-B3010809BB9E}" type="pres">
      <dgm:prSet presAssocID="{D9EFEC50-8CA4-4CFF-A95D-61B30DD3FBA4}" presName="circleB" presStyleLbl="node1" presStyleIdx="27" presStyleCnt="56"/>
      <dgm:spPr/>
    </dgm:pt>
    <dgm:pt modelId="{15A140FE-48F7-465C-B96B-90049E2B79C1}" type="pres">
      <dgm:prSet presAssocID="{D9EFEC50-8CA4-4CFF-A95D-61B30DD3FBA4}" presName="spaceB" presStyleCnt="0"/>
      <dgm:spPr/>
    </dgm:pt>
    <dgm:pt modelId="{8355919C-743F-417C-96B9-69512275E152}" type="pres">
      <dgm:prSet presAssocID="{9D44F67E-0F35-4235-BFA6-218F08E3CDE9}" presName="space" presStyleCnt="0"/>
      <dgm:spPr/>
    </dgm:pt>
    <dgm:pt modelId="{8E506C1B-B272-4F29-89A3-6AC65473294B}" type="pres">
      <dgm:prSet presAssocID="{D7C9A229-4403-42F7-93A1-99CB9481B4E4}" presName="compositeA" presStyleCnt="0"/>
      <dgm:spPr/>
    </dgm:pt>
    <dgm:pt modelId="{7F04AA34-E6F4-41AE-94D3-2604DFB8FBD8}" type="pres">
      <dgm:prSet presAssocID="{D7C9A229-4403-42F7-93A1-99CB9481B4E4}" presName="textA" presStyleLbl="revTx" presStyleIdx="28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14FF4-C917-4AE7-AB11-57D74FE6E2A1}" type="pres">
      <dgm:prSet presAssocID="{D7C9A229-4403-42F7-93A1-99CB9481B4E4}" presName="circleA" presStyleLbl="node1" presStyleIdx="28" presStyleCnt="56"/>
      <dgm:spPr/>
    </dgm:pt>
    <dgm:pt modelId="{D062B174-55CC-4E09-B76E-F34B358F86F4}" type="pres">
      <dgm:prSet presAssocID="{D7C9A229-4403-42F7-93A1-99CB9481B4E4}" presName="spaceA" presStyleCnt="0"/>
      <dgm:spPr/>
    </dgm:pt>
    <dgm:pt modelId="{EC49B03E-62B4-4DCD-93FE-7438FB9A370C}" type="pres">
      <dgm:prSet presAssocID="{9CBE8152-43AA-4B58-8AD7-7B25BC65144E}" presName="space" presStyleCnt="0"/>
      <dgm:spPr/>
    </dgm:pt>
    <dgm:pt modelId="{486C2568-C68E-4573-AA56-AC30C378423D}" type="pres">
      <dgm:prSet presAssocID="{7513F786-D439-4ADB-96EC-7D51F3017B26}" presName="compositeB" presStyleCnt="0"/>
      <dgm:spPr/>
    </dgm:pt>
    <dgm:pt modelId="{671CC3A6-E35F-41D5-ADD3-3F6433372380}" type="pres">
      <dgm:prSet presAssocID="{7513F786-D439-4ADB-96EC-7D51F3017B26}" presName="textB" presStyleLbl="revTx" presStyleIdx="29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B6C33-59AA-4635-9766-0882F7E09664}" type="pres">
      <dgm:prSet presAssocID="{7513F786-D439-4ADB-96EC-7D51F3017B26}" presName="circleB" presStyleLbl="node1" presStyleIdx="29" presStyleCnt="56"/>
      <dgm:spPr/>
    </dgm:pt>
    <dgm:pt modelId="{3DDF4AF1-0BEC-4576-87B8-691F68C84339}" type="pres">
      <dgm:prSet presAssocID="{7513F786-D439-4ADB-96EC-7D51F3017B26}" presName="spaceB" presStyleCnt="0"/>
      <dgm:spPr/>
    </dgm:pt>
    <dgm:pt modelId="{740363B9-DBF3-48D5-A5CE-D2AC5B3FF06F}" type="pres">
      <dgm:prSet presAssocID="{64E84CEE-F4D5-4F0E-AD9C-A9D800D043BB}" presName="space" presStyleCnt="0"/>
      <dgm:spPr/>
    </dgm:pt>
    <dgm:pt modelId="{07C5E28F-9057-4484-894F-8FBF04DC2169}" type="pres">
      <dgm:prSet presAssocID="{D3481694-4EED-4052-A985-50EE5363D675}" presName="compositeA" presStyleCnt="0"/>
      <dgm:spPr/>
    </dgm:pt>
    <dgm:pt modelId="{6EB150AA-D412-41D6-B0B7-44F14EDA2421}" type="pres">
      <dgm:prSet presAssocID="{D3481694-4EED-4052-A985-50EE5363D675}" presName="textA" presStyleLbl="revTx" presStyleIdx="30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D074B-256D-45C2-A4DA-B72A530CABE2}" type="pres">
      <dgm:prSet presAssocID="{D3481694-4EED-4052-A985-50EE5363D675}" presName="circleA" presStyleLbl="node1" presStyleIdx="30" presStyleCnt="56"/>
      <dgm:spPr/>
    </dgm:pt>
    <dgm:pt modelId="{BD668F04-4750-4BF4-B070-FDFB67E134AE}" type="pres">
      <dgm:prSet presAssocID="{D3481694-4EED-4052-A985-50EE5363D675}" presName="spaceA" presStyleCnt="0"/>
      <dgm:spPr/>
    </dgm:pt>
    <dgm:pt modelId="{9DA6B618-C314-4139-95E5-050FBB632875}" type="pres">
      <dgm:prSet presAssocID="{226DB93D-5B37-4B92-B74E-293C3403D25D}" presName="space" presStyleCnt="0"/>
      <dgm:spPr/>
    </dgm:pt>
    <dgm:pt modelId="{54FB3465-CC6D-41EE-A2A9-D8EFE1782BA5}" type="pres">
      <dgm:prSet presAssocID="{C31EBBF1-FBA8-4476-AEF7-91A340FDC472}" presName="compositeB" presStyleCnt="0"/>
      <dgm:spPr/>
    </dgm:pt>
    <dgm:pt modelId="{F50FAADD-6206-4689-A805-6E80119498D8}" type="pres">
      <dgm:prSet presAssocID="{C31EBBF1-FBA8-4476-AEF7-91A340FDC472}" presName="textB" presStyleLbl="revTx" presStyleIdx="31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86390-3CBF-4BF7-96FE-BB3B7BBFB3B3}" type="pres">
      <dgm:prSet presAssocID="{C31EBBF1-FBA8-4476-AEF7-91A340FDC472}" presName="circleB" presStyleLbl="node1" presStyleIdx="31" presStyleCnt="56"/>
      <dgm:spPr/>
    </dgm:pt>
    <dgm:pt modelId="{52E4DB79-8F73-4117-B535-32B167D372DD}" type="pres">
      <dgm:prSet presAssocID="{C31EBBF1-FBA8-4476-AEF7-91A340FDC472}" presName="spaceB" presStyleCnt="0"/>
      <dgm:spPr/>
    </dgm:pt>
    <dgm:pt modelId="{8BAB4B44-A1B2-4E83-A5F4-8AF8332CCDCC}" type="pres">
      <dgm:prSet presAssocID="{13B75153-955F-49ED-8AF1-216D2801B6E8}" presName="space" presStyleCnt="0"/>
      <dgm:spPr/>
    </dgm:pt>
    <dgm:pt modelId="{413FEA5B-84FE-417F-994E-D073FEA7E46A}" type="pres">
      <dgm:prSet presAssocID="{15EBE436-649D-4255-8B83-5116B76AF8C6}" presName="compositeA" presStyleCnt="0"/>
      <dgm:spPr/>
    </dgm:pt>
    <dgm:pt modelId="{03C6B6E6-3629-48C3-A8E3-B19C2EA150AE}" type="pres">
      <dgm:prSet presAssocID="{15EBE436-649D-4255-8B83-5116B76AF8C6}" presName="textA" presStyleLbl="revTx" presStyleIdx="32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8E27B-541D-4C6C-A317-6FDE7CBAA733}" type="pres">
      <dgm:prSet presAssocID="{15EBE436-649D-4255-8B83-5116B76AF8C6}" presName="circleA" presStyleLbl="node1" presStyleIdx="32" presStyleCnt="56"/>
      <dgm:spPr/>
    </dgm:pt>
    <dgm:pt modelId="{5D3DDB32-877A-4CD9-946E-6DB4700D45DD}" type="pres">
      <dgm:prSet presAssocID="{15EBE436-649D-4255-8B83-5116B76AF8C6}" presName="spaceA" presStyleCnt="0"/>
      <dgm:spPr/>
    </dgm:pt>
    <dgm:pt modelId="{DB1E7C65-E458-4F7E-BC4E-209D2374DE35}" type="pres">
      <dgm:prSet presAssocID="{12E56D24-5334-4FEF-A5F2-F73B24D4C704}" presName="space" presStyleCnt="0"/>
      <dgm:spPr/>
    </dgm:pt>
    <dgm:pt modelId="{5F01FCFF-F111-4B96-9FE3-7BEA170DA482}" type="pres">
      <dgm:prSet presAssocID="{A9ED9CC3-EB82-4E08-BC00-D726B9F0BCC5}" presName="compositeB" presStyleCnt="0"/>
      <dgm:spPr/>
    </dgm:pt>
    <dgm:pt modelId="{8CBA8FF9-4571-4BCF-93AD-FC82CD3B02E2}" type="pres">
      <dgm:prSet presAssocID="{A9ED9CC3-EB82-4E08-BC00-D726B9F0BCC5}" presName="textB" presStyleLbl="revTx" presStyleIdx="33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C6D80-70D3-4169-AC6C-C6359E8CF1FD}" type="pres">
      <dgm:prSet presAssocID="{A9ED9CC3-EB82-4E08-BC00-D726B9F0BCC5}" presName="circleB" presStyleLbl="node1" presStyleIdx="33" presStyleCnt="56"/>
      <dgm:spPr/>
    </dgm:pt>
    <dgm:pt modelId="{DB1BCFD4-D5CD-412D-8412-8C7D173CA1A8}" type="pres">
      <dgm:prSet presAssocID="{A9ED9CC3-EB82-4E08-BC00-D726B9F0BCC5}" presName="spaceB" presStyleCnt="0"/>
      <dgm:spPr/>
    </dgm:pt>
    <dgm:pt modelId="{240F3A8A-2440-4650-B166-DC2C346C60AE}" type="pres">
      <dgm:prSet presAssocID="{3D95D123-903A-4CE7-97AD-D8CF8BF54AEB}" presName="space" presStyleCnt="0"/>
      <dgm:spPr/>
    </dgm:pt>
    <dgm:pt modelId="{8BF00818-EDE6-4DD1-A87A-A6AAF16BD4EE}" type="pres">
      <dgm:prSet presAssocID="{DD2D965C-E811-4294-8A5F-A4807936AD21}" presName="compositeA" presStyleCnt="0"/>
      <dgm:spPr/>
    </dgm:pt>
    <dgm:pt modelId="{41E2884C-D9B9-49E3-BD2F-016B19F70E94}" type="pres">
      <dgm:prSet presAssocID="{DD2D965C-E811-4294-8A5F-A4807936AD21}" presName="textA" presStyleLbl="revTx" presStyleIdx="34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AC19D-ECFB-40A9-A8CE-A17DFC04149F}" type="pres">
      <dgm:prSet presAssocID="{DD2D965C-E811-4294-8A5F-A4807936AD21}" presName="circleA" presStyleLbl="node1" presStyleIdx="34" presStyleCnt="56"/>
      <dgm:spPr/>
    </dgm:pt>
    <dgm:pt modelId="{3CA51F62-F8D9-42B7-9004-B673494AAEA8}" type="pres">
      <dgm:prSet presAssocID="{DD2D965C-E811-4294-8A5F-A4807936AD21}" presName="spaceA" presStyleCnt="0"/>
      <dgm:spPr/>
    </dgm:pt>
    <dgm:pt modelId="{9EF1A734-6974-461A-98FE-FC9B40687059}" type="pres">
      <dgm:prSet presAssocID="{BA637064-997C-43F5-A5ED-4BDB6068AAC4}" presName="space" presStyleCnt="0"/>
      <dgm:spPr/>
    </dgm:pt>
    <dgm:pt modelId="{EF1CD2F1-30F1-43BD-8929-0E9C4B0EC053}" type="pres">
      <dgm:prSet presAssocID="{BFBB672B-8AE0-430E-B90A-338BF9765504}" presName="compositeB" presStyleCnt="0"/>
      <dgm:spPr/>
    </dgm:pt>
    <dgm:pt modelId="{1E23584E-257A-43CA-8ED4-8FE020AAC1A3}" type="pres">
      <dgm:prSet presAssocID="{BFBB672B-8AE0-430E-B90A-338BF9765504}" presName="textB" presStyleLbl="revTx" presStyleIdx="35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8F1E4-5363-4560-B47A-1FC86C53BA16}" type="pres">
      <dgm:prSet presAssocID="{BFBB672B-8AE0-430E-B90A-338BF9765504}" presName="circleB" presStyleLbl="node1" presStyleIdx="35" presStyleCnt="56"/>
      <dgm:spPr/>
    </dgm:pt>
    <dgm:pt modelId="{4544A3F8-A059-472E-A984-FC69BF7CA11C}" type="pres">
      <dgm:prSet presAssocID="{BFBB672B-8AE0-430E-B90A-338BF9765504}" presName="spaceB" presStyleCnt="0"/>
      <dgm:spPr/>
    </dgm:pt>
    <dgm:pt modelId="{EAF61B70-0FFB-4587-8DC4-BFA27E573AC7}" type="pres">
      <dgm:prSet presAssocID="{6A1379EB-9BF9-49D6-94EF-C30A17E49D4B}" presName="space" presStyleCnt="0"/>
      <dgm:spPr/>
    </dgm:pt>
    <dgm:pt modelId="{264E5B33-A293-410E-B277-F5F52E98AEFD}" type="pres">
      <dgm:prSet presAssocID="{FA245541-1BFE-4FC0-94BA-5AA79ADC9DD2}" presName="compositeA" presStyleCnt="0"/>
      <dgm:spPr/>
    </dgm:pt>
    <dgm:pt modelId="{12CE219D-4EF7-47C0-818D-40EED501AA42}" type="pres">
      <dgm:prSet presAssocID="{FA245541-1BFE-4FC0-94BA-5AA79ADC9DD2}" presName="textA" presStyleLbl="revTx" presStyleIdx="36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E8EBD-0A99-4B86-A191-F16F04E4EF31}" type="pres">
      <dgm:prSet presAssocID="{FA245541-1BFE-4FC0-94BA-5AA79ADC9DD2}" presName="circleA" presStyleLbl="node1" presStyleIdx="36" presStyleCnt="56"/>
      <dgm:spPr/>
    </dgm:pt>
    <dgm:pt modelId="{DEA58515-E530-4A56-BD17-9474FAC1B0E1}" type="pres">
      <dgm:prSet presAssocID="{FA245541-1BFE-4FC0-94BA-5AA79ADC9DD2}" presName="spaceA" presStyleCnt="0"/>
      <dgm:spPr/>
    </dgm:pt>
    <dgm:pt modelId="{B6C376F0-1CD6-4300-A436-AA7E72EB7D0C}" type="pres">
      <dgm:prSet presAssocID="{C11BA805-382A-4A28-A92B-CEE0162CFF98}" presName="space" presStyleCnt="0"/>
      <dgm:spPr/>
    </dgm:pt>
    <dgm:pt modelId="{EFA5C2FB-2C44-46A0-A676-D64ECCA7E5D4}" type="pres">
      <dgm:prSet presAssocID="{3CDFEF43-D3FE-4295-9CD7-886EC59A68A8}" presName="compositeB" presStyleCnt="0"/>
      <dgm:spPr/>
    </dgm:pt>
    <dgm:pt modelId="{441848DF-C09A-4B98-99FC-449187EE4368}" type="pres">
      <dgm:prSet presAssocID="{3CDFEF43-D3FE-4295-9CD7-886EC59A68A8}" presName="textB" presStyleLbl="revTx" presStyleIdx="37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441F0-C953-4D3E-BC30-A00D259F96CD}" type="pres">
      <dgm:prSet presAssocID="{3CDFEF43-D3FE-4295-9CD7-886EC59A68A8}" presName="circleB" presStyleLbl="node1" presStyleIdx="37" presStyleCnt="56"/>
      <dgm:spPr/>
    </dgm:pt>
    <dgm:pt modelId="{F605EE6B-8DE9-4D96-BFDB-63D76DD2B47F}" type="pres">
      <dgm:prSet presAssocID="{3CDFEF43-D3FE-4295-9CD7-886EC59A68A8}" presName="spaceB" presStyleCnt="0"/>
      <dgm:spPr/>
    </dgm:pt>
    <dgm:pt modelId="{53F18239-D513-4355-8A6E-B8E341FBEBAF}" type="pres">
      <dgm:prSet presAssocID="{FF0AE6E4-2D03-41CC-9BD3-18C32E002DBF}" presName="space" presStyleCnt="0"/>
      <dgm:spPr/>
    </dgm:pt>
    <dgm:pt modelId="{C555F020-C90A-49E2-8A0D-27842F7AF3A7}" type="pres">
      <dgm:prSet presAssocID="{B5C60522-5E1B-47F2-9B91-0F16F537D02A}" presName="compositeA" presStyleCnt="0"/>
      <dgm:spPr/>
    </dgm:pt>
    <dgm:pt modelId="{8085BB63-1AD8-4174-BC19-D870A76674C1}" type="pres">
      <dgm:prSet presAssocID="{B5C60522-5E1B-47F2-9B91-0F16F537D02A}" presName="textA" presStyleLbl="revTx" presStyleIdx="38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B0EA9-052A-46BD-B780-EF30EF2113FE}" type="pres">
      <dgm:prSet presAssocID="{B5C60522-5E1B-47F2-9B91-0F16F537D02A}" presName="circleA" presStyleLbl="node1" presStyleIdx="38" presStyleCnt="56"/>
      <dgm:spPr/>
    </dgm:pt>
    <dgm:pt modelId="{56AB0B20-935F-4201-A914-81AF2169CD68}" type="pres">
      <dgm:prSet presAssocID="{B5C60522-5E1B-47F2-9B91-0F16F537D02A}" presName="spaceA" presStyleCnt="0"/>
      <dgm:spPr/>
    </dgm:pt>
    <dgm:pt modelId="{B95C5E9B-6E93-48FE-BE7D-BE5FDAD5739D}" type="pres">
      <dgm:prSet presAssocID="{1855F40C-A901-4638-9381-7A593351FCD8}" presName="space" presStyleCnt="0"/>
      <dgm:spPr/>
    </dgm:pt>
    <dgm:pt modelId="{248B794A-3428-4F21-B689-4CEBA2FA511B}" type="pres">
      <dgm:prSet presAssocID="{ECD7D7D3-0A03-478A-8D02-CA53540AE1DA}" presName="compositeB" presStyleCnt="0"/>
      <dgm:spPr/>
    </dgm:pt>
    <dgm:pt modelId="{EF5B8F91-2C5E-41F9-BA71-449B273447B2}" type="pres">
      <dgm:prSet presAssocID="{ECD7D7D3-0A03-478A-8D02-CA53540AE1DA}" presName="textB" presStyleLbl="revTx" presStyleIdx="39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BBFE9-CD90-40A9-B568-951A807A7679}" type="pres">
      <dgm:prSet presAssocID="{ECD7D7D3-0A03-478A-8D02-CA53540AE1DA}" presName="circleB" presStyleLbl="node1" presStyleIdx="39" presStyleCnt="56"/>
      <dgm:spPr/>
    </dgm:pt>
    <dgm:pt modelId="{DAAEA2EC-C5E6-41AF-9701-377668B2DAAF}" type="pres">
      <dgm:prSet presAssocID="{ECD7D7D3-0A03-478A-8D02-CA53540AE1DA}" presName="spaceB" presStyleCnt="0"/>
      <dgm:spPr/>
    </dgm:pt>
    <dgm:pt modelId="{2C6C35D2-D526-4A5B-B3F8-EE8A375D47D3}" type="pres">
      <dgm:prSet presAssocID="{A28C6418-BC56-4BE9-9F40-C20776116F37}" presName="space" presStyleCnt="0"/>
      <dgm:spPr/>
    </dgm:pt>
    <dgm:pt modelId="{9630A0C0-7292-4B15-9C0C-96AE733ECD74}" type="pres">
      <dgm:prSet presAssocID="{97A953B8-D7E9-465D-B407-B6124290E69D}" presName="compositeA" presStyleCnt="0"/>
      <dgm:spPr/>
    </dgm:pt>
    <dgm:pt modelId="{35540FAA-6FB0-4355-BD4B-B49251E31041}" type="pres">
      <dgm:prSet presAssocID="{97A953B8-D7E9-465D-B407-B6124290E69D}" presName="textA" presStyleLbl="revTx" presStyleIdx="40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CD3FC-A197-4015-8F92-E0E41B64E914}" type="pres">
      <dgm:prSet presAssocID="{97A953B8-D7E9-465D-B407-B6124290E69D}" presName="circleA" presStyleLbl="node1" presStyleIdx="40" presStyleCnt="56"/>
      <dgm:spPr/>
    </dgm:pt>
    <dgm:pt modelId="{28EEDAB8-29A0-4F65-9ABA-6F9F2A5A8911}" type="pres">
      <dgm:prSet presAssocID="{97A953B8-D7E9-465D-B407-B6124290E69D}" presName="spaceA" presStyleCnt="0"/>
      <dgm:spPr/>
    </dgm:pt>
    <dgm:pt modelId="{DB67EF0B-2BF2-4DC1-B37F-577FF0CA71D3}" type="pres">
      <dgm:prSet presAssocID="{E12B0196-2A94-4565-ACA2-72CB77182F1E}" presName="space" presStyleCnt="0"/>
      <dgm:spPr/>
    </dgm:pt>
    <dgm:pt modelId="{1E58455C-E5DB-4ECC-B882-CBFDF0A7CFDD}" type="pres">
      <dgm:prSet presAssocID="{392375A1-8D48-4D48-B387-1F26688D8D37}" presName="compositeB" presStyleCnt="0"/>
      <dgm:spPr/>
    </dgm:pt>
    <dgm:pt modelId="{6C9477D1-1629-4420-8061-7C23E70085D7}" type="pres">
      <dgm:prSet presAssocID="{392375A1-8D48-4D48-B387-1F26688D8D37}" presName="textB" presStyleLbl="revTx" presStyleIdx="41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53A86-7D01-454A-836E-7253E1F3AA7E}" type="pres">
      <dgm:prSet presAssocID="{392375A1-8D48-4D48-B387-1F26688D8D37}" presName="circleB" presStyleLbl="node1" presStyleIdx="41" presStyleCnt="56"/>
      <dgm:spPr/>
    </dgm:pt>
    <dgm:pt modelId="{56FFE8F6-3EE8-46EF-9C9F-252CD09BF7C5}" type="pres">
      <dgm:prSet presAssocID="{392375A1-8D48-4D48-B387-1F26688D8D37}" presName="spaceB" presStyleCnt="0"/>
      <dgm:spPr/>
    </dgm:pt>
    <dgm:pt modelId="{78B8973F-AB0D-4FC5-9A2E-F5AB07BBC50C}" type="pres">
      <dgm:prSet presAssocID="{E15DD25E-D46D-4996-86FB-3CF7111A1D06}" presName="space" presStyleCnt="0"/>
      <dgm:spPr/>
    </dgm:pt>
    <dgm:pt modelId="{F1623D3E-8021-4B33-A0C4-D4CDFAA0674D}" type="pres">
      <dgm:prSet presAssocID="{57E7FC5B-A346-4BE0-B79C-676DA8F8BB8F}" presName="compositeA" presStyleCnt="0"/>
      <dgm:spPr/>
    </dgm:pt>
    <dgm:pt modelId="{1854CA2F-FC48-4DF5-A2FF-179159E8B6F5}" type="pres">
      <dgm:prSet presAssocID="{57E7FC5B-A346-4BE0-B79C-676DA8F8BB8F}" presName="textA" presStyleLbl="revTx" presStyleIdx="42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5B5A6-7EF0-42A3-98C0-5436FF912D4A}" type="pres">
      <dgm:prSet presAssocID="{57E7FC5B-A346-4BE0-B79C-676DA8F8BB8F}" presName="circleA" presStyleLbl="node1" presStyleIdx="42" presStyleCnt="56"/>
      <dgm:spPr/>
    </dgm:pt>
    <dgm:pt modelId="{47A632AB-49EC-4469-B6E1-5C7A34AC3D0A}" type="pres">
      <dgm:prSet presAssocID="{57E7FC5B-A346-4BE0-B79C-676DA8F8BB8F}" presName="spaceA" presStyleCnt="0"/>
      <dgm:spPr/>
    </dgm:pt>
    <dgm:pt modelId="{3BF92732-29E9-49C9-BEED-435F34608F2D}" type="pres">
      <dgm:prSet presAssocID="{C8FADAB1-96F1-4B5D-9C6F-4E825D1D2A9A}" presName="space" presStyleCnt="0"/>
      <dgm:spPr/>
    </dgm:pt>
    <dgm:pt modelId="{CDEAEE38-9F9B-48F5-A90A-736CE2F036B6}" type="pres">
      <dgm:prSet presAssocID="{E7C90023-3D8D-42CE-98FA-D354E33DF5E3}" presName="compositeB" presStyleCnt="0"/>
      <dgm:spPr/>
    </dgm:pt>
    <dgm:pt modelId="{5E463508-C5A4-4BAE-B0B9-1EDF5E2B987E}" type="pres">
      <dgm:prSet presAssocID="{E7C90023-3D8D-42CE-98FA-D354E33DF5E3}" presName="textB" presStyleLbl="revTx" presStyleIdx="43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7916F-984B-436F-9947-AA1695DB4E83}" type="pres">
      <dgm:prSet presAssocID="{E7C90023-3D8D-42CE-98FA-D354E33DF5E3}" presName="circleB" presStyleLbl="node1" presStyleIdx="43" presStyleCnt="56"/>
      <dgm:spPr/>
    </dgm:pt>
    <dgm:pt modelId="{A4D672E2-3346-46C0-BD23-50E02C703E99}" type="pres">
      <dgm:prSet presAssocID="{E7C90023-3D8D-42CE-98FA-D354E33DF5E3}" presName="spaceB" presStyleCnt="0"/>
      <dgm:spPr/>
    </dgm:pt>
    <dgm:pt modelId="{A6A9806F-3A01-4A64-BA1B-066506A8B709}" type="pres">
      <dgm:prSet presAssocID="{39D4374B-BF7A-4ACF-A385-38118948678E}" presName="space" presStyleCnt="0"/>
      <dgm:spPr/>
    </dgm:pt>
    <dgm:pt modelId="{D673A46D-E8F8-499E-89E1-D5DD81270B92}" type="pres">
      <dgm:prSet presAssocID="{666579C4-512B-4B47-A082-8BA8F7FB83DB}" presName="compositeA" presStyleCnt="0"/>
      <dgm:spPr/>
    </dgm:pt>
    <dgm:pt modelId="{6B3292F4-CD5B-49C8-BA39-6889D3694A6B}" type="pres">
      <dgm:prSet presAssocID="{666579C4-512B-4B47-A082-8BA8F7FB83DB}" presName="textA" presStyleLbl="revTx" presStyleIdx="44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824A0-CAD6-4ED3-88FD-B25588070C1A}" type="pres">
      <dgm:prSet presAssocID="{666579C4-512B-4B47-A082-8BA8F7FB83DB}" presName="circleA" presStyleLbl="node1" presStyleIdx="44" presStyleCnt="56"/>
      <dgm:spPr/>
    </dgm:pt>
    <dgm:pt modelId="{0D961132-A291-4F5D-BD35-F6AFF3ADB3AD}" type="pres">
      <dgm:prSet presAssocID="{666579C4-512B-4B47-A082-8BA8F7FB83DB}" presName="spaceA" presStyleCnt="0"/>
      <dgm:spPr/>
    </dgm:pt>
    <dgm:pt modelId="{C86269BE-D26D-47C9-A5A1-57CF7FECE8BE}" type="pres">
      <dgm:prSet presAssocID="{12592A51-CE8E-4787-97C1-DE806DDFCF65}" presName="space" presStyleCnt="0"/>
      <dgm:spPr/>
    </dgm:pt>
    <dgm:pt modelId="{4052181A-18C6-4DA6-99CE-A721DE5FAAA5}" type="pres">
      <dgm:prSet presAssocID="{7E1C608F-BD30-4A82-8976-F1A8C8BAD7E7}" presName="compositeB" presStyleCnt="0"/>
      <dgm:spPr/>
    </dgm:pt>
    <dgm:pt modelId="{743034A3-FE1D-4727-BD78-057E4BD77A04}" type="pres">
      <dgm:prSet presAssocID="{7E1C608F-BD30-4A82-8976-F1A8C8BAD7E7}" presName="textB" presStyleLbl="revTx" presStyleIdx="45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CF7CC-7981-4850-9027-7224793F612B}" type="pres">
      <dgm:prSet presAssocID="{7E1C608F-BD30-4A82-8976-F1A8C8BAD7E7}" presName="circleB" presStyleLbl="node1" presStyleIdx="45" presStyleCnt="56"/>
      <dgm:spPr/>
    </dgm:pt>
    <dgm:pt modelId="{E235130D-33A3-4E1E-A102-60EA30B288D0}" type="pres">
      <dgm:prSet presAssocID="{7E1C608F-BD30-4A82-8976-F1A8C8BAD7E7}" presName="spaceB" presStyleCnt="0"/>
      <dgm:spPr/>
    </dgm:pt>
    <dgm:pt modelId="{070F3A4B-3A96-4AD2-8EF8-C8BE1D65A510}" type="pres">
      <dgm:prSet presAssocID="{DDE38520-40C4-40BF-A86E-12C3894B9683}" presName="space" presStyleCnt="0"/>
      <dgm:spPr/>
    </dgm:pt>
    <dgm:pt modelId="{752BA3D6-4CB6-45B7-AF9D-5001AD123D8D}" type="pres">
      <dgm:prSet presAssocID="{D9DD4031-D9A2-465F-9F89-F36EF5A81D81}" presName="compositeA" presStyleCnt="0"/>
      <dgm:spPr/>
    </dgm:pt>
    <dgm:pt modelId="{351C1643-7241-4DDE-9D2B-489518D17076}" type="pres">
      <dgm:prSet presAssocID="{D9DD4031-D9A2-465F-9F89-F36EF5A81D81}" presName="textA" presStyleLbl="revTx" presStyleIdx="46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0FF0E-6FC7-4B11-AAA9-DA4134D1BC2B}" type="pres">
      <dgm:prSet presAssocID="{D9DD4031-D9A2-465F-9F89-F36EF5A81D81}" presName="circleA" presStyleLbl="node1" presStyleIdx="46" presStyleCnt="56"/>
      <dgm:spPr/>
    </dgm:pt>
    <dgm:pt modelId="{BD644B48-CE5C-48F3-B7B6-B9703C9B8190}" type="pres">
      <dgm:prSet presAssocID="{D9DD4031-D9A2-465F-9F89-F36EF5A81D81}" presName="spaceA" presStyleCnt="0"/>
      <dgm:spPr/>
    </dgm:pt>
    <dgm:pt modelId="{3830F7B3-0F33-4E3A-9923-9F22555975BC}" type="pres">
      <dgm:prSet presAssocID="{2FCA647F-AAB7-4171-9DCB-21854CB047B5}" presName="space" presStyleCnt="0"/>
      <dgm:spPr/>
    </dgm:pt>
    <dgm:pt modelId="{34D0CABA-61AC-4A7F-9C4C-89DDD1B60AD9}" type="pres">
      <dgm:prSet presAssocID="{25198EBF-9160-457D-9B8A-024E3B52AAEC}" presName="compositeB" presStyleCnt="0"/>
      <dgm:spPr/>
    </dgm:pt>
    <dgm:pt modelId="{D4DC23EB-1CB8-4D7D-84F8-DB5EAD94508D}" type="pres">
      <dgm:prSet presAssocID="{25198EBF-9160-457D-9B8A-024E3B52AAEC}" presName="textB" presStyleLbl="revTx" presStyleIdx="47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F56C1-DFB6-4A28-96DB-AFAB4FEDDAA2}" type="pres">
      <dgm:prSet presAssocID="{25198EBF-9160-457D-9B8A-024E3B52AAEC}" presName="circleB" presStyleLbl="node1" presStyleIdx="47" presStyleCnt="56"/>
      <dgm:spPr/>
    </dgm:pt>
    <dgm:pt modelId="{8BED3385-1537-44C2-98A8-E44EC2605579}" type="pres">
      <dgm:prSet presAssocID="{25198EBF-9160-457D-9B8A-024E3B52AAEC}" presName="spaceB" presStyleCnt="0"/>
      <dgm:spPr/>
    </dgm:pt>
    <dgm:pt modelId="{8DFF416E-4F17-4B14-BDB9-C4D1A1C79E43}" type="pres">
      <dgm:prSet presAssocID="{361C602C-F06B-4860-A73E-C2F062B5D9C0}" presName="space" presStyleCnt="0"/>
      <dgm:spPr/>
    </dgm:pt>
    <dgm:pt modelId="{4E74E420-4476-4686-B57E-AEBBE6664AFB}" type="pres">
      <dgm:prSet presAssocID="{EB6753A7-5D7D-4FA4-817C-297F5A71CFC6}" presName="compositeA" presStyleCnt="0"/>
      <dgm:spPr/>
    </dgm:pt>
    <dgm:pt modelId="{B00E13B0-51FE-4099-9F2F-012900518877}" type="pres">
      <dgm:prSet presAssocID="{EB6753A7-5D7D-4FA4-817C-297F5A71CFC6}" presName="textA" presStyleLbl="revTx" presStyleIdx="48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DC3E3-E238-4017-82B8-5D23BE3DC90F}" type="pres">
      <dgm:prSet presAssocID="{EB6753A7-5D7D-4FA4-817C-297F5A71CFC6}" presName="circleA" presStyleLbl="node1" presStyleIdx="48" presStyleCnt="56"/>
      <dgm:spPr/>
    </dgm:pt>
    <dgm:pt modelId="{0B402C2B-6554-47AD-A675-0EB1892A34A2}" type="pres">
      <dgm:prSet presAssocID="{EB6753A7-5D7D-4FA4-817C-297F5A71CFC6}" presName="spaceA" presStyleCnt="0"/>
      <dgm:spPr/>
    </dgm:pt>
    <dgm:pt modelId="{35ACBD6A-032D-4BCD-82B6-F5753923B5F1}" type="pres">
      <dgm:prSet presAssocID="{1A52CBAF-C4C4-44ED-A2C4-06E2387CD1EF}" presName="space" presStyleCnt="0"/>
      <dgm:spPr/>
    </dgm:pt>
    <dgm:pt modelId="{2FF412E1-C32F-4AC4-B8F8-F6B62B97116C}" type="pres">
      <dgm:prSet presAssocID="{A014BD59-DF26-4590-BA2D-B177663820AA}" presName="compositeB" presStyleCnt="0"/>
      <dgm:spPr/>
    </dgm:pt>
    <dgm:pt modelId="{3BD53FA6-17C1-44D7-884D-7353BE01722E}" type="pres">
      <dgm:prSet presAssocID="{A014BD59-DF26-4590-BA2D-B177663820AA}" presName="textB" presStyleLbl="revTx" presStyleIdx="49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65810-5DC9-43E4-98F5-784098FA0644}" type="pres">
      <dgm:prSet presAssocID="{A014BD59-DF26-4590-BA2D-B177663820AA}" presName="circleB" presStyleLbl="node1" presStyleIdx="49" presStyleCnt="56"/>
      <dgm:spPr/>
    </dgm:pt>
    <dgm:pt modelId="{8FA24A51-B8A4-4773-8933-907B0E855A8D}" type="pres">
      <dgm:prSet presAssocID="{A014BD59-DF26-4590-BA2D-B177663820AA}" presName="spaceB" presStyleCnt="0"/>
      <dgm:spPr/>
    </dgm:pt>
    <dgm:pt modelId="{D819162A-EAD4-43E3-9C17-B9D2CE4E9F64}" type="pres">
      <dgm:prSet presAssocID="{EAEC54AA-97AF-4988-A3D2-8633BF5E4B9D}" presName="space" presStyleCnt="0"/>
      <dgm:spPr/>
    </dgm:pt>
    <dgm:pt modelId="{88E0C67A-7243-4B0F-AB7D-7DD687878BF7}" type="pres">
      <dgm:prSet presAssocID="{F5F8930D-7F4F-43D9-A0FA-6599C341C4E9}" presName="compositeA" presStyleCnt="0"/>
      <dgm:spPr/>
    </dgm:pt>
    <dgm:pt modelId="{B0027C1F-3211-497C-9A65-A626E93C8257}" type="pres">
      <dgm:prSet presAssocID="{F5F8930D-7F4F-43D9-A0FA-6599C341C4E9}" presName="textA" presStyleLbl="revTx" presStyleIdx="50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085A5-8110-40D3-B7AE-F3867638EB3A}" type="pres">
      <dgm:prSet presAssocID="{F5F8930D-7F4F-43D9-A0FA-6599C341C4E9}" presName="circleA" presStyleLbl="node1" presStyleIdx="50" presStyleCnt="56"/>
      <dgm:spPr/>
    </dgm:pt>
    <dgm:pt modelId="{3D00B253-DBEC-430E-AE30-9065531BC4E2}" type="pres">
      <dgm:prSet presAssocID="{F5F8930D-7F4F-43D9-A0FA-6599C341C4E9}" presName="spaceA" presStyleCnt="0"/>
      <dgm:spPr/>
    </dgm:pt>
    <dgm:pt modelId="{F74ED948-DA9B-4914-932E-C87C1EEE0E63}" type="pres">
      <dgm:prSet presAssocID="{BDE28193-5B54-4CD5-9F2B-EFBBCDFF813A}" presName="space" presStyleCnt="0"/>
      <dgm:spPr/>
    </dgm:pt>
    <dgm:pt modelId="{102BD928-C00C-4C4B-873F-89DDDBDB9D21}" type="pres">
      <dgm:prSet presAssocID="{2FEF9E38-209C-44F3-89E4-8B65821CDE6A}" presName="compositeB" presStyleCnt="0"/>
      <dgm:spPr/>
    </dgm:pt>
    <dgm:pt modelId="{27AD7046-CACF-4762-8AF7-A6A31504C41C}" type="pres">
      <dgm:prSet presAssocID="{2FEF9E38-209C-44F3-89E4-8B65821CDE6A}" presName="textB" presStyleLbl="revTx" presStyleIdx="51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1F4AE-1EDC-4ABC-A6D1-77071807D86C}" type="pres">
      <dgm:prSet presAssocID="{2FEF9E38-209C-44F3-89E4-8B65821CDE6A}" presName="circleB" presStyleLbl="node1" presStyleIdx="51" presStyleCnt="56"/>
      <dgm:spPr/>
    </dgm:pt>
    <dgm:pt modelId="{9C681EEC-D3E7-4B45-AFCD-2D6BEF4398F1}" type="pres">
      <dgm:prSet presAssocID="{2FEF9E38-209C-44F3-89E4-8B65821CDE6A}" presName="spaceB" presStyleCnt="0"/>
      <dgm:spPr/>
    </dgm:pt>
    <dgm:pt modelId="{84BFFB8C-05F9-4E03-B390-C5176813CFCD}" type="pres">
      <dgm:prSet presAssocID="{663D2FFB-C264-4A28-9E61-240B4A8AF60C}" presName="space" presStyleCnt="0"/>
      <dgm:spPr/>
    </dgm:pt>
    <dgm:pt modelId="{A523653E-4E66-43F7-A4B6-8375735BA688}" type="pres">
      <dgm:prSet presAssocID="{9A507171-FEE7-4385-8152-BD5DF012ABAA}" presName="compositeA" presStyleCnt="0"/>
      <dgm:spPr/>
    </dgm:pt>
    <dgm:pt modelId="{7C4E310A-AE90-440A-8325-0796A7A9D637}" type="pres">
      <dgm:prSet presAssocID="{9A507171-FEE7-4385-8152-BD5DF012ABAA}" presName="textA" presStyleLbl="revTx" presStyleIdx="52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ABBF6-74F1-4C0F-9758-3463207A5FF1}" type="pres">
      <dgm:prSet presAssocID="{9A507171-FEE7-4385-8152-BD5DF012ABAA}" presName="circleA" presStyleLbl="node1" presStyleIdx="52" presStyleCnt="56"/>
      <dgm:spPr/>
    </dgm:pt>
    <dgm:pt modelId="{5E3781B2-BE6E-4DF2-BDED-55387787518D}" type="pres">
      <dgm:prSet presAssocID="{9A507171-FEE7-4385-8152-BD5DF012ABAA}" presName="spaceA" presStyleCnt="0"/>
      <dgm:spPr/>
    </dgm:pt>
    <dgm:pt modelId="{F13B44B4-51C4-4F32-9B00-2FD034B33821}" type="pres">
      <dgm:prSet presAssocID="{2AD47574-6C73-436B-8888-24E5A2C6CBEB}" presName="space" presStyleCnt="0"/>
      <dgm:spPr/>
    </dgm:pt>
    <dgm:pt modelId="{16BC2478-5D7C-4855-89D4-EC2753F0EFC8}" type="pres">
      <dgm:prSet presAssocID="{7F5A71AD-F45D-42BF-B0F9-B36BD7113D55}" presName="compositeB" presStyleCnt="0"/>
      <dgm:spPr/>
    </dgm:pt>
    <dgm:pt modelId="{1380070D-EA7E-4FAD-A457-E2962827DBAF}" type="pres">
      <dgm:prSet presAssocID="{7F5A71AD-F45D-42BF-B0F9-B36BD7113D55}" presName="textB" presStyleLbl="revTx" presStyleIdx="53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91CB6-9253-4F72-9434-54D8FF58CF8D}" type="pres">
      <dgm:prSet presAssocID="{7F5A71AD-F45D-42BF-B0F9-B36BD7113D55}" presName="circleB" presStyleLbl="node1" presStyleIdx="53" presStyleCnt="56"/>
      <dgm:spPr/>
    </dgm:pt>
    <dgm:pt modelId="{CDA6A709-C950-4EEB-BFFC-E386BEAA9840}" type="pres">
      <dgm:prSet presAssocID="{7F5A71AD-F45D-42BF-B0F9-B36BD7113D55}" presName="spaceB" presStyleCnt="0"/>
      <dgm:spPr/>
    </dgm:pt>
    <dgm:pt modelId="{CABC4AFB-D142-499E-BA49-5103CA0B965D}" type="pres">
      <dgm:prSet presAssocID="{426F8ABD-6EC6-4AB1-BBF5-DB59C52C717B}" presName="space" presStyleCnt="0"/>
      <dgm:spPr/>
    </dgm:pt>
    <dgm:pt modelId="{D51C1773-8319-4BFA-8BEB-A6B94D3AB0D3}" type="pres">
      <dgm:prSet presAssocID="{4F79A424-3CF6-4230-8B9C-55F4B44CDAE8}" presName="compositeA" presStyleCnt="0"/>
      <dgm:spPr/>
    </dgm:pt>
    <dgm:pt modelId="{A1F3905D-EB2F-47C2-BA87-7C1B82869B20}" type="pres">
      <dgm:prSet presAssocID="{4F79A424-3CF6-4230-8B9C-55F4B44CDAE8}" presName="textA" presStyleLbl="revTx" presStyleIdx="54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7EBE3-30A4-4D4B-A325-A37112F5C1E8}" type="pres">
      <dgm:prSet presAssocID="{4F79A424-3CF6-4230-8B9C-55F4B44CDAE8}" presName="circleA" presStyleLbl="node1" presStyleIdx="54" presStyleCnt="56"/>
      <dgm:spPr>
        <a:solidFill>
          <a:srgbClr val="FFFF00"/>
        </a:solidFill>
      </dgm:spPr>
    </dgm:pt>
    <dgm:pt modelId="{D82A2AA4-2FB3-4254-80E7-BBC24DC6301C}" type="pres">
      <dgm:prSet presAssocID="{4F79A424-3CF6-4230-8B9C-55F4B44CDAE8}" presName="spaceA" presStyleCnt="0"/>
      <dgm:spPr/>
    </dgm:pt>
    <dgm:pt modelId="{E67B2382-B8B1-41FC-824B-8BD1E777E32F}" type="pres">
      <dgm:prSet presAssocID="{56E95CAE-6A7D-4366-9B2E-2EC6DCBFE15F}" presName="space" presStyleCnt="0"/>
      <dgm:spPr/>
    </dgm:pt>
    <dgm:pt modelId="{E4D4BAFC-090C-4391-91FA-CD1DE4B7D1E2}" type="pres">
      <dgm:prSet presAssocID="{8DED1710-4BFF-4CE0-B936-6A4B60B33F9B}" presName="compositeB" presStyleCnt="0"/>
      <dgm:spPr/>
    </dgm:pt>
    <dgm:pt modelId="{70AE2D1D-938B-4172-98B7-DC99F69F3A04}" type="pres">
      <dgm:prSet presAssocID="{8DED1710-4BFF-4CE0-B936-6A4B60B33F9B}" presName="textB" presStyleLbl="revTx" presStyleIdx="55" presStyleCnt="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325E0-3BC2-41DE-974F-437D3B4326CA}" type="pres">
      <dgm:prSet presAssocID="{8DED1710-4BFF-4CE0-B936-6A4B60B33F9B}" presName="circleB" presStyleLbl="node1" presStyleIdx="55" presStyleCnt="56"/>
      <dgm:spPr>
        <a:solidFill>
          <a:srgbClr val="FFFF00"/>
        </a:solidFill>
      </dgm:spPr>
    </dgm:pt>
    <dgm:pt modelId="{560DD63D-762C-40C2-BCEC-CC86BFD876FE}" type="pres">
      <dgm:prSet presAssocID="{8DED1710-4BFF-4CE0-B936-6A4B60B33F9B}" presName="spaceB" presStyleCnt="0"/>
      <dgm:spPr/>
    </dgm:pt>
  </dgm:ptLst>
  <dgm:cxnLst>
    <dgm:cxn modelId="{5B20FB47-C5E2-4505-A8C6-1795DF059D70}" srcId="{0ED7060A-93ED-4814-845C-AED608368D2B}" destId="{C27966DE-3F53-4D43-940B-1153E21CAFD9}" srcOrd="20" destOrd="0" parTransId="{3D93A54C-383F-4241-BA68-E9AE0B3D69AE}" sibTransId="{C116DEE1-4F1A-481F-9DC1-0011443CE163}"/>
    <dgm:cxn modelId="{F562F823-DE33-481E-833E-39F414AA0963}" type="presOf" srcId="{8DED1710-4BFF-4CE0-B936-6A4B60B33F9B}" destId="{70AE2D1D-938B-4172-98B7-DC99F69F3A04}" srcOrd="0" destOrd="0" presId="urn:microsoft.com/office/officeart/2005/8/layout/hProcess11"/>
    <dgm:cxn modelId="{814AE084-FA8B-4968-A98D-E6CD6B30299D}" type="presOf" srcId="{9A507171-FEE7-4385-8152-BD5DF012ABAA}" destId="{7C4E310A-AE90-440A-8325-0796A7A9D637}" srcOrd="0" destOrd="0" presId="urn:microsoft.com/office/officeart/2005/8/layout/hProcess11"/>
    <dgm:cxn modelId="{AFD7924A-8FB3-458B-B35F-E00DAA6E9A63}" type="presOf" srcId="{D9EFEC50-8CA4-4CFF-A95D-61B30DD3FBA4}" destId="{1FD6D80E-E06E-4B86-B76B-F0ED94FCCF26}" srcOrd="0" destOrd="0" presId="urn:microsoft.com/office/officeart/2005/8/layout/hProcess11"/>
    <dgm:cxn modelId="{B13A25C0-ED9E-401D-9407-BF95137BB14E}" srcId="{0ED7060A-93ED-4814-845C-AED608368D2B}" destId="{7513F786-D439-4ADB-96EC-7D51F3017B26}" srcOrd="29" destOrd="0" parTransId="{F63097AE-6460-4E5E-8BEC-CC28EB6F106D}" sibTransId="{64E84CEE-F4D5-4F0E-AD9C-A9D800D043BB}"/>
    <dgm:cxn modelId="{489C12DA-3BC4-4D7E-B691-144EE7347466}" srcId="{0ED7060A-93ED-4814-845C-AED608368D2B}" destId="{D0F0D46E-EDB9-4E61-AFF7-B3D772DE26C4}" srcOrd="17" destOrd="0" parTransId="{C07D6ACC-2E7A-4C9E-8BCD-183ADE1CF8E8}" sibTransId="{4A829CBA-72D3-4F4F-83CF-C8281D2C7311}"/>
    <dgm:cxn modelId="{D0574428-9564-4FEE-B405-D174EBC27CAF}" type="presOf" srcId="{F47439F5-D159-45BB-AD5B-6D94DD625B73}" destId="{0B6F3A01-F7D9-48D9-B601-9E74FFB65BAE}" srcOrd="0" destOrd="0" presId="urn:microsoft.com/office/officeart/2005/8/layout/hProcess11"/>
    <dgm:cxn modelId="{3DF2DEDE-3248-4864-A337-AFD68FB23CA8}" srcId="{0ED7060A-93ED-4814-845C-AED608368D2B}" destId="{ECD7D7D3-0A03-478A-8D02-CA53540AE1DA}" srcOrd="39" destOrd="0" parTransId="{0D6147CE-9848-4540-8099-35FF3962B163}" sibTransId="{A28C6418-BC56-4BE9-9F40-C20776116F37}"/>
    <dgm:cxn modelId="{BD38F959-5E79-4599-BDD1-1930F66D92A3}" srcId="{0ED7060A-93ED-4814-845C-AED608368D2B}" destId="{15EBE436-649D-4255-8B83-5116B76AF8C6}" srcOrd="32" destOrd="0" parTransId="{B1405FAC-C0C5-4CCD-89A6-A143351B9A76}" sibTransId="{12E56D24-5334-4FEF-A5F2-F73B24D4C704}"/>
    <dgm:cxn modelId="{CD644770-E623-4624-A19E-E74CAFBAF84B}" srcId="{0ED7060A-93ED-4814-845C-AED608368D2B}" destId="{25B993F8-6D46-4D9F-9566-E30415A08687}" srcOrd="11" destOrd="0" parTransId="{4003907B-844F-437E-B854-1F9DE02C55E4}" sibTransId="{003712B3-89DF-420D-87EC-FA86ADE9755B}"/>
    <dgm:cxn modelId="{428DD47A-0F5D-4600-B081-44DB8B65D262}" srcId="{0ED7060A-93ED-4814-845C-AED608368D2B}" destId="{BFBB672B-8AE0-430E-B90A-338BF9765504}" srcOrd="35" destOrd="0" parTransId="{12EB4D0B-A28B-4887-B445-8830634D00B3}" sibTransId="{6A1379EB-9BF9-49D6-94EF-C30A17E49D4B}"/>
    <dgm:cxn modelId="{08BA8FF3-4012-4886-89F1-7E26C196282B}" type="presOf" srcId="{744CE2BC-7ADD-40B7-B48D-C08C4F4D723D}" destId="{0D279BE7-C6A0-4BFE-8B4A-F8CBC2E21452}" srcOrd="0" destOrd="0" presId="urn:microsoft.com/office/officeart/2005/8/layout/hProcess11"/>
    <dgm:cxn modelId="{537B20BF-10AE-4BA2-95A6-7B4A6758DB82}" type="presOf" srcId="{2FEF9E38-209C-44F3-89E4-8B65821CDE6A}" destId="{27AD7046-CACF-4762-8AF7-A6A31504C41C}" srcOrd="0" destOrd="0" presId="urn:microsoft.com/office/officeart/2005/8/layout/hProcess11"/>
    <dgm:cxn modelId="{CE9CB768-20BC-484C-9B26-AB413CCB7B20}" srcId="{0ED7060A-93ED-4814-845C-AED608368D2B}" destId="{7B9F5566-D366-45AF-A264-E237E1904E04}" srcOrd="8" destOrd="0" parTransId="{D3927C04-3E6E-46DC-9F42-999EF4836516}" sibTransId="{16096CD2-143A-4B1F-93A4-109BC8CF26AC}"/>
    <dgm:cxn modelId="{9B026F61-E347-4D8C-99B6-4019C8F88374}" type="presOf" srcId="{EB6753A7-5D7D-4FA4-817C-297F5A71CFC6}" destId="{B00E13B0-51FE-4099-9F2F-012900518877}" srcOrd="0" destOrd="0" presId="urn:microsoft.com/office/officeart/2005/8/layout/hProcess11"/>
    <dgm:cxn modelId="{272DD36B-57DE-47EA-8A65-E0B306921FF2}" type="presOf" srcId="{90B968BF-4511-4D6D-ACED-C95745B5A57B}" destId="{59ECE785-06C9-400F-B5D2-6522C4265BBC}" srcOrd="0" destOrd="0" presId="urn:microsoft.com/office/officeart/2005/8/layout/hProcess11"/>
    <dgm:cxn modelId="{25EE693C-49A2-4197-A6B3-7F001675FDE8}" srcId="{0ED7060A-93ED-4814-845C-AED608368D2B}" destId="{97C9B6C3-4D75-4BEE-818E-2935936756E0}" srcOrd="19" destOrd="0" parTransId="{F7D37E8F-7473-4924-8055-5F3B72C29A53}" sibTransId="{4E0E944D-B3B1-4F5F-ACD8-1E835DE18EAD}"/>
    <dgm:cxn modelId="{DC38AB59-E456-4EF9-B01F-661FD2F59708}" type="presOf" srcId="{7C37679F-0C06-47CF-A3BC-BB2E0E7AA6B6}" destId="{B804C4D4-129D-479E-A16B-07DD1D3B89C9}" srcOrd="0" destOrd="0" presId="urn:microsoft.com/office/officeart/2005/8/layout/hProcess11"/>
    <dgm:cxn modelId="{B3B44963-D50C-4108-9525-E019115F4A53}" type="presOf" srcId="{3CDFEF43-D3FE-4295-9CD7-886EC59A68A8}" destId="{441848DF-C09A-4B98-99FC-449187EE4368}" srcOrd="0" destOrd="0" presId="urn:microsoft.com/office/officeart/2005/8/layout/hProcess11"/>
    <dgm:cxn modelId="{76EA3DAD-461F-43A3-955A-8A9E5BDC8B81}" type="presOf" srcId="{D080E827-71C2-4B78-8906-BE7D4628E763}" destId="{61B41319-0D91-43E3-95E6-B4E5C8AAC4CB}" srcOrd="0" destOrd="0" presId="urn:microsoft.com/office/officeart/2005/8/layout/hProcess11"/>
    <dgm:cxn modelId="{709887D6-45C9-4389-98AE-A810996BE63B}" type="presOf" srcId="{1BB14453-1619-4A75-A0FE-A0A4DD57F795}" destId="{7A74AB44-AE94-4A08-9662-DECF9B552C7C}" srcOrd="0" destOrd="0" presId="urn:microsoft.com/office/officeart/2005/8/layout/hProcess11"/>
    <dgm:cxn modelId="{E984C5E2-ED07-4FD3-AE64-7ADE24CDAD9B}" type="presOf" srcId="{92532C5E-04DA-4BE1-899A-B6516F087E4B}" destId="{0D4A8293-24FF-4F48-9060-99FCDCD7A8D0}" srcOrd="0" destOrd="0" presId="urn:microsoft.com/office/officeart/2005/8/layout/hProcess11"/>
    <dgm:cxn modelId="{6C4FA18E-4737-4827-9C1F-1A1FA1CBBED7}" srcId="{0ED7060A-93ED-4814-845C-AED608368D2B}" destId="{96B03E67-1DE5-4DA8-9BBF-E5D2FEED2747}" srcOrd="0" destOrd="0" parTransId="{F54F43B0-4766-47A4-AF32-F11ECB95A527}" sibTransId="{48275DC0-5EF0-4A9C-BFF5-72F7C8941078}"/>
    <dgm:cxn modelId="{D8DAEEDE-6511-4AB9-B539-44BA45ACBD43}" type="presOf" srcId="{6DC831A7-AC00-48FE-8B03-1E030D448FFE}" destId="{1612AD61-509B-4536-9DD7-BD306F621CFE}" srcOrd="0" destOrd="0" presId="urn:microsoft.com/office/officeart/2005/8/layout/hProcess11"/>
    <dgm:cxn modelId="{A99E5B7D-B570-4805-8F95-D35BA7C02801}" srcId="{0ED7060A-93ED-4814-845C-AED608368D2B}" destId="{EB6753A7-5D7D-4FA4-817C-297F5A71CFC6}" srcOrd="48" destOrd="0" parTransId="{B42148E5-4552-4A5C-8B42-9A962577C05C}" sibTransId="{1A52CBAF-C4C4-44ED-A2C4-06E2387CD1EF}"/>
    <dgm:cxn modelId="{C26725F0-486B-4A56-8C7E-7ACD74A2DCC8}" type="presOf" srcId="{ECD7D7D3-0A03-478A-8D02-CA53540AE1DA}" destId="{EF5B8F91-2C5E-41F9-BA71-449B273447B2}" srcOrd="0" destOrd="0" presId="urn:microsoft.com/office/officeart/2005/8/layout/hProcess11"/>
    <dgm:cxn modelId="{01F8C444-1F4B-44FE-8C77-10B3D39D5161}" srcId="{0ED7060A-93ED-4814-845C-AED608368D2B}" destId="{57E7FC5B-A346-4BE0-B79C-676DA8F8BB8F}" srcOrd="42" destOrd="0" parTransId="{257A66B2-1BCB-4B77-B7BA-36FC7F803F94}" sibTransId="{C8FADAB1-96F1-4B5D-9C6F-4E825D1D2A9A}"/>
    <dgm:cxn modelId="{A42D590C-6E81-41EE-9363-172043D45129}" srcId="{0ED7060A-93ED-4814-845C-AED608368D2B}" destId="{D3481694-4EED-4052-A985-50EE5363D675}" srcOrd="30" destOrd="0" parTransId="{EAC63467-44E7-4619-AF89-25E999FAFCAA}" sibTransId="{226DB93D-5B37-4B92-B74E-293C3403D25D}"/>
    <dgm:cxn modelId="{A2822E4C-2CA5-48AF-88BB-33587906E281}" srcId="{0ED7060A-93ED-4814-845C-AED608368D2B}" destId="{D7C9A229-4403-42F7-93A1-99CB9481B4E4}" srcOrd="28" destOrd="0" parTransId="{9C3F4D85-5947-4C00-8269-F584A33EF095}" sibTransId="{9CBE8152-43AA-4B58-8AD7-7B25BC65144E}"/>
    <dgm:cxn modelId="{95EEE894-9C8B-4B6B-851F-DF19FC8506D8}" srcId="{0ED7060A-93ED-4814-845C-AED608368D2B}" destId="{1DA53B07-5A69-4D23-B263-819AFBD5619E}" srcOrd="16" destOrd="0" parTransId="{02A1FE48-F875-4D22-BA5A-517F8FA28B37}" sibTransId="{CD409560-77ED-4813-9651-E0C720ECF6C8}"/>
    <dgm:cxn modelId="{CAE9CFA0-3158-43FD-8CDA-E5EE99CDB489}" type="presOf" srcId="{550BCE88-8738-49B6-93A8-D165AA1CBB61}" destId="{586F4908-F47A-469E-9227-EDE2E6D75678}" srcOrd="0" destOrd="0" presId="urn:microsoft.com/office/officeart/2005/8/layout/hProcess11"/>
    <dgm:cxn modelId="{46A0407B-BFF1-4D8B-8D45-A50CF36D76DA}" type="presOf" srcId="{761FE30D-A4E6-4C92-BED6-CDAABFD1F136}" destId="{239B2B87-824F-441F-B4EC-1E12E94C9374}" srcOrd="0" destOrd="0" presId="urn:microsoft.com/office/officeart/2005/8/layout/hProcess11"/>
    <dgm:cxn modelId="{08B5F74E-7D83-467C-AA53-FCBB32C37D2C}" type="presOf" srcId="{D0F0D46E-EDB9-4E61-AFF7-B3D772DE26C4}" destId="{18D24966-C3CE-4855-8F25-56706B198636}" srcOrd="0" destOrd="0" presId="urn:microsoft.com/office/officeart/2005/8/layout/hProcess11"/>
    <dgm:cxn modelId="{3D871CB8-7037-4911-A5B5-5D54D494B5F6}" srcId="{0ED7060A-93ED-4814-845C-AED608368D2B}" destId="{92532C5E-04DA-4BE1-899A-B6516F087E4B}" srcOrd="10" destOrd="0" parTransId="{C9044BA3-21B7-414A-A707-34ABB4B878AB}" sibTransId="{B11EA861-6750-4A12-97FD-256F7C648A91}"/>
    <dgm:cxn modelId="{8359854F-5A42-44D5-AAC9-47A7956B3903}" type="presOf" srcId="{DD2D965C-E811-4294-8A5F-A4807936AD21}" destId="{41E2884C-D9B9-49E3-BD2F-016B19F70E94}" srcOrd="0" destOrd="0" presId="urn:microsoft.com/office/officeart/2005/8/layout/hProcess11"/>
    <dgm:cxn modelId="{7DD6E004-25EF-434E-86C5-86C3E532A065}" type="presOf" srcId="{D9DD4031-D9A2-465F-9F89-F36EF5A81D81}" destId="{351C1643-7241-4DDE-9D2B-489518D17076}" srcOrd="0" destOrd="0" presId="urn:microsoft.com/office/officeart/2005/8/layout/hProcess11"/>
    <dgm:cxn modelId="{D6FB83A4-A213-4442-B025-D80C065C793C}" srcId="{0ED7060A-93ED-4814-845C-AED608368D2B}" destId="{A014BD59-DF26-4590-BA2D-B177663820AA}" srcOrd="49" destOrd="0" parTransId="{2CAC9B9F-3E18-45E1-9483-8256C416F7CE}" sibTransId="{EAEC54AA-97AF-4988-A3D2-8633BF5E4B9D}"/>
    <dgm:cxn modelId="{64BB74B3-24C1-421C-87F1-69AFB7EF8C7A}" type="presOf" srcId="{666579C4-512B-4B47-A082-8BA8F7FB83DB}" destId="{6B3292F4-CD5B-49C8-BA39-6889D3694A6B}" srcOrd="0" destOrd="0" presId="urn:microsoft.com/office/officeart/2005/8/layout/hProcess11"/>
    <dgm:cxn modelId="{ABF5F069-4D32-4302-AD54-DF6745153249}" srcId="{0ED7060A-93ED-4814-845C-AED608368D2B}" destId="{7C7801B1-528C-419C-B2DE-58C0FD3796A0}" srcOrd="9" destOrd="0" parTransId="{5B7A6222-E93D-4ADB-89F9-3C3BB8E16446}" sibTransId="{8927D261-F4B6-4D3B-9D87-9151E851BB8D}"/>
    <dgm:cxn modelId="{EBBD4CA3-E3C9-4427-B4C8-6161621A5C51}" srcId="{0ED7060A-93ED-4814-845C-AED608368D2B}" destId="{F47439F5-D159-45BB-AD5B-6D94DD625B73}" srcOrd="12" destOrd="0" parTransId="{2DD3713E-0333-427F-8E99-E1A85919CDC7}" sibTransId="{77953224-A8F2-49C2-991A-6F92D2729556}"/>
    <dgm:cxn modelId="{18A05AE2-792B-4295-B536-F241BC728A7E}" type="presOf" srcId="{A014BD59-DF26-4590-BA2D-B177663820AA}" destId="{3BD53FA6-17C1-44D7-884D-7353BE01722E}" srcOrd="0" destOrd="0" presId="urn:microsoft.com/office/officeart/2005/8/layout/hProcess11"/>
    <dgm:cxn modelId="{22F1E81A-6593-47FC-993D-CBF7AC89DFD0}" srcId="{0ED7060A-93ED-4814-845C-AED608368D2B}" destId="{A9ED9CC3-EB82-4E08-BC00-D726B9F0BCC5}" srcOrd="33" destOrd="0" parTransId="{82E28897-7147-42C6-93EC-1CA79C1EC9DE}" sibTransId="{3D95D123-903A-4CE7-97AD-D8CF8BF54AEB}"/>
    <dgm:cxn modelId="{7BC18539-3236-47B4-9298-F01E9F7FB297}" type="presOf" srcId="{0ED7060A-93ED-4814-845C-AED608368D2B}" destId="{5F3297FA-11D8-421F-8BC7-96014D8410E1}" srcOrd="0" destOrd="0" presId="urn:microsoft.com/office/officeart/2005/8/layout/hProcess11"/>
    <dgm:cxn modelId="{64DCABD0-9FC8-43BB-8627-1542AAB3D3EA}" srcId="{0ED7060A-93ED-4814-845C-AED608368D2B}" destId="{69214ACB-3E68-409F-BC27-420CB2CE0970}" srcOrd="18" destOrd="0" parTransId="{149C7725-AA97-48AD-9228-85AA8F23EA42}" sibTransId="{E2F08D25-83EE-4367-915A-0E5B72BC8675}"/>
    <dgm:cxn modelId="{2B670357-384D-4127-9C78-4C9375E0231E}" type="presOf" srcId="{97A953B8-D7E9-465D-B407-B6124290E69D}" destId="{35540FAA-6FB0-4355-BD4B-B49251E31041}" srcOrd="0" destOrd="0" presId="urn:microsoft.com/office/officeart/2005/8/layout/hProcess11"/>
    <dgm:cxn modelId="{0039DFD8-6135-44B3-A3A1-D04670A23EE5}" type="presOf" srcId="{7B9F5566-D366-45AF-A264-E237E1904E04}" destId="{F25FEC5A-8E04-4E45-B3D5-CEFE40B3F5F5}" srcOrd="0" destOrd="0" presId="urn:microsoft.com/office/officeart/2005/8/layout/hProcess11"/>
    <dgm:cxn modelId="{46531B33-CD6F-4CAF-818B-6FD89D7C6FD2}" type="presOf" srcId="{46FB3FC2-BB36-4F00-80D9-EC01907D0279}" destId="{DF85F3E4-E4DC-4757-873D-DA4E64C4F2DD}" srcOrd="0" destOrd="0" presId="urn:microsoft.com/office/officeart/2005/8/layout/hProcess11"/>
    <dgm:cxn modelId="{B7C23245-6416-48A4-8DF0-D38C8E4A3E99}" type="presOf" srcId="{4F79A424-3CF6-4230-8B9C-55F4B44CDAE8}" destId="{A1F3905D-EB2F-47C2-BA87-7C1B82869B20}" srcOrd="0" destOrd="0" presId="urn:microsoft.com/office/officeart/2005/8/layout/hProcess11"/>
    <dgm:cxn modelId="{4E1D42CE-28E8-4F12-BC9E-4E3C983B7362}" srcId="{0ED7060A-93ED-4814-845C-AED608368D2B}" destId="{25198EBF-9160-457D-9B8A-024E3B52AAEC}" srcOrd="47" destOrd="0" parTransId="{74DB239F-1993-4B6E-8DA8-ACDB94759564}" sibTransId="{361C602C-F06B-4860-A73E-C2F062B5D9C0}"/>
    <dgm:cxn modelId="{022C84FF-2833-4610-A38D-56C49E516FAE}" type="presOf" srcId="{7513F786-D439-4ADB-96EC-7D51F3017B26}" destId="{671CC3A6-E35F-41D5-ADD3-3F6433372380}" srcOrd="0" destOrd="0" presId="urn:microsoft.com/office/officeart/2005/8/layout/hProcess11"/>
    <dgm:cxn modelId="{57D7F836-300C-4FB7-9F7D-8817D64D4209}" type="presOf" srcId="{25B993F8-6D46-4D9F-9566-E30415A08687}" destId="{734A9782-944B-4F70-AFBE-4C98CF504108}" srcOrd="0" destOrd="0" presId="urn:microsoft.com/office/officeart/2005/8/layout/hProcess11"/>
    <dgm:cxn modelId="{83C95CBD-A88B-49FF-A247-F78BA1C32602}" srcId="{0ED7060A-93ED-4814-845C-AED608368D2B}" destId="{EE7E0D91-C06D-4239-850A-28786EDB738A}" srcOrd="5" destOrd="0" parTransId="{D480DAC6-5278-4D46-A364-F817D104D904}" sibTransId="{6597AFC4-EEB5-4D48-BFF8-86335E4D4B07}"/>
    <dgm:cxn modelId="{90A72362-3F60-4EB0-A35D-29A70221383D}" type="presOf" srcId="{6A0ECDE0-108B-483F-9FAF-1390E005C2ED}" destId="{9EB2EBEC-E188-4DE3-9A40-51D45ED9C56F}" srcOrd="0" destOrd="0" presId="urn:microsoft.com/office/officeart/2005/8/layout/hProcess11"/>
    <dgm:cxn modelId="{B478B01C-B6CE-4013-B857-7C7387BD0037}" srcId="{0ED7060A-93ED-4814-845C-AED608368D2B}" destId="{744CE2BC-7ADD-40B7-B48D-C08C4F4D723D}" srcOrd="24" destOrd="0" parTransId="{D8A227D4-E0AA-48FB-AF2B-6A290684B974}" sibTransId="{D24C3A7C-1A66-4B53-AFCD-3D1EEAD65266}"/>
    <dgm:cxn modelId="{9B8CF743-77FE-41A1-8DD9-0E1EA10EC180}" srcId="{0ED7060A-93ED-4814-845C-AED608368D2B}" destId="{3CDFEF43-D3FE-4295-9CD7-886EC59A68A8}" srcOrd="37" destOrd="0" parTransId="{D1ACFFE8-6A14-4B8E-8C1E-B5611D9AD9D6}" sibTransId="{FF0AE6E4-2D03-41CC-9BD3-18C32E002DBF}"/>
    <dgm:cxn modelId="{E2D0042A-AC95-4706-97CC-0762BC3D977D}" srcId="{0ED7060A-93ED-4814-845C-AED608368D2B}" destId="{2FEF9E38-209C-44F3-89E4-8B65821CDE6A}" srcOrd="51" destOrd="0" parTransId="{4E3F5F52-271F-4E84-B1CB-065CFCA7E7EF}" sibTransId="{663D2FFB-C264-4A28-9E61-240B4A8AF60C}"/>
    <dgm:cxn modelId="{DC90183E-BA62-41D0-8E96-902A1251D5B0}" type="presOf" srcId="{C31EBBF1-FBA8-4476-AEF7-91A340FDC472}" destId="{F50FAADD-6206-4689-A805-6E80119498D8}" srcOrd="0" destOrd="0" presId="urn:microsoft.com/office/officeart/2005/8/layout/hProcess11"/>
    <dgm:cxn modelId="{82CB15D2-7CF2-4BAD-B0D6-A29DCD12E8E1}" srcId="{0ED7060A-93ED-4814-845C-AED608368D2B}" destId="{21D71A01-FB28-434D-8DE0-7D37328DBB97}" srcOrd="3" destOrd="0" parTransId="{FBF09402-B0AF-4076-A784-B0A970B88D50}" sibTransId="{23809391-2621-492F-AF7A-41500AFB3ED4}"/>
    <dgm:cxn modelId="{5C9AE46C-1ED8-4F7C-918A-DB41A7586A88}" type="presOf" srcId="{15EBE436-649D-4255-8B83-5116B76AF8C6}" destId="{03C6B6E6-3629-48C3-A8E3-B19C2EA150AE}" srcOrd="0" destOrd="0" presId="urn:microsoft.com/office/officeart/2005/8/layout/hProcess11"/>
    <dgm:cxn modelId="{D60B1342-B506-46B0-846A-B1FD42AFD2D9}" type="presOf" srcId="{7E1C608F-BD30-4A82-8976-F1A8C8BAD7E7}" destId="{743034A3-FE1D-4727-BD78-057E4BD77A04}" srcOrd="0" destOrd="0" presId="urn:microsoft.com/office/officeart/2005/8/layout/hProcess11"/>
    <dgm:cxn modelId="{116C0F13-4859-492D-8E3E-8390F432C8CF}" srcId="{0ED7060A-93ED-4814-845C-AED608368D2B}" destId="{550BCE88-8738-49B6-93A8-D165AA1CBB61}" srcOrd="7" destOrd="0" parTransId="{B777C4FA-F8B0-44F9-BB96-F06AE805B49E}" sibTransId="{8CF44495-A641-4C6F-BCAD-D08EDAB6CFBB}"/>
    <dgm:cxn modelId="{ED2348ED-9221-4EA3-9687-EBA12A570C2B}" srcId="{0ED7060A-93ED-4814-845C-AED608368D2B}" destId="{97A953B8-D7E9-465D-B407-B6124290E69D}" srcOrd="40" destOrd="0" parTransId="{CFF840B6-FB2E-4974-837B-3ED134A3DB6B}" sibTransId="{E12B0196-2A94-4565-ACA2-72CB77182F1E}"/>
    <dgm:cxn modelId="{9A4165D4-54EC-43E5-8D5C-C3EFFC4937B7}" type="presOf" srcId="{E7C90023-3D8D-42CE-98FA-D354E33DF5E3}" destId="{5E463508-C5A4-4BAE-B0B9-1EDF5E2B987E}" srcOrd="0" destOrd="0" presId="urn:microsoft.com/office/officeart/2005/8/layout/hProcess11"/>
    <dgm:cxn modelId="{E3824727-B627-4B6D-BFF0-4E89368EBE2B}" type="presOf" srcId="{96B03E67-1DE5-4DA8-9BBF-E5D2FEED2747}" destId="{07D5E1A8-1363-41F5-AC5D-586015304C43}" srcOrd="0" destOrd="0" presId="urn:microsoft.com/office/officeart/2005/8/layout/hProcess11"/>
    <dgm:cxn modelId="{614A9F9B-4023-432E-8D6E-B7C4C57F9A17}" srcId="{0ED7060A-93ED-4814-845C-AED608368D2B}" destId="{46FB3FC2-BB36-4F00-80D9-EC01907D0279}" srcOrd="13" destOrd="0" parTransId="{485C6787-90AD-443C-B575-AC6778680B30}" sibTransId="{07DC84D5-1EE5-4C81-9101-89484E4A4214}"/>
    <dgm:cxn modelId="{1802AC0F-8A9A-49A3-A1EC-411D7EA78197}" srcId="{0ED7060A-93ED-4814-845C-AED608368D2B}" destId="{B5C60522-5E1B-47F2-9B91-0F16F537D02A}" srcOrd="38" destOrd="0" parTransId="{96F8BCB5-B9E9-41F4-892F-7117BB2A50EB}" sibTransId="{1855F40C-A901-4638-9381-7A593351FCD8}"/>
    <dgm:cxn modelId="{3DEDDE87-7FC6-49C8-84E2-176759C046F0}" srcId="{0ED7060A-93ED-4814-845C-AED608368D2B}" destId="{1BB14453-1619-4A75-A0FE-A0A4DD57F795}" srcOrd="1" destOrd="0" parTransId="{0DC768D9-AFDF-49B4-8C9C-819C4708843E}" sibTransId="{F3DD7143-6CE4-4D33-9FE0-D745E26E1285}"/>
    <dgm:cxn modelId="{AC6D4722-AA63-4D05-97CF-1EB086C1C8D7}" srcId="{0ED7060A-93ED-4814-845C-AED608368D2B}" destId="{666579C4-512B-4B47-A082-8BA8F7FB83DB}" srcOrd="44" destOrd="0" parTransId="{8010E8A3-09EA-41E2-85FF-61B0ABC428CC}" sibTransId="{12592A51-CE8E-4787-97C1-DE806DDFCF65}"/>
    <dgm:cxn modelId="{F8566545-2116-4CC9-ABBA-88A1D3175AB3}" srcId="{0ED7060A-93ED-4814-845C-AED608368D2B}" destId="{3EEA1EDC-E755-41CD-B30C-F0BEED8BA0C1}" srcOrd="22" destOrd="0" parTransId="{B54235BA-9FBF-4018-8B81-1DF785C96B59}" sibTransId="{7BA31118-30F6-4611-A64A-232CFE2C183C}"/>
    <dgm:cxn modelId="{392BC598-054A-47F8-8199-99A607F604EB}" type="presOf" srcId="{C27966DE-3F53-4D43-940B-1153E21CAFD9}" destId="{18DEA3B7-89AB-4A4B-A04A-A7E4EEEBD01B}" srcOrd="0" destOrd="0" presId="urn:microsoft.com/office/officeart/2005/8/layout/hProcess11"/>
    <dgm:cxn modelId="{B40DEC37-10E8-4BF1-A3A6-2E659B028907}" srcId="{0ED7060A-93ED-4814-845C-AED608368D2B}" destId="{6DC831A7-AC00-48FE-8B03-1E030D448FFE}" srcOrd="6" destOrd="0" parTransId="{6DC73E1C-9C25-481E-BB2E-D982C38C41DD}" sibTransId="{56093870-4C77-450B-9C47-215CFA4480FF}"/>
    <dgm:cxn modelId="{78500F17-3B2C-4D61-9D7F-88CD1669E97E}" type="presOf" srcId="{25198EBF-9160-457D-9B8A-024E3B52AAEC}" destId="{D4DC23EB-1CB8-4D7D-84F8-DB5EAD94508D}" srcOrd="0" destOrd="0" presId="urn:microsoft.com/office/officeart/2005/8/layout/hProcess11"/>
    <dgm:cxn modelId="{DEB168D2-7290-4C44-B21C-D14B41F92449}" srcId="{0ED7060A-93ED-4814-845C-AED608368D2B}" destId="{FA245541-1BFE-4FC0-94BA-5AA79ADC9DD2}" srcOrd="36" destOrd="0" parTransId="{28F4A5AE-8369-4A60-AC47-B69F6D04BD4B}" sibTransId="{C11BA805-382A-4A28-A92B-CEE0162CFF98}"/>
    <dgm:cxn modelId="{9E3E68CD-0D55-4992-99D7-8C59962269A2}" type="presOf" srcId="{7F5A71AD-F45D-42BF-B0F9-B36BD7113D55}" destId="{1380070D-EA7E-4FAD-A457-E2962827DBAF}" srcOrd="0" destOrd="0" presId="urn:microsoft.com/office/officeart/2005/8/layout/hProcess11"/>
    <dgm:cxn modelId="{344804AE-FEA7-45B6-BAD0-EDA943D37FCF}" type="presOf" srcId="{6422E43C-72D6-4791-BBC0-188A4D75D266}" destId="{92DC90F0-BB67-458D-8FE2-2CF342109CF5}" srcOrd="0" destOrd="0" presId="urn:microsoft.com/office/officeart/2005/8/layout/hProcess11"/>
    <dgm:cxn modelId="{55791716-C04B-4A7E-84D3-36EE1170CD15}" srcId="{0ED7060A-93ED-4814-845C-AED608368D2B}" destId="{8DED1710-4BFF-4CE0-B936-6A4B60B33F9B}" srcOrd="55" destOrd="0" parTransId="{F784FBAF-BE04-4534-AC80-1C95B9953F10}" sibTransId="{3BE272B3-6317-4C52-B51A-D881518669B4}"/>
    <dgm:cxn modelId="{BAF62DD9-7601-436D-9FD4-C23E23B52D7D}" type="presOf" srcId="{7C7801B1-528C-419C-B2DE-58C0FD3796A0}" destId="{CE3409AA-C4C7-4887-908B-1B63C2C4A4A5}" srcOrd="0" destOrd="0" presId="urn:microsoft.com/office/officeart/2005/8/layout/hProcess11"/>
    <dgm:cxn modelId="{3EC67F13-0C98-4184-9CF0-AE6A5BDA1B8D}" srcId="{0ED7060A-93ED-4814-845C-AED608368D2B}" destId="{7E1C608F-BD30-4A82-8976-F1A8C8BAD7E7}" srcOrd="45" destOrd="0" parTransId="{5792A206-6739-4D23-ADEF-5E78DCFC86B2}" sibTransId="{DDE38520-40C4-40BF-A86E-12C3894B9683}"/>
    <dgm:cxn modelId="{E71B86E6-71DC-4D9C-86D4-DDF20713B029}" srcId="{0ED7060A-93ED-4814-845C-AED608368D2B}" destId="{D080E827-71C2-4B78-8906-BE7D4628E763}" srcOrd="15" destOrd="0" parTransId="{670AF6CE-2750-42A8-8E18-62DB6923B441}" sibTransId="{E5E9A01D-3F01-45D1-8A81-00F6D9F505AA}"/>
    <dgm:cxn modelId="{CB4A0CE9-9184-49BB-8FC5-F3EEF756F348}" type="presOf" srcId="{B5C60522-5E1B-47F2-9B91-0F16F537D02A}" destId="{8085BB63-1AD8-4174-BC19-D870A76674C1}" srcOrd="0" destOrd="0" presId="urn:microsoft.com/office/officeart/2005/8/layout/hProcess11"/>
    <dgm:cxn modelId="{D0819052-FAB6-45B3-B01D-0269A6EED3EE}" srcId="{0ED7060A-93ED-4814-845C-AED608368D2B}" destId="{7C37679F-0C06-47CF-A3BC-BB2E0E7AA6B6}" srcOrd="26" destOrd="0" parTransId="{1C167B95-FD7D-4068-A776-CE4CB38202BA}" sibTransId="{E9DC032D-36A3-40F8-BD07-F37B0E61E693}"/>
    <dgm:cxn modelId="{B8E7B77C-092F-46DE-B02D-FA6DA171142D}" srcId="{0ED7060A-93ED-4814-845C-AED608368D2B}" destId="{E7C90023-3D8D-42CE-98FA-D354E33DF5E3}" srcOrd="43" destOrd="0" parTransId="{CD78DFA5-076B-4C5C-9B59-B15AA2F2539F}" sibTransId="{39D4374B-BF7A-4ACF-A385-38118948678E}"/>
    <dgm:cxn modelId="{9412F5D2-13F0-4024-A74F-DD7D9446FB68}" type="presOf" srcId="{E080AACD-4146-4FBE-AFA6-B2A974006587}" destId="{E775FFD3-4F4A-4474-86AD-BC727892314F}" srcOrd="0" destOrd="0" presId="urn:microsoft.com/office/officeart/2005/8/layout/hProcess11"/>
    <dgm:cxn modelId="{3FEE89FC-D7BB-47E3-8F77-82C7EA70414A}" srcId="{0ED7060A-93ED-4814-845C-AED608368D2B}" destId="{E080AACD-4146-4FBE-AFA6-B2A974006587}" srcOrd="23" destOrd="0" parTransId="{E66C451B-F512-42E3-9069-E6B32AA6C108}" sibTransId="{CE553681-AD68-409E-9A8C-02794C7320C9}"/>
    <dgm:cxn modelId="{33A9890B-E788-495F-B2EA-699DABCA7855}" srcId="{0ED7060A-93ED-4814-845C-AED608368D2B}" destId="{DD2D965C-E811-4294-8A5F-A4807936AD21}" srcOrd="34" destOrd="0" parTransId="{9C7128BB-1CDC-4CD8-B20C-6B5CACD73FD3}" sibTransId="{BA637064-997C-43F5-A5ED-4BDB6068AAC4}"/>
    <dgm:cxn modelId="{BAD07C5F-0F47-4531-B56F-4C5DC40D60A8}" type="presOf" srcId="{D3481694-4EED-4052-A985-50EE5363D675}" destId="{6EB150AA-D412-41D6-B0B7-44F14EDA2421}" srcOrd="0" destOrd="0" presId="urn:microsoft.com/office/officeart/2005/8/layout/hProcess11"/>
    <dgm:cxn modelId="{735B66B0-BA91-4298-ABD0-6FA7CDF6CCAA}" type="presOf" srcId="{21D71A01-FB28-434D-8DE0-7D37328DBB97}" destId="{5896E659-A673-46A7-9DD5-AF3C797F8D05}" srcOrd="0" destOrd="0" presId="urn:microsoft.com/office/officeart/2005/8/layout/hProcess11"/>
    <dgm:cxn modelId="{D2F2CFF9-D740-4FAA-A12F-8A0001F31919}" srcId="{0ED7060A-93ED-4814-845C-AED608368D2B}" destId="{34ADBB0A-B945-4D20-A51A-A8C22D5B646E}" srcOrd="14" destOrd="0" parTransId="{82880520-EBA5-45F4-A19D-F040C1B097C0}" sibTransId="{9D897E55-D180-48FE-95FB-8FA5A5E694EB}"/>
    <dgm:cxn modelId="{B23CB700-4753-4E02-B01E-ED367196EACD}" type="presOf" srcId="{F5F8930D-7F4F-43D9-A0FA-6599C341C4E9}" destId="{B0027C1F-3211-497C-9A65-A626E93C8257}" srcOrd="0" destOrd="0" presId="urn:microsoft.com/office/officeart/2005/8/layout/hProcess11"/>
    <dgm:cxn modelId="{3C792EF1-7C55-4508-85FB-99BD849ED694}" type="presOf" srcId="{392375A1-8D48-4D48-B387-1F26688D8D37}" destId="{6C9477D1-1629-4420-8061-7C23E70085D7}" srcOrd="0" destOrd="0" presId="urn:microsoft.com/office/officeart/2005/8/layout/hProcess11"/>
    <dgm:cxn modelId="{87660562-45E7-438F-84C0-779D0F9DE52D}" type="presOf" srcId="{97C9B6C3-4D75-4BEE-818E-2935936756E0}" destId="{F0CAF904-02FA-4D9F-9338-1422C69FF2AC}" srcOrd="0" destOrd="0" presId="urn:microsoft.com/office/officeart/2005/8/layout/hProcess11"/>
    <dgm:cxn modelId="{A5652067-CB49-4D7F-AB19-35A372232424}" type="presOf" srcId="{57E7FC5B-A346-4BE0-B79C-676DA8F8BB8F}" destId="{1854CA2F-FC48-4DF5-A2FF-179159E8B6F5}" srcOrd="0" destOrd="0" presId="urn:microsoft.com/office/officeart/2005/8/layout/hProcess11"/>
    <dgm:cxn modelId="{88FA64C5-F9FC-4A3A-BC93-FE9B5ED37049}" srcId="{0ED7060A-93ED-4814-845C-AED608368D2B}" destId="{4F79A424-3CF6-4230-8B9C-55F4B44CDAE8}" srcOrd="54" destOrd="0" parTransId="{83FCBA4D-C921-44C6-8E4B-840904E07B7D}" sibTransId="{56E95CAE-6A7D-4366-9B2E-2EC6DCBFE15F}"/>
    <dgm:cxn modelId="{E9BE1009-0CA8-44C4-A1C2-47DC7A343E91}" type="presOf" srcId="{BFBB672B-8AE0-430E-B90A-338BF9765504}" destId="{1E23584E-257A-43CA-8ED4-8FE020AAC1A3}" srcOrd="0" destOrd="0" presId="urn:microsoft.com/office/officeart/2005/8/layout/hProcess11"/>
    <dgm:cxn modelId="{1A9C30FE-255D-4718-9581-C67578896344}" srcId="{0ED7060A-93ED-4814-845C-AED608368D2B}" destId="{6A0ECDE0-108B-483F-9FAF-1390E005C2ED}" srcOrd="21" destOrd="0" parTransId="{EF0179ED-C515-4C3E-847A-BBFE5FF88BFE}" sibTransId="{DD3F3FC2-A253-4D3F-AAA1-8872AD8CA11E}"/>
    <dgm:cxn modelId="{69A646FB-B485-4CA1-8BB6-F48CC1551BA6}" type="presOf" srcId="{EE7E0D91-C06D-4239-850A-28786EDB738A}" destId="{84FE0688-DA02-4699-B36C-5043D5C74317}" srcOrd="0" destOrd="0" presId="urn:microsoft.com/office/officeart/2005/8/layout/hProcess11"/>
    <dgm:cxn modelId="{486C8B88-171F-44A1-A839-915A2D980F96}" srcId="{0ED7060A-93ED-4814-845C-AED608368D2B}" destId="{6422E43C-72D6-4791-BBC0-188A4D75D266}" srcOrd="4" destOrd="0" parTransId="{78B4CC5F-7C5E-4E9D-A7C0-2443805D3ECD}" sibTransId="{A80137AB-4477-4321-9D54-EEB77B7609D1}"/>
    <dgm:cxn modelId="{AFD16207-D03A-4779-95BC-C1BE8E00F04C}" srcId="{0ED7060A-93ED-4814-845C-AED608368D2B}" destId="{90B968BF-4511-4D6D-ACED-C95745B5A57B}" srcOrd="2" destOrd="0" parTransId="{EFA29AA6-248D-4030-BD96-575E0748B3F4}" sibTransId="{30E610AB-77B5-4054-9E64-8A346849540F}"/>
    <dgm:cxn modelId="{6C6CE647-FA96-4997-8B64-9256F09ED15C}" type="presOf" srcId="{69214ACB-3E68-409F-BC27-420CB2CE0970}" destId="{2D93FC2D-EC12-4CDA-8793-B9F8AC013B87}" srcOrd="0" destOrd="0" presId="urn:microsoft.com/office/officeart/2005/8/layout/hProcess11"/>
    <dgm:cxn modelId="{6E8DBEED-8AC3-42BB-98B2-B01ABA944CB7}" srcId="{0ED7060A-93ED-4814-845C-AED608368D2B}" destId="{9A507171-FEE7-4385-8152-BD5DF012ABAA}" srcOrd="52" destOrd="0" parTransId="{C6ADCA4E-3A8A-4234-9FFC-01008B6B3C3F}" sibTransId="{2AD47574-6C73-436B-8888-24E5A2C6CBEB}"/>
    <dgm:cxn modelId="{F6B19F52-8DD1-4D9F-8C04-1B8A3F96C515}" srcId="{0ED7060A-93ED-4814-845C-AED608368D2B}" destId="{D9DD4031-D9A2-465F-9F89-F36EF5A81D81}" srcOrd="46" destOrd="0" parTransId="{986AA167-9EED-42D1-B124-AC544ECCBFAE}" sibTransId="{2FCA647F-AAB7-4171-9DCB-21854CB047B5}"/>
    <dgm:cxn modelId="{0E56AB72-3644-4400-A4A6-DFDFE25C18E9}" srcId="{0ED7060A-93ED-4814-845C-AED608368D2B}" destId="{761FE30D-A4E6-4C92-BED6-CDAABFD1F136}" srcOrd="25" destOrd="0" parTransId="{003ADAD2-49B4-4903-82FB-0CD279845E02}" sibTransId="{2548E0C7-79CC-4497-A26D-8C4338E58CA9}"/>
    <dgm:cxn modelId="{ACE94CCB-07FD-4A3A-8942-9FE896F087B9}" type="presOf" srcId="{D7C9A229-4403-42F7-93A1-99CB9481B4E4}" destId="{7F04AA34-E6F4-41AE-94D3-2604DFB8FBD8}" srcOrd="0" destOrd="0" presId="urn:microsoft.com/office/officeart/2005/8/layout/hProcess11"/>
    <dgm:cxn modelId="{476E6DEE-9B87-4004-AB7E-620B4C7C091C}" srcId="{0ED7060A-93ED-4814-845C-AED608368D2B}" destId="{F5F8930D-7F4F-43D9-A0FA-6599C341C4E9}" srcOrd="50" destOrd="0" parTransId="{92EA2341-2A0F-4C2D-8EC9-206DF8806BD5}" sibTransId="{BDE28193-5B54-4CD5-9F2B-EFBBCDFF813A}"/>
    <dgm:cxn modelId="{8BE843F8-8AD5-497C-9920-E28B00FB0515}" type="presOf" srcId="{1DA53B07-5A69-4D23-B263-819AFBD5619E}" destId="{F40FCF3C-D6AA-459A-B642-0DA7E00DC569}" srcOrd="0" destOrd="0" presId="urn:microsoft.com/office/officeart/2005/8/layout/hProcess11"/>
    <dgm:cxn modelId="{07A2FD6C-E21C-4484-93CC-E964887C79CB}" srcId="{0ED7060A-93ED-4814-845C-AED608368D2B}" destId="{7F5A71AD-F45D-42BF-B0F9-B36BD7113D55}" srcOrd="53" destOrd="0" parTransId="{2F34C04C-5B38-4419-A43B-B5B4D33A459D}" sibTransId="{426F8ABD-6EC6-4AB1-BBF5-DB59C52C717B}"/>
    <dgm:cxn modelId="{AB6A7B50-A9B3-4B69-9F31-8791DEC8ADCC}" srcId="{0ED7060A-93ED-4814-845C-AED608368D2B}" destId="{D9EFEC50-8CA4-4CFF-A95D-61B30DD3FBA4}" srcOrd="27" destOrd="0" parTransId="{7F7C473E-471B-4026-8360-CCDB7BE3A156}" sibTransId="{9D44F67E-0F35-4235-BFA6-218F08E3CDE9}"/>
    <dgm:cxn modelId="{47F18DF2-B40A-417E-B8C6-692E263F3EDA}" srcId="{0ED7060A-93ED-4814-845C-AED608368D2B}" destId="{C31EBBF1-FBA8-4476-AEF7-91A340FDC472}" srcOrd="31" destOrd="0" parTransId="{B49ED49F-0D1C-4537-8A57-B89A002B0705}" sibTransId="{13B75153-955F-49ED-8AF1-216D2801B6E8}"/>
    <dgm:cxn modelId="{D3D95841-98DF-4521-BA02-971D732B81B8}" srcId="{0ED7060A-93ED-4814-845C-AED608368D2B}" destId="{392375A1-8D48-4D48-B387-1F26688D8D37}" srcOrd="41" destOrd="0" parTransId="{4700D67A-A1D0-4342-BEE2-FCADE709BC77}" sibTransId="{E15DD25E-D46D-4996-86FB-3CF7111A1D06}"/>
    <dgm:cxn modelId="{D6541CA8-96A3-4F47-B9B6-C7BBFFE70C1D}" type="presOf" srcId="{A9ED9CC3-EB82-4E08-BC00-D726B9F0BCC5}" destId="{8CBA8FF9-4571-4BCF-93AD-FC82CD3B02E2}" srcOrd="0" destOrd="0" presId="urn:microsoft.com/office/officeart/2005/8/layout/hProcess11"/>
    <dgm:cxn modelId="{847DFFB1-D406-416B-9040-624E69AC73A8}" type="presOf" srcId="{34ADBB0A-B945-4D20-A51A-A8C22D5B646E}" destId="{189F8E8C-9AB4-482C-B9A9-B74A564763EE}" srcOrd="0" destOrd="0" presId="urn:microsoft.com/office/officeart/2005/8/layout/hProcess11"/>
    <dgm:cxn modelId="{65B89991-0C75-4BA8-AE73-8619EBD49E91}" type="presOf" srcId="{3EEA1EDC-E755-41CD-B30C-F0BEED8BA0C1}" destId="{CF3B1477-9452-4DE7-A96A-EAC8A735BEFD}" srcOrd="0" destOrd="0" presId="urn:microsoft.com/office/officeart/2005/8/layout/hProcess11"/>
    <dgm:cxn modelId="{A25D4CF0-964F-4682-8EBA-01D2C7745292}" type="presOf" srcId="{FA245541-1BFE-4FC0-94BA-5AA79ADC9DD2}" destId="{12CE219D-4EF7-47C0-818D-40EED501AA42}" srcOrd="0" destOrd="0" presId="urn:microsoft.com/office/officeart/2005/8/layout/hProcess11"/>
    <dgm:cxn modelId="{7385268A-385C-44F3-AC9A-45409D02C562}" type="presParOf" srcId="{5F3297FA-11D8-421F-8BC7-96014D8410E1}" destId="{7B490224-ACE6-4457-8A3D-85ADA68E0C89}" srcOrd="0" destOrd="0" presId="urn:microsoft.com/office/officeart/2005/8/layout/hProcess11"/>
    <dgm:cxn modelId="{05BE4DF7-66B8-47D1-B8CC-6E2F1CACBE4B}" type="presParOf" srcId="{5F3297FA-11D8-421F-8BC7-96014D8410E1}" destId="{E99DD23B-720C-4228-8829-012ABE810AEB}" srcOrd="1" destOrd="0" presId="urn:microsoft.com/office/officeart/2005/8/layout/hProcess11"/>
    <dgm:cxn modelId="{52978B40-24E9-4B43-8135-A872DB6C194D}" type="presParOf" srcId="{E99DD23B-720C-4228-8829-012ABE810AEB}" destId="{E823A9C4-FB1D-47AD-832F-9A06A052514F}" srcOrd="0" destOrd="0" presId="urn:microsoft.com/office/officeart/2005/8/layout/hProcess11"/>
    <dgm:cxn modelId="{F7ED6A22-FEBF-4D4A-9BFF-7452B6A41096}" type="presParOf" srcId="{E823A9C4-FB1D-47AD-832F-9A06A052514F}" destId="{07D5E1A8-1363-41F5-AC5D-586015304C43}" srcOrd="0" destOrd="0" presId="urn:microsoft.com/office/officeart/2005/8/layout/hProcess11"/>
    <dgm:cxn modelId="{26F1B7A2-9374-40C2-A5B3-C849CDC54061}" type="presParOf" srcId="{E823A9C4-FB1D-47AD-832F-9A06A052514F}" destId="{7DC32ED9-0664-4AC3-B198-B16F5AF8621D}" srcOrd="1" destOrd="0" presId="urn:microsoft.com/office/officeart/2005/8/layout/hProcess11"/>
    <dgm:cxn modelId="{F31305F8-AD29-492A-970D-402CB9BC0C5D}" type="presParOf" srcId="{E823A9C4-FB1D-47AD-832F-9A06A052514F}" destId="{D0705CAA-B66C-41C8-AE68-439596EC5C33}" srcOrd="2" destOrd="0" presId="urn:microsoft.com/office/officeart/2005/8/layout/hProcess11"/>
    <dgm:cxn modelId="{31BFFF79-3550-4066-B2E3-AEF6F4378082}" type="presParOf" srcId="{E99DD23B-720C-4228-8829-012ABE810AEB}" destId="{281E3217-10AA-48C0-A331-A398FBEC7EEC}" srcOrd="1" destOrd="0" presId="urn:microsoft.com/office/officeart/2005/8/layout/hProcess11"/>
    <dgm:cxn modelId="{E4E15EAC-EF78-4AEC-90BC-EE36EF2A360F}" type="presParOf" srcId="{E99DD23B-720C-4228-8829-012ABE810AEB}" destId="{2595B132-4DF4-49A6-A4F5-7D343DEED93E}" srcOrd="2" destOrd="0" presId="urn:microsoft.com/office/officeart/2005/8/layout/hProcess11"/>
    <dgm:cxn modelId="{28E262B1-2034-440D-8A85-930990B611BF}" type="presParOf" srcId="{2595B132-4DF4-49A6-A4F5-7D343DEED93E}" destId="{7A74AB44-AE94-4A08-9662-DECF9B552C7C}" srcOrd="0" destOrd="0" presId="urn:microsoft.com/office/officeart/2005/8/layout/hProcess11"/>
    <dgm:cxn modelId="{85AF796A-344C-4D5C-93EE-D8A4BB7BFFD5}" type="presParOf" srcId="{2595B132-4DF4-49A6-A4F5-7D343DEED93E}" destId="{0454B7CA-9FEC-45B3-94EA-DDFBA1A8CDE9}" srcOrd="1" destOrd="0" presId="urn:microsoft.com/office/officeart/2005/8/layout/hProcess11"/>
    <dgm:cxn modelId="{43725D89-164B-4A93-B994-74401227A950}" type="presParOf" srcId="{2595B132-4DF4-49A6-A4F5-7D343DEED93E}" destId="{97B677F2-56DA-45BE-B463-F2564AB18162}" srcOrd="2" destOrd="0" presId="urn:microsoft.com/office/officeart/2005/8/layout/hProcess11"/>
    <dgm:cxn modelId="{F1333FCC-1B1F-4937-B715-900ACE305862}" type="presParOf" srcId="{E99DD23B-720C-4228-8829-012ABE810AEB}" destId="{08D08A70-8596-4521-B887-617B26AC4209}" srcOrd="3" destOrd="0" presId="urn:microsoft.com/office/officeart/2005/8/layout/hProcess11"/>
    <dgm:cxn modelId="{15088DDE-341E-4A8F-8165-F16C23920176}" type="presParOf" srcId="{E99DD23B-720C-4228-8829-012ABE810AEB}" destId="{6073D228-D3BA-4673-8388-BD09DA4FCC81}" srcOrd="4" destOrd="0" presId="urn:microsoft.com/office/officeart/2005/8/layout/hProcess11"/>
    <dgm:cxn modelId="{D61AF0E5-21BF-4012-A8A7-8B6630489DCA}" type="presParOf" srcId="{6073D228-D3BA-4673-8388-BD09DA4FCC81}" destId="{59ECE785-06C9-400F-B5D2-6522C4265BBC}" srcOrd="0" destOrd="0" presId="urn:microsoft.com/office/officeart/2005/8/layout/hProcess11"/>
    <dgm:cxn modelId="{E5E5C124-8D89-41BA-B877-388EDC83D536}" type="presParOf" srcId="{6073D228-D3BA-4673-8388-BD09DA4FCC81}" destId="{46E55FE7-8B7B-4455-9245-E2D88B828A85}" srcOrd="1" destOrd="0" presId="urn:microsoft.com/office/officeart/2005/8/layout/hProcess11"/>
    <dgm:cxn modelId="{D811EFEB-9324-40A6-A8E1-4F3E20E61508}" type="presParOf" srcId="{6073D228-D3BA-4673-8388-BD09DA4FCC81}" destId="{4F40E0DD-B000-4188-8AFE-FFF9D5511071}" srcOrd="2" destOrd="0" presId="urn:microsoft.com/office/officeart/2005/8/layout/hProcess11"/>
    <dgm:cxn modelId="{4E19A4CC-18B6-49D2-9B66-9A090F352017}" type="presParOf" srcId="{E99DD23B-720C-4228-8829-012ABE810AEB}" destId="{56E5D89D-657C-4F3D-95A4-621F44F1B16B}" srcOrd="5" destOrd="0" presId="urn:microsoft.com/office/officeart/2005/8/layout/hProcess11"/>
    <dgm:cxn modelId="{2AE3A674-BC6A-4309-B09E-DB5BBD8F73D3}" type="presParOf" srcId="{E99DD23B-720C-4228-8829-012ABE810AEB}" destId="{47875671-EB78-4239-A5BD-ECCACFAD2D72}" srcOrd="6" destOrd="0" presId="urn:microsoft.com/office/officeart/2005/8/layout/hProcess11"/>
    <dgm:cxn modelId="{201FE80F-9F49-4884-A5FE-C9BB15065F1A}" type="presParOf" srcId="{47875671-EB78-4239-A5BD-ECCACFAD2D72}" destId="{5896E659-A673-46A7-9DD5-AF3C797F8D05}" srcOrd="0" destOrd="0" presId="urn:microsoft.com/office/officeart/2005/8/layout/hProcess11"/>
    <dgm:cxn modelId="{DB51D949-B933-472D-9D13-568F03DBF396}" type="presParOf" srcId="{47875671-EB78-4239-A5BD-ECCACFAD2D72}" destId="{C2ED2B19-39DC-4856-A689-35B13E529735}" srcOrd="1" destOrd="0" presId="urn:microsoft.com/office/officeart/2005/8/layout/hProcess11"/>
    <dgm:cxn modelId="{8BA86F40-7100-4E72-9ADD-FDD8EBF18E47}" type="presParOf" srcId="{47875671-EB78-4239-A5BD-ECCACFAD2D72}" destId="{0AAA9E07-D29D-4199-B316-54628E12B52E}" srcOrd="2" destOrd="0" presId="urn:microsoft.com/office/officeart/2005/8/layout/hProcess11"/>
    <dgm:cxn modelId="{B7D18746-A631-49B8-81D4-DCC640F2EC79}" type="presParOf" srcId="{E99DD23B-720C-4228-8829-012ABE810AEB}" destId="{ED36D11F-D02F-4A86-B6DE-F53CAFBC82FC}" srcOrd="7" destOrd="0" presId="urn:microsoft.com/office/officeart/2005/8/layout/hProcess11"/>
    <dgm:cxn modelId="{58179B16-472E-4834-89FC-44C17D94D875}" type="presParOf" srcId="{E99DD23B-720C-4228-8829-012ABE810AEB}" destId="{6AB5C54C-1157-4B4E-A5DB-DFCFE22F360D}" srcOrd="8" destOrd="0" presId="urn:microsoft.com/office/officeart/2005/8/layout/hProcess11"/>
    <dgm:cxn modelId="{62E1C69E-E96B-40CD-BC61-FDFF161A4752}" type="presParOf" srcId="{6AB5C54C-1157-4B4E-A5DB-DFCFE22F360D}" destId="{92DC90F0-BB67-458D-8FE2-2CF342109CF5}" srcOrd="0" destOrd="0" presId="urn:microsoft.com/office/officeart/2005/8/layout/hProcess11"/>
    <dgm:cxn modelId="{A23685AD-9675-4691-BECB-9FC981F0247B}" type="presParOf" srcId="{6AB5C54C-1157-4B4E-A5DB-DFCFE22F360D}" destId="{0D8586F7-0A4F-4C75-9A46-3D3CA461DBF0}" srcOrd="1" destOrd="0" presId="urn:microsoft.com/office/officeart/2005/8/layout/hProcess11"/>
    <dgm:cxn modelId="{8A96C5F9-A707-4DA7-BFC9-4AA7F237C6CF}" type="presParOf" srcId="{6AB5C54C-1157-4B4E-A5DB-DFCFE22F360D}" destId="{917F5A52-78D5-4346-AD71-88BCF013A223}" srcOrd="2" destOrd="0" presId="urn:microsoft.com/office/officeart/2005/8/layout/hProcess11"/>
    <dgm:cxn modelId="{3A0A0C31-FACA-4811-9FE9-48DDA165A7DF}" type="presParOf" srcId="{E99DD23B-720C-4228-8829-012ABE810AEB}" destId="{104B7C36-CBEC-421A-B171-36AD71CE665C}" srcOrd="9" destOrd="0" presId="urn:microsoft.com/office/officeart/2005/8/layout/hProcess11"/>
    <dgm:cxn modelId="{78D7D2BE-C422-4095-B58E-78232F8740AB}" type="presParOf" srcId="{E99DD23B-720C-4228-8829-012ABE810AEB}" destId="{2D2D9763-FED9-4C53-83EC-77FD0A48A58E}" srcOrd="10" destOrd="0" presId="urn:microsoft.com/office/officeart/2005/8/layout/hProcess11"/>
    <dgm:cxn modelId="{4BF1DB59-DE7E-44D0-9CE6-145A74704212}" type="presParOf" srcId="{2D2D9763-FED9-4C53-83EC-77FD0A48A58E}" destId="{84FE0688-DA02-4699-B36C-5043D5C74317}" srcOrd="0" destOrd="0" presId="urn:microsoft.com/office/officeart/2005/8/layout/hProcess11"/>
    <dgm:cxn modelId="{4BC064D5-F13E-48C5-81A1-6316AD2058FF}" type="presParOf" srcId="{2D2D9763-FED9-4C53-83EC-77FD0A48A58E}" destId="{15C8A7D6-DD47-4B99-B329-224A75F33BD6}" srcOrd="1" destOrd="0" presId="urn:microsoft.com/office/officeart/2005/8/layout/hProcess11"/>
    <dgm:cxn modelId="{F6C7A34B-7812-46CF-B2F0-DCC13930565F}" type="presParOf" srcId="{2D2D9763-FED9-4C53-83EC-77FD0A48A58E}" destId="{A41FB140-D1E6-4C3E-94FC-18F85B4A31C2}" srcOrd="2" destOrd="0" presId="urn:microsoft.com/office/officeart/2005/8/layout/hProcess11"/>
    <dgm:cxn modelId="{7613627D-A5C5-451D-9F4C-5714E6A72FE5}" type="presParOf" srcId="{E99DD23B-720C-4228-8829-012ABE810AEB}" destId="{1DBC06BD-2217-4ACC-9458-BEE09725A2B0}" srcOrd="11" destOrd="0" presId="urn:microsoft.com/office/officeart/2005/8/layout/hProcess11"/>
    <dgm:cxn modelId="{077D3232-C697-4352-95BC-355C44268091}" type="presParOf" srcId="{E99DD23B-720C-4228-8829-012ABE810AEB}" destId="{6A416C28-3F82-4B19-915D-1835DA96DE13}" srcOrd="12" destOrd="0" presId="urn:microsoft.com/office/officeart/2005/8/layout/hProcess11"/>
    <dgm:cxn modelId="{C879FB34-4CB2-4341-8FFB-E96CE8D55A2C}" type="presParOf" srcId="{6A416C28-3F82-4B19-915D-1835DA96DE13}" destId="{1612AD61-509B-4536-9DD7-BD306F621CFE}" srcOrd="0" destOrd="0" presId="urn:microsoft.com/office/officeart/2005/8/layout/hProcess11"/>
    <dgm:cxn modelId="{F01BA6C2-CE94-4F57-B7D3-167A3D90B0E6}" type="presParOf" srcId="{6A416C28-3F82-4B19-915D-1835DA96DE13}" destId="{EC48B75E-1E43-4F6A-8B45-D325C024C188}" srcOrd="1" destOrd="0" presId="urn:microsoft.com/office/officeart/2005/8/layout/hProcess11"/>
    <dgm:cxn modelId="{5B9E4380-F976-4893-BA11-56738E5C19EA}" type="presParOf" srcId="{6A416C28-3F82-4B19-915D-1835DA96DE13}" destId="{9F74019D-DAB4-4E7D-8665-ED8FF31DEEB8}" srcOrd="2" destOrd="0" presId="urn:microsoft.com/office/officeart/2005/8/layout/hProcess11"/>
    <dgm:cxn modelId="{49D75E41-CA39-41E4-99B1-B11C14E418D4}" type="presParOf" srcId="{E99DD23B-720C-4228-8829-012ABE810AEB}" destId="{748F1F91-4385-4777-8C72-1D30FBE2D81F}" srcOrd="13" destOrd="0" presId="urn:microsoft.com/office/officeart/2005/8/layout/hProcess11"/>
    <dgm:cxn modelId="{85D74618-58F8-4ED5-B197-34C9813F8F90}" type="presParOf" srcId="{E99DD23B-720C-4228-8829-012ABE810AEB}" destId="{7B6CB9BC-1607-4DCF-B9B2-D1265AC18D9E}" srcOrd="14" destOrd="0" presId="urn:microsoft.com/office/officeart/2005/8/layout/hProcess11"/>
    <dgm:cxn modelId="{D214FAF7-5530-4E4B-BD79-A95E692E0CE8}" type="presParOf" srcId="{7B6CB9BC-1607-4DCF-B9B2-D1265AC18D9E}" destId="{586F4908-F47A-469E-9227-EDE2E6D75678}" srcOrd="0" destOrd="0" presId="urn:microsoft.com/office/officeart/2005/8/layout/hProcess11"/>
    <dgm:cxn modelId="{E86E45DD-24EB-490B-8A86-9ACC5DBDD192}" type="presParOf" srcId="{7B6CB9BC-1607-4DCF-B9B2-D1265AC18D9E}" destId="{D2B4C732-FCF5-4C92-9076-5601EE6EEDAE}" srcOrd="1" destOrd="0" presId="urn:microsoft.com/office/officeart/2005/8/layout/hProcess11"/>
    <dgm:cxn modelId="{6DDA05DC-B562-49D3-A752-8E91E3C0F73B}" type="presParOf" srcId="{7B6CB9BC-1607-4DCF-B9B2-D1265AC18D9E}" destId="{60B03B5F-1C15-49C8-9E4B-CF38FEA9A770}" srcOrd="2" destOrd="0" presId="urn:microsoft.com/office/officeart/2005/8/layout/hProcess11"/>
    <dgm:cxn modelId="{0465BCC7-BC01-461E-92D4-CF008EEA7DC0}" type="presParOf" srcId="{E99DD23B-720C-4228-8829-012ABE810AEB}" destId="{0485A1F4-EF8D-4399-A103-C175C3C5B81B}" srcOrd="15" destOrd="0" presId="urn:microsoft.com/office/officeart/2005/8/layout/hProcess11"/>
    <dgm:cxn modelId="{E2E171C2-9B72-47D9-B8DB-E66EBB868D79}" type="presParOf" srcId="{E99DD23B-720C-4228-8829-012ABE810AEB}" destId="{D0AB945B-F6BA-4EFA-A926-45A7283369B6}" srcOrd="16" destOrd="0" presId="urn:microsoft.com/office/officeart/2005/8/layout/hProcess11"/>
    <dgm:cxn modelId="{E1AE2AF3-13DA-4277-AEFB-C713CC4F5312}" type="presParOf" srcId="{D0AB945B-F6BA-4EFA-A926-45A7283369B6}" destId="{F25FEC5A-8E04-4E45-B3D5-CEFE40B3F5F5}" srcOrd="0" destOrd="0" presId="urn:microsoft.com/office/officeart/2005/8/layout/hProcess11"/>
    <dgm:cxn modelId="{E89F09EE-D919-47AA-B5DC-E6D50679DE2D}" type="presParOf" srcId="{D0AB945B-F6BA-4EFA-A926-45A7283369B6}" destId="{DC3C3FAE-BE9A-4124-842B-BEE0D746F459}" srcOrd="1" destOrd="0" presId="urn:microsoft.com/office/officeart/2005/8/layout/hProcess11"/>
    <dgm:cxn modelId="{3A5E7F3D-BF78-49F3-BEEB-7EAC4C88BE30}" type="presParOf" srcId="{D0AB945B-F6BA-4EFA-A926-45A7283369B6}" destId="{0A52CB5A-0C5B-4CDC-9803-0502114950C3}" srcOrd="2" destOrd="0" presId="urn:microsoft.com/office/officeart/2005/8/layout/hProcess11"/>
    <dgm:cxn modelId="{D695C430-FFE0-41AE-9722-EF116DF887D4}" type="presParOf" srcId="{E99DD23B-720C-4228-8829-012ABE810AEB}" destId="{B3AD5659-02C0-4CA4-8F65-A62BAE8D5504}" srcOrd="17" destOrd="0" presId="urn:microsoft.com/office/officeart/2005/8/layout/hProcess11"/>
    <dgm:cxn modelId="{8B9AC6A0-DE97-4EE9-9103-83BFA7E33FA5}" type="presParOf" srcId="{E99DD23B-720C-4228-8829-012ABE810AEB}" destId="{6B881716-FE42-47C1-B60E-60494EDCB34A}" srcOrd="18" destOrd="0" presId="urn:microsoft.com/office/officeart/2005/8/layout/hProcess11"/>
    <dgm:cxn modelId="{5700BF0E-0F0A-4EBF-836A-E385DC862D26}" type="presParOf" srcId="{6B881716-FE42-47C1-B60E-60494EDCB34A}" destId="{CE3409AA-C4C7-4887-908B-1B63C2C4A4A5}" srcOrd="0" destOrd="0" presId="urn:microsoft.com/office/officeart/2005/8/layout/hProcess11"/>
    <dgm:cxn modelId="{BD8AB424-FB0B-4FA2-B3CA-C43EB1FA1A0B}" type="presParOf" srcId="{6B881716-FE42-47C1-B60E-60494EDCB34A}" destId="{AA673B3A-4D47-458F-807D-CE5DD1DA2CD6}" srcOrd="1" destOrd="0" presId="urn:microsoft.com/office/officeart/2005/8/layout/hProcess11"/>
    <dgm:cxn modelId="{8A550BBA-73E1-4A16-94A8-E5D7F72A921C}" type="presParOf" srcId="{6B881716-FE42-47C1-B60E-60494EDCB34A}" destId="{38EDD422-8C1B-4019-A141-9F538D882D3C}" srcOrd="2" destOrd="0" presId="urn:microsoft.com/office/officeart/2005/8/layout/hProcess11"/>
    <dgm:cxn modelId="{5A9AD2C1-D294-4D3A-94E5-2E80757F342C}" type="presParOf" srcId="{E99DD23B-720C-4228-8829-012ABE810AEB}" destId="{E2A19FC8-9F9A-4916-928D-1626D1CF0BD0}" srcOrd="19" destOrd="0" presId="urn:microsoft.com/office/officeart/2005/8/layout/hProcess11"/>
    <dgm:cxn modelId="{C0D853EA-B051-47F3-B3B8-40CF1C30D861}" type="presParOf" srcId="{E99DD23B-720C-4228-8829-012ABE810AEB}" destId="{FF9C07DB-3E67-48D5-AB8A-A63843BDEF7C}" srcOrd="20" destOrd="0" presId="urn:microsoft.com/office/officeart/2005/8/layout/hProcess11"/>
    <dgm:cxn modelId="{E6D1ACB6-ECDE-49B3-9AAA-61DD7C01715D}" type="presParOf" srcId="{FF9C07DB-3E67-48D5-AB8A-A63843BDEF7C}" destId="{0D4A8293-24FF-4F48-9060-99FCDCD7A8D0}" srcOrd="0" destOrd="0" presId="urn:microsoft.com/office/officeart/2005/8/layout/hProcess11"/>
    <dgm:cxn modelId="{89F31CF9-1294-48F9-94C9-B4001A866063}" type="presParOf" srcId="{FF9C07DB-3E67-48D5-AB8A-A63843BDEF7C}" destId="{CE479B57-A529-4386-9835-BABD2B5AB77E}" srcOrd="1" destOrd="0" presId="urn:microsoft.com/office/officeart/2005/8/layout/hProcess11"/>
    <dgm:cxn modelId="{2F4C1117-BF64-4F9C-956A-D841A1088BB0}" type="presParOf" srcId="{FF9C07DB-3E67-48D5-AB8A-A63843BDEF7C}" destId="{56D4BE6A-F8E9-4607-9A01-2780E8AEFCBD}" srcOrd="2" destOrd="0" presId="urn:microsoft.com/office/officeart/2005/8/layout/hProcess11"/>
    <dgm:cxn modelId="{6D931B9F-B1E9-412B-8F8F-E3484B81DA6B}" type="presParOf" srcId="{E99DD23B-720C-4228-8829-012ABE810AEB}" destId="{2D81976B-79B0-4F7B-8133-D674C6E37122}" srcOrd="21" destOrd="0" presId="urn:microsoft.com/office/officeart/2005/8/layout/hProcess11"/>
    <dgm:cxn modelId="{FC29F0A2-F280-4074-A372-BD6AEBB89B82}" type="presParOf" srcId="{E99DD23B-720C-4228-8829-012ABE810AEB}" destId="{65C052A9-1D4A-443A-A01D-D35543FD3184}" srcOrd="22" destOrd="0" presId="urn:microsoft.com/office/officeart/2005/8/layout/hProcess11"/>
    <dgm:cxn modelId="{94B63E5E-7DD8-4083-AADA-DFE0A0A9D267}" type="presParOf" srcId="{65C052A9-1D4A-443A-A01D-D35543FD3184}" destId="{734A9782-944B-4F70-AFBE-4C98CF504108}" srcOrd="0" destOrd="0" presId="urn:microsoft.com/office/officeart/2005/8/layout/hProcess11"/>
    <dgm:cxn modelId="{CAFAADB8-EBDC-4FE5-A401-9DA16AD768DB}" type="presParOf" srcId="{65C052A9-1D4A-443A-A01D-D35543FD3184}" destId="{07D9E6F2-485C-4F6C-B082-A4260E327EBA}" srcOrd="1" destOrd="0" presId="urn:microsoft.com/office/officeart/2005/8/layout/hProcess11"/>
    <dgm:cxn modelId="{E7DEB39A-CB41-457C-B27E-E6A843782E19}" type="presParOf" srcId="{65C052A9-1D4A-443A-A01D-D35543FD3184}" destId="{36F0F26A-6F19-4762-8EE6-D34DCC584A6F}" srcOrd="2" destOrd="0" presId="urn:microsoft.com/office/officeart/2005/8/layout/hProcess11"/>
    <dgm:cxn modelId="{53422FB1-3569-4777-8287-37EAE296E0DA}" type="presParOf" srcId="{E99DD23B-720C-4228-8829-012ABE810AEB}" destId="{21F09F2F-E338-44F8-B114-4DD9437FFFE4}" srcOrd="23" destOrd="0" presId="urn:microsoft.com/office/officeart/2005/8/layout/hProcess11"/>
    <dgm:cxn modelId="{6EAFB1D5-8390-49AC-9906-093F631C2F88}" type="presParOf" srcId="{E99DD23B-720C-4228-8829-012ABE810AEB}" destId="{8A5CB324-28CD-44F2-BDC6-FA68180C8B0A}" srcOrd="24" destOrd="0" presId="urn:microsoft.com/office/officeart/2005/8/layout/hProcess11"/>
    <dgm:cxn modelId="{35D680FD-232F-4618-B2F2-F041B23C03B3}" type="presParOf" srcId="{8A5CB324-28CD-44F2-BDC6-FA68180C8B0A}" destId="{0B6F3A01-F7D9-48D9-B601-9E74FFB65BAE}" srcOrd="0" destOrd="0" presId="urn:microsoft.com/office/officeart/2005/8/layout/hProcess11"/>
    <dgm:cxn modelId="{FCA4A3A9-15C4-4F2A-B021-FBBD25E8B5D3}" type="presParOf" srcId="{8A5CB324-28CD-44F2-BDC6-FA68180C8B0A}" destId="{6A920DE2-C2BD-411B-B817-1F787E1AD289}" srcOrd="1" destOrd="0" presId="urn:microsoft.com/office/officeart/2005/8/layout/hProcess11"/>
    <dgm:cxn modelId="{92130833-F85A-4F78-B820-C609779FB5B4}" type="presParOf" srcId="{8A5CB324-28CD-44F2-BDC6-FA68180C8B0A}" destId="{751E8B2D-EFE7-4E28-A36F-35AE85AA6F5D}" srcOrd="2" destOrd="0" presId="urn:microsoft.com/office/officeart/2005/8/layout/hProcess11"/>
    <dgm:cxn modelId="{1DC6DA17-1E39-4464-B918-FF3875146F6D}" type="presParOf" srcId="{E99DD23B-720C-4228-8829-012ABE810AEB}" destId="{3BA57D86-9B7F-415B-BAD1-6E5A9B70EFBD}" srcOrd="25" destOrd="0" presId="urn:microsoft.com/office/officeart/2005/8/layout/hProcess11"/>
    <dgm:cxn modelId="{084127B7-21BB-4D17-9969-54EA0B23ABFB}" type="presParOf" srcId="{E99DD23B-720C-4228-8829-012ABE810AEB}" destId="{21B5F23A-2FAD-484C-BDB4-765A30D0D1C8}" srcOrd="26" destOrd="0" presId="urn:microsoft.com/office/officeart/2005/8/layout/hProcess11"/>
    <dgm:cxn modelId="{900050F2-F16D-4544-B37C-3782316D8D78}" type="presParOf" srcId="{21B5F23A-2FAD-484C-BDB4-765A30D0D1C8}" destId="{DF85F3E4-E4DC-4757-873D-DA4E64C4F2DD}" srcOrd="0" destOrd="0" presId="urn:microsoft.com/office/officeart/2005/8/layout/hProcess11"/>
    <dgm:cxn modelId="{DD2C7E30-695B-42FC-AE41-7F926D79546A}" type="presParOf" srcId="{21B5F23A-2FAD-484C-BDB4-765A30D0D1C8}" destId="{16A3A0EB-0061-434E-8051-3DCEB101DB43}" srcOrd="1" destOrd="0" presId="urn:microsoft.com/office/officeart/2005/8/layout/hProcess11"/>
    <dgm:cxn modelId="{02C62BD1-F475-4505-B0A0-321CA5544280}" type="presParOf" srcId="{21B5F23A-2FAD-484C-BDB4-765A30D0D1C8}" destId="{3E3E6B3C-8690-480D-9BAC-D38F9A89B6DB}" srcOrd="2" destOrd="0" presId="urn:microsoft.com/office/officeart/2005/8/layout/hProcess11"/>
    <dgm:cxn modelId="{3F30BFAB-9413-4823-B68F-DD847BB4E906}" type="presParOf" srcId="{E99DD23B-720C-4228-8829-012ABE810AEB}" destId="{71F355AC-171A-46B7-A1E6-05F252973E9A}" srcOrd="27" destOrd="0" presId="urn:microsoft.com/office/officeart/2005/8/layout/hProcess11"/>
    <dgm:cxn modelId="{D735630E-EBFD-48F0-938D-780EE06EB489}" type="presParOf" srcId="{E99DD23B-720C-4228-8829-012ABE810AEB}" destId="{24E76A8F-487B-4C92-B5DB-4B62CF4FBAB9}" srcOrd="28" destOrd="0" presId="urn:microsoft.com/office/officeart/2005/8/layout/hProcess11"/>
    <dgm:cxn modelId="{A5F66E16-ADC5-4305-876D-27B487B0791B}" type="presParOf" srcId="{24E76A8F-487B-4C92-B5DB-4B62CF4FBAB9}" destId="{189F8E8C-9AB4-482C-B9A9-B74A564763EE}" srcOrd="0" destOrd="0" presId="urn:microsoft.com/office/officeart/2005/8/layout/hProcess11"/>
    <dgm:cxn modelId="{507F9188-5A1B-46DD-8EAE-77E90BEAE2DD}" type="presParOf" srcId="{24E76A8F-487B-4C92-B5DB-4B62CF4FBAB9}" destId="{F74CC3AF-579D-41EC-880B-6D28F51D8FE3}" srcOrd="1" destOrd="0" presId="urn:microsoft.com/office/officeart/2005/8/layout/hProcess11"/>
    <dgm:cxn modelId="{60B53CD2-86B4-4024-BB62-06B1F8BA10AD}" type="presParOf" srcId="{24E76A8F-487B-4C92-B5DB-4B62CF4FBAB9}" destId="{C8F508A3-3DDE-443B-982C-1A2CD7A26681}" srcOrd="2" destOrd="0" presId="urn:microsoft.com/office/officeart/2005/8/layout/hProcess11"/>
    <dgm:cxn modelId="{6D7A54EB-E44B-406D-AA65-FA6BDE8EF2C8}" type="presParOf" srcId="{E99DD23B-720C-4228-8829-012ABE810AEB}" destId="{5FE9F4A0-F2AD-4727-9400-D4BCF1EAE85C}" srcOrd="29" destOrd="0" presId="urn:microsoft.com/office/officeart/2005/8/layout/hProcess11"/>
    <dgm:cxn modelId="{52BFBCCA-5143-4EBD-B93C-6A68C6ED3561}" type="presParOf" srcId="{E99DD23B-720C-4228-8829-012ABE810AEB}" destId="{49B6A9B1-8130-496E-BCE6-9EB7F245036F}" srcOrd="30" destOrd="0" presId="urn:microsoft.com/office/officeart/2005/8/layout/hProcess11"/>
    <dgm:cxn modelId="{40B65921-78A9-49E7-8447-466E2B7127E0}" type="presParOf" srcId="{49B6A9B1-8130-496E-BCE6-9EB7F245036F}" destId="{61B41319-0D91-43E3-95E6-B4E5C8AAC4CB}" srcOrd="0" destOrd="0" presId="urn:microsoft.com/office/officeart/2005/8/layout/hProcess11"/>
    <dgm:cxn modelId="{3E5233DC-6C83-4BF8-883A-6D9AB5B08916}" type="presParOf" srcId="{49B6A9B1-8130-496E-BCE6-9EB7F245036F}" destId="{2133660B-7EA0-4004-AECA-1880CC708256}" srcOrd="1" destOrd="0" presId="urn:microsoft.com/office/officeart/2005/8/layout/hProcess11"/>
    <dgm:cxn modelId="{48611C52-E29F-4E1D-972D-4D710F13E39F}" type="presParOf" srcId="{49B6A9B1-8130-496E-BCE6-9EB7F245036F}" destId="{F520EF66-9D09-4774-B438-73D7C297EE07}" srcOrd="2" destOrd="0" presId="urn:microsoft.com/office/officeart/2005/8/layout/hProcess11"/>
    <dgm:cxn modelId="{1C27CE05-FFD8-460A-AE99-2FCF15C479B9}" type="presParOf" srcId="{E99DD23B-720C-4228-8829-012ABE810AEB}" destId="{8D835207-ECBF-4AAE-8175-DAECF9C5D519}" srcOrd="31" destOrd="0" presId="urn:microsoft.com/office/officeart/2005/8/layout/hProcess11"/>
    <dgm:cxn modelId="{AFED78D4-39C2-450C-BB0D-C96A73D4FC57}" type="presParOf" srcId="{E99DD23B-720C-4228-8829-012ABE810AEB}" destId="{3BDE841A-35DF-4F62-964A-B7EF5201727E}" srcOrd="32" destOrd="0" presId="urn:microsoft.com/office/officeart/2005/8/layout/hProcess11"/>
    <dgm:cxn modelId="{04EFD487-313B-4B22-974D-8E0460F45927}" type="presParOf" srcId="{3BDE841A-35DF-4F62-964A-B7EF5201727E}" destId="{F40FCF3C-D6AA-459A-B642-0DA7E00DC569}" srcOrd="0" destOrd="0" presId="urn:microsoft.com/office/officeart/2005/8/layout/hProcess11"/>
    <dgm:cxn modelId="{850AE940-5093-47FA-9526-118BFDCC06B2}" type="presParOf" srcId="{3BDE841A-35DF-4F62-964A-B7EF5201727E}" destId="{D22D3E31-54C3-4CCE-A451-034E28DA85DB}" srcOrd="1" destOrd="0" presId="urn:microsoft.com/office/officeart/2005/8/layout/hProcess11"/>
    <dgm:cxn modelId="{678137FA-E9FE-4DFB-BDE9-9F6F0D50D4E4}" type="presParOf" srcId="{3BDE841A-35DF-4F62-964A-B7EF5201727E}" destId="{DC1AD2D9-147E-4DCA-A9A2-EC3437E70E97}" srcOrd="2" destOrd="0" presId="urn:microsoft.com/office/officeart/2005/8/layout/hProcess11"/>
    <dgm:cxn modelId="{CAF8E0E2-EEE8-4AFF-A78D-3332E9184A12}" type="presParOf" srcId="{E99DD23B-720C-4228-8829-012ABE810AEB}" destId="{9CEC807C-EFA8-47F3-BEB4-213856F9B84F}" srcOrd="33" destOrd="0" presId="urn:microsoft.com/office/officeart/2005/8/layout/hProcess11"/>
    <dgm:cxn modelId="{35A2A24A-28BB-4F65-B1D9-8F78221BC479}" type="presParOf" srcId="{E99DD23B-720C-4228-8829-012ABE810AEB}" destId="{30A2A402-0568-4A66-96EF-C52148194B9A}" srcOrd="34" destOrd="0" presId="urn:microsoft.com/office/officeart/2005/8/layout/hProcess11"/>
    <dgm:cxn modelId="{F977125C-BD73-4C82-8FE3-767B5E9C3366}" type="presParOf" srcId="{30A2A402-0568-4A66-96EF-C52148194B9A}" destId="{18D24966-C3CE-4855-8F25-56706B198636}" srcOrd="0" destOrd="0" presId="urn:microsoft.com/office/officeart/2005/8/layout/hProcess11"/>
    <dgm:cxn modelId="{F3CD0B3B-9DA9-4DB2-BA32-A9C5CD1DA929}" type="presParOf" srcId="{30A2A402-0568-4A66-96EF-C52148194B9A}" destId="{DBB18B18-C8E3-4002-B50C-65C5D73B7C31}" srcOrd="1" destOrd="0" presId="urn:microsoft.com/office/officeart/2005/8/layout/hProcess11"/>
    <dgm:cxn modelId="{742974B4-E25A-4600-8B38-196AC8460D7B}" type="presParOf" srcId="{30A2A402-0568-4A66-96EF-C52148194B9A}" destId="{26A4AC5A-A6F1-4B5C-A2C1-73AD42ECEAEF}" srcOrd="2" destOrd="0" presId="urn:microsoft.com/office/officeart/2005/8/layout/hProcess11"/>
    <dgm:cxn modelId="{86F58C96-FE7A-42EF-A6DF-C60028CB3442}" type="presParOf" srcId="{E99DD23B-720C-4228-8829-012ABE810AEB}" destId="{F91BFC89-0EC4-4380-AA2F-BB05709175F3}" srcOrd="35" destOrd="0" presId="urn:microsoft.com/office/officeart/2005/8/layout/hProcess11"/>
    <dgm:cxn modelId="{BC1DF3B8-AD18-430A-8F87-6835222CE750}" type="presParOf" srcId="{E99DD23B-720C-4228-8829-012ABE810AEB}" destId="{C3DD8687-32DC-41CF-A129-D2C7A4ED7F66}" srcOrd="36" destOrd="0" presId="urn:microsoft.com/office/officeart/2005/8/layout/hProcess11"/>
    <dgm:cxn modelId="{76A93B28-9432-41C5-A85F-FD3DC992DDDC}" type="presParOf" srcId="{C3DD8687-32DC-41CF-A129-D2C7A4ED7F66}" destId="{2D93FC2D-EC12-4CDA-8793-B9F8AC013B87}" srcOrd="0" destOrd="0" presId="urn:microsoft.com/office/officeart/2005/8/layout/hProcess11"/>
    <dgm:cxn modelId="{3EA12BEC-F8E3-4756-A901-7E09432FE2B0}" type="presParOf" srcId="{C3DD8687-32DC-41CF-A129-D2C7A4ED7F66}" destId="{AE6A41A7-636A-492E-9C35-1A2443E48F8D}" srcOrd="1" destOrd="0" presId="urn:microsoft.com/office/officeart/2005/8/layout/hProcess11"/>
    <dgm:cxn modelId="{0D9A7860-0167-45F0-A64D-18E1B4A02BC1}" type="presParOf" srcId="{C3DD8687-32DC-41CF-A129-D2C7A4ED7F66}" destId="{28C37AC9-5DDD-4FA8-8AC1-8F6B1979BA6D}" srcOrd="2" destOrd="0" presId="urn:microsoft.com/office/officeart/2005/8/layout/hProcess11"/>
    <dgm:cxn modelId="{0FD0548E-FF9C-4AD3-BEF0-A2A8D59FDFC1}" type="presParOf" srcId="{E99DD23B-720C-4228-8829-012ABE810AEB}" destId="{2AB7C798-82CE-4181-BE9B-6B9E828B00D4}" srcOrd="37" destOrd="0" presId="urn:microsoft.com/office/officeart/2005/8/layout/hProcess11"/>
    <dgm:cxn modelId="{7EC4C0D0-7D02-43A4-BE06-7D16E7173861}" type="presParOf" srcId="{E99DD23B-720C-4228-8829-012ABE810AEB}" destId="{697DF337-20D7-41DC-917C-5229F5815715}" srcOrd="38" destOrd="0" presId="urn:microsoft.com/office/officeart/2005/8/layout/hProcess11"/>
    <dgm:cxn modelId="{22631391-2CF2-4B5E-A404-5161015DD5DE}" type="presParOf" srcId="{697DF337-20D7-41DC-917C-5229F5815715}" destId="{F0CAF904-02FA-4D9F-9338-1422C69FF2AC}" srcOrd="0" destOrd="0" presId="urn:microsoft.com/office/officeart/2005/8/layout/hProcess11"/>
    <dgm:cxn modelId="{04F348B0-1ADB-44E8-8B21-10E6CA67A2D5}" type="presParOf" srcId="{697DF337-20D7-41DC-917C-5229F5815715}" destId="{B73DBC06-5768-4979-8A03-F70E7132E099}" srcOrd="1" destOrd="0" presId="urn:microsoft.com/office/officeart/2005/8/layout/hProcess11"/>
    <dgm:cxn modelId="{572AAC58-94EC-45F3-B328-88895F606220}" type="presParOf" srcId="{697DF337-20D7-41DC-917C-5229F5815715}" destId="{6C956290-513E-4278-B800-9263D47479EC}" srcOrd="2" destOrd="0" presId="urn:microsoft.com/office/officeart/2005/8/layout/hProcess11"/>
    <dgm:cxn modelId="{78976E2D-BAEA-415E-8B72-D1303538B019}" type="presParOf" srcId="{E99DD23B-720C-4228-8829-012ABE810AEB}" destId="{6D54C86D-0FB8-46E3-AABD-8F58CF18F34F}" srcOrd="39" destOrd="0" presId="urn:microsoft.com/office/officeart/2005/8/layout/hProcess11"/>
    <dgm:cxn modelId="{E52607FB-4423-416D-9F5C-E0C524E8EFA3}" type="presParOf" srcId="{E99DD23B-720C-4228-8829-012ABE810AEB}" destId="{7F870DF8-6C73-4883-B0CF-AB03A2AD3FCD}" srcOrd="40" destOrd="0" presId="urn:microsoft.com/office/officeart/2005/8/layout/hProcess11"/>
    <dgm:cxn modelId="{54C4D907-E402-4DA9-B306-4C7DA322A77B}" type="presParOf" srcId="{7F870DF8-6C73-4883-B0CF-AB03A2AD3FCD}" destId="{18DEA3B7-89AB-4A4B-A04A-A7E4EEEBD01B}" srcOrd="0" destOrd="0" presId="urn:microsoft.com/office/officeart/2005/8/layout/hProcess11"/>
    <dgm:cxn modelId="{748C262E-5E85-41DE-894F-15A8D3BAEBFF}" type="presParOf" srcId="{7F870DF8-6C73-4883-B0CF-AB03A2AD3FCD}" destId="{68D60FC2-15B5-4B84-B710-1D451B8740BA}" srcOrd="1" destOrd="0" presId="urn:microsoft.com/office/officeart/2005/8/layout/hProcess11"/>
    <dgm:cxn modelId="{440BC7F1-3F4E-407E-9E73-45B7A67832AA}" type="presParOf" srcId="{7F870DF8-6C73-4883-B0CF-AB03A2AD3FCD}" destId="{D0EE7512-FBA6-40F5-A202-1CA8740AF7C3}" srcOrd="2" destOrd="0" presId="urn:microsoft.com/office/officeart/2005/8/layout/hProcess11"/>
    <dgm:cxn modelId="{74FAAEA6-D73A-4567-A53A-D22A369B7E91}" type="presParOf" srcId="{E99DD23B-720C-4228-8829-012ABE810AEB}" destId="{438D0C42-2665-4D5E-A73D-80294AEBD3B4}" srcOrd="41" destOrd="0" presId="urn:microsoft.com/office/officeart/2005/8/layout/hProcess11"/>
    <dgm:cxn modelId="{FB4B3BDC-BD14-4AC6-875C-CBEF5B89CAB8}" type="presParOf" srcId="{E99DD23B-720C-4228-8829-012ABE810AEB}" destId="{DADD3F9D-2C86-4DE4-B00F-587AE3D98741}" srcOrd="42" destOrd="0" presId="urn:microsoft.com/office/officeart/2005/8/layout/hProcess11"/>
    <dgm:cxn modelId="{346C5947-C7F2-4A11-AB91-ADE550111FB6}" type="presParOf" srcId="{DADD3F9D-2C86-4DE4-B00F-587AE3D98741}" destId="{9EB2EBEC-E188-4DE3-9A40-51D45ED9C56F}" srcOrd="0" destOrd="0" presId="urn:microsoft.com/office/officeart/2005/8/layout/hProcess11"/>
    <dgm:cxn modelId="{5AD0903A-1D5F-42D7-B9F7-B391136E45C6}" type="presParOf" srcId="{DADD3F9D-2C86-4DE4-B00F-587AE3D98741}" destId="{535071D7-5A88-4296-8D8A-2481EE7497CF}" srcOrd="1" destOrd="0" presId="urn:microsoft.com/office/officeart/2005/8/layout/hProcess11"/>
    <dgm:cxn modelId="{68E5164E-F60C-4AB2-8869-FF543F5F83C6}" type="presParOf" srcId="{DADD3F9D-2C86-4DE4-B00F-587AE3D98741}" destId="{51D74AD3-199E-44D5-A7D9-B1FC6EDD3DF6}" srcOrd="2" destOrd="0" presId="urn:microsoft.com/office/officeart/2005/8/layout/hProcess11"/>
    <dgm:cxn modelId="{B87FEA54-8766-4877-BCC2-711BD943065C}" type="presParOf" srcId="{E99DD23B-720C-4228-8829-012ABE810AEB}" destId="{2E26615E-FB7D-4EFA-8AC3-3A506EB6D95D}" srcOrd="43" destOrd="0" presId="urn:microsoft.com/office/officeart/2005/8/layout/hProcess11"/>
    <dgm:cxn modelId="{584B8707-FB32-440D-B2F2-46AE5851799D}" type="presParOf" srcId="{E99DD23B-720C-4228-8829-012ABE810AEB}" destId="{BFF7FED7-AFF7-460E-BE0B-10D4D3E09ECB}" srcOrd="44" destOrd="0" presId="urn:microsoft.com/office/officeart/2005/8/layout/hProcess11"/>
    <dgm:cxn modelId="{EFC20A09-7A84-42B5-B410-C821F3C1917D}" type="presParOf" srcId="{BFF7FED7-AFF7-460E-BE0B-10D4D3E09ECB}" destId="{CF3B1477-9452-4DE7-A96A-EAC8A735BEFD}" srcOrd="0" destOrd="0" presId="urn:microsoft.com/office/officeart/2005/8/layout/hProcess11"/>
    <dgm:cxn modelId="{CB30881A-39D5-465C-B4F5-D09E1A1C3FB4}" type="presParOf" srcId="{BFF7FED7-AFF7-460E-BE0B-10D4D3E09ECB}" destId="{69B38B42-E5F3-42FD-A321-11A55983322A}" srcOrd="1" destOrd="0" presId="urn:microsoft.com/office/officeart/2005/8/layout/hProcess11"/>
    <dgm:cxn modelId="{37332878-39DC-4F4F-8AE5-B40EA7FD305C}" type="presParOf" srcId="{BFF7FED7-AFF7-460E-BE0B-10D4D3E09ECB}" destId="{E4B5EBC3-BD6A-46E0-8726-3A77095F7349}" srcOrd="2" destOrd="0" presId="urn:microsoft.com/office/officeart/2005/8/layout/hProcess11"/>
    <dgm:cxn modelId="{25797C94-7AAD-41D7-8637-7F1DB0F097A2}" type="presParOf" srcId="{E99DD23B-720C-4228-8829-012ABE810AEB}" destId="{08ED35FC-0A91-4E82-B008-E0150C5E4FC1}" srcOrd="45" destOrd="0" presId="urn:microsoft.com/office/officeart/2005/8/layout/hProcess11"/>
    <dgm:cxn modelId="{8FD7A98E-8959-473E-964F-A8FB83DE48AB}" type="presParOf" srcId="{E99DD23B-720C-4228-8829-012ABE810AEB}" destId="{E8E8FDE9-CF22-4495-B1FC-64AD9D6E1C09}" srcOrd="46" destOrd="0" presId="urn:microsoft.com/office/officeart/2005/8/layout/hProcess11"/>
    <dgm:cxn modelId="{472EA99E-F830-4217-912B-B86FE082F24E}" type="presParOf" srcId="{E8E8FDE9-CF22-4495-B1FC-64AD9D6E1C09}" destId="{E775FFD3-4F4A-4474-86AD-BC727892314F}" srcOrd="0" destOrd="0" presId="urn:microsoft.com/office/officeart/2005/8/layout/hProcess11"/>
    <dgm:cxn modelId="{E3416C50-38C4-4EC6-AF3E-3C43C44E09D8}" type="presParOf" srcId="{E8E8FDE9-CF22-4495-B1FC-64AD9D6E1C09}" destId="{C4E0E5F1-4519-4B63-AFFB-19538F105B05}" srcOrd="1" destOrd="0" presId="urn:microsoft.com/office/officeart/2005/8/layout/hProcess11"/>
    <dgm:cxn modelId="{45778650-1A0F-4840-8FB1-ADA34BC7C14B}" type="presParOf" srcId="{E8E8FDE9-CF22-4495-B1FC-64AD9D6E1C09}" destId="{6F4E63F1-7785-41CB-BBAA-1BFB993398BB}" srcOrd="2" destOrd="0" presId="urn:microsoft.com/office/officeart/2005/8/layout/hProcess11"/>
    <dgm:cxn modelId="{FE0C39E5-4939-40BD-BE27-BA8CBBF06CAC}" type="presParOf" srcId="{E99DD23B-720C-4228-8829-012ABE810AEB}" destId="{CF25FA40-D1DB-4085-BEBC-5686D0AAD037}" srcOrd="47" destOrd="0" presId="urn:microsoft.com/office/officeart/2005/8/layout/hProcess11"/>
    <dgm:cxn modelId="{CD392753-052B-4498-8B70-11AC80786F38}" type="presParOf" srcId="{E99DD23B-720C-4228-8829-012ABE810AEB}" destId="{D8FB4981-6F13-464E-97EE-E3D961BA9835}" srcOrd="48" destOrd="0" presId="urn:microsoft.com/office/officeart/2005/8/layout/hProcess11"/>
    <dgm:cxn modelId="{DC9805B4-FD6E-43B7-B17A-EDCD27AD7BB5}" type="presParOf" srcId="{D8FB4981-6F13-464E-97EE-E3D961BA9835}" destId="{0D279BE7-C6A0-4BFE-8B4A-F8CBC2E21452}" srcOrd="0" destOrd="0" presId="urn:microsoft.com/office/officeart/2005/8/layout/hProcess11"/>
    <dgm:cxn modelId="{A19F5197-7E60-4E65-809D-4C9039666E92}" type="presParOf" srcId="{D8FB4981-6F13-464E-97EE-E3D961BA9835}" destId="{0B59AA1B-8D64-4D56-88EB-09DA63215FBC}" srcOrd="1" destOrd="0" presId="urn:microsoft.com/office/officeart/2005/8/layout/hProcess11"/>
    <dgm:cxn modelId="{5121C170-0A8E-4948-A0C2-424B449645CA}" type="presParOf" srcId="{D8FB4981-6F13-464E-97EE-E3D961BA9835}" destId="{EFE95954-3752-4D58-B7AD-9A5612B43132}" srcOrd="2" destOrd="0" presId="urn:microsoft.com/office/officeart/2005/8/layout/hProcess11"/>
    <dgm:cxn modelId="{7191E77D-EDA6-4F74-A998-0F90F5562B2A}" type="presParOf" srcId="{E99DD23B-720C-4228-8829-012ABE810AEB}" destId="{4C088FFF-B737-4F5F-8343-D10BC03D4283}" srcOrd="49" destOrd="0" presId="urn:microsoft.com/office/officeart/2005/8/layout/hProcess11"/>
    <dgm:cxn modelId="{E93A22EF-36D8-48B7-88EC-C0A34F651D14}" type="presParOf" srcId="{E99DD23B-720C-4228-8829-012ABE810AEB}" destId="{FF0D3EEB-6167-4B83-ACCE-12E8D1C1E5D6}" srcOrd="50" destOrd="0" presId="urn:microsoft.com/office/officeart/2005/8/layout/hProcess11"/>
    <dgm:cxn modelId="{BE1DAAB0-73A5-4C4E-94B2-C85EC95A3551}" type="presParOf" srcId="{FF0D3EEB-6167-4B83-ACCE-12E8D1C1E5D6}" destId="{239B2B87-824F-441F-B4EC-1E12E94C9374}" srcOrd="0" destOrd="0" presId="urn:microsoft.com/office/officeart/2005/8/layout/hProcess11"/>
    <dgm:cxn modelId="{149F171D-3395-4421-A91D-DBF48D3BC507}" type="presParOf" srcId="{FF0D3EEB-6167-4B83-ACCE-12E8D1C1E5D6}" destId="{C3BB7FC1-830C-4FEB-95D6-40884202868E}" srcOrd="1" destOrd="0" presId="urn:microsoft.com/office/officeart/2005/8/layout/hProcess11"/>
    <dgm:cxn modelId="{CB46EB75-A4E8-4644-AD4F-8D396B2C6946}" type="presParOf" srcId="{FF0D3EEB-6167-4B83-ACCE-12E8D1C1E5D6}" destId="{CA90C0E9-49BB-4248-BCAF-6F7A8BF0E3CA}" srcOrd="2" destOrd="0" presId="urn:microsoft.com/office/officeart/2005/8/layout/hProcess11"/>
    <dgm:cxn modelId="{F4C27E6A-E0E4-44A8-A76A-39BF47790C09}" type="presParOf" srcId="{E99DD23B-720C-4228-8829-012ABE810AEB}" destId="{52F9EE3A-0468-4C1C-B05C-6002B442E43F}" srcOrd="51" destOrd="0" presId="urn:microsoft.com/office/officeart/2005/8/layout/hProcess11"/>
    <dgm:cxn modelId="{F9D341D4-81EC-4910-8F49-61729177E7D0}" type="presParOf" srcId="{E99DD23B-720C-4228-8829-012ABE810AEB}" destId="{7E1938AC-2DFA-4243-8881-6EEFD536705D}" srcOrd="52" destOrd="0" presId="urn:microsoft.com/office/officeart/2005/8/layout/hProcess11"/>
    <dgm:cxn modelId="{50976EDF-10E5-4B2D-BA07-0DB7855FF5BF}" type="presParOf" srcId="{7E1938AC-2DFA-4243-8881-6EEFD536705D}" destId="{B804C4D4-129D-479E-A16B-07DD1D3B89C9}" srcOrd="0" destOrd="0" presId="urn:microsoft.com/office/officeart/2005/8/layout/hProcess11"/>
    <dgm:cxn modelId="{AC02C159-F14A-44BF-8CD8-2831AE1C27EB}" type="presParOf" srcId="{7E1938AC-2DFA-4243-8881-6EEFD536705D}" destId="{0166EFD7-3319-4FB4-958D-1237A9D3118B}" srcOrd="1" destOrd="0" presId="urn:microsoft.com/office/officeart/2005/8/layout/hProcess11"/>
    <dgm:cxn modelId="{886CF91C-67FF-41B3-94C7-4C1D3FB0F851}" type="presParOf" srcId="{7E1938AC-2DFA-4243-8881-6EEFD536705D}" destId="{241E3B09-BAFA-4700-B3B0-DA9533BE283D}" srcOrd="2" destOrd="0" presId="urn:microsoft.com/office/officeart/2005/8/layout/hProcess11"/>
    <dgm:cxn modelId="{7926750E-427B-4957-ACF2-BC0CCD68CA94}" type="presParOf" srcId="{E99DD23B-720C-4228-8829-012ABE810AEB}" destId="{57936C40-E7CE-40D1-B4FB-9692F616E418}" srcOrd="53" destOrd="0" presId="urn:microsoft.com/office/officeart/2005/8/layout/hProcess11"/>
    <dgm:cxn modelId="{54323373-6055-4F64-99CE-D76F9B398B6E}" type="presParOf" srcId="{E99DD23B-720C-4228-8829-012ABE810AEB}" destId="{84E3931C-2120-41BF-85D4-01164A200EFE}" srcOrd="54" destOrd="0" presId="urn:microsoft.com/office/officeart/2005/8/layout/hProcess11"/>
    <dgm:cxn modelId="{82ADB47B-BD02-44F3-A15F-0C5C74E9B918}" type="presParOf" srcId="{84E3931C-2120-41BF-85D4-01164A200EFE}" destId="{1FD6D80E-E06E-4B86-B76B-F0ED94FCCF26}" srcOrd="0" destOrd="0" presId="urn:microsoft.com/office/officeart/2005/8/layout/hProcess11"/>
    <dgm:cxn modelId="{7111392F-CB66-4F64-9278-3231AF5CACFA}" type="presParOf" srcId="{84E3931C-2120-41BF-85D4-01164A200EFE}" destId="{FFD3B000-D567-4957-9E17-B3010809BB9E}" srcOrd="1" destOrd="0" presId="urn:microsoft.com/office/officeart/2005/8/layout/hProcess11"/>
    <dgm:cxn modelId="{9B25B384-814A-42D3-950C-3791465B5484}" type="presParOf" srcId="{84E3931C-2120-41BF-85D4-01164A200EFE}" destId="{15A140FE-48F7-465C-B96B-90049E2B79C1}" srcOrd="2" destOrd="0" presId="urn:microsoft.com/office/officeart/2005/8/layout/hProcess11"/>
    <dgm:cxn modelId="{B77DE1F9-67E7-4B43-AEB1-98D713E1A78C}" type="presParOf" srcId="{E99DD23B-720C-4228-8829-012ABE810AEB}" destId="{8355919C-743F-417C-96B9-69512275E152}" srcOrd="55" destOrd="0" presId="urn:microsoft.com/office/officeart/2005/8/layout/hProcess11"/>
    <dgm:cxn modelId="{F7C4311A-5CAF-4887-AC94-DEAF4661B488}" type="presParOf" srcId="{E99DD23B-720C-4228-8829-012ABE810AEB}" destId="{8E506C1B-B272-4F29-89A3-6AC65473294B}" srcOrd="56" destOrd="0" presId="urn:microsoft.com/office/officeart/2005/8/layout/hProcess11"/>
    <dgm:cxn modelId="{4EC1664E-6F0B-4B25-8182-5DB0D02E4D0F}" type="presParOf" srcId="{8E506C1B-B272-4F29-89A3-6AC65473294B}" destId="{7F04AA34-E6F4-41AE-94D3-2604DFB8FBD8}" srcOrd="0" destOrd="0" presId="urn:microsoft.com/office/officeart/2005/8/layout/hProcess11"/>
    <dgm:cxn modelId="{F3249763-A746-446F-B0F4-C89DB67C7FB6}" type="presParOf" srcId="{8E506C1B-B272-4F29-89A3-6AC65473294B}" destId="{D9514FF4-C917-4AE7-AB11-57D74FE6E2A1}" srcOrd="1" destOrd="0" presId="urn:microsoft.com/office/officeart/2005/8/layout/hProcess11"/>
    <dgm:cxn modelId="{D245B017-CD7C-47BD-9DA4-CE6A5B266689}" type="presParOf" srcId="{8E506C1B-B272-4F29-89A3-6AC65473294B}" destId="{D062B174-55CC-4E09-B76E-F34B358F86F4}" srcOrd="2" destOrd="0" presId="urn:microsoft.com/office/officeart/2005/8/layout/hProcess11"/>
    <dgm:cxn modelId="{2B4F9C2D-6D16-40BC-A1AC-A9DD42B8AFD9}" type="presParOf" srcId="{E99DD23B-720C-4228-8829-012ABE810AEB}" destId="{EC49B03E-62B4-4DCD-93FE-7438FB9A370C}" srcOrd="57" destOrd="0" presId="urn:microsoft.com/office/officeart/2005/8/layout/hProcess11"/>
    <dgm:cxn modelId="{BC073368-2861-4981-9549-E3BE5E975CBC}" type="presParOf" srcId="{E99DD23B-720C-4228-8829-012ABE810AEB}" destId="{486C2568-C68E-4573-AA56-AC30C378423D}" srcOrd="58" destOrd="0" presId="urn:microsoft.com/office/officeart/2005/8/layout/hProcess11"/>
    <dgm:cxn modelId="{1A37F178-2588-4D80-8BBC-6542134BAB44}" type="presParOf" srcId="{486C2568-C68E-4573-AA56-AC30C378423D}" destId="{671CC3A6-E35F-41D5-ADD3-3F6433372380}" srcOrd="0" destOrd="0" presId="urn:microsoft.com/office/officeart/2005/8/layout/hProcess11"/>
    <dgm:cxn modelId="{7DC25CD7-02D2-424E-814D-643060E2CFAD}" type="presParOf" srcId="{486C2568-C68E-4573-AA56-AC30C378423D}" destId="{847B6C33-59AA-4635-9766-0882F7E09664}" srcOrd="1" destOrd="0" presId="urn:microsoft.com/office/officeart/2005/8/layout/hProcess11"/>
    <dgm:cxn modelId="{431246B8-3E10-4A85-9F51-05F165B62B94}" type="presParOf" srcId="{486C2568-C68E-4573-AA56-AC30C378423D}" destId="{3DDF4AF1-0BEC-4576-87B8-691F68C84339}" srcOrd="2" destOrd="0" presId="urn:microsoft.com/office/officeart/2005/8/layout/hProcess11"/>
    <dgm:cxn modelId="{B2308B02-AA7E-4406-9FD0-DCD89C88E63B}" type="presParOf" srcId="{E99DD23B-720C-4228-8829-012ABE810AEB}" destId="{740363B9-DBF3-48D5-A5CE-D2AC5B3FF06F}" srcOrd="59" destOrd="0" presId="urn:microsoft.com/office/officeart/2005/8/layout/hProcess11"/>
    <dgm:cxn modelId="{C67E188A-A2E9-4A3F-9BC8-250A00802807}" type="presParOf" srcId="{E99DD23B-720C-4228-8829-012ABE810AEB}" destId="{07C5E28F-9057-4484-894F-8FBF04DC2169}" srcOrd="60" destOrd="0" presId="urn:microsoft.com/office/officeart/2005/8/layout/hProcess11"/>
    <dgm:cxn modelId="{E17C55E1-E854-43EA-947E-60C999D19DE2}" type="presParOf" srcId="{07C5E28F-9057-4484-894F-8FBF04DC2169}" destId="{6EB150AA-D412-41D6-B0B7-44F14EDA2421}" srcOrd="0" destOrd="0" presId="urn:microsoft.com/office/officeart/2005/8/layout/hProcess11"/>
    <dgm:cxn modelId="{B3349B95-EE8A-4C85-B07A-5814EDE88562}" type="presParOf" srcId="{07C5E28F-9057-4484-894F-8FBF04DC2169}" destId="{05DD074B-256D-45C2-A4DA-B72A530CABE2}" srcOrd="1" destOrd="0" presId="urn:microsoft.com/office/officeart/2005/8/layout/hProcess11"/>
    <dgm:cxn modelId="{BCC17E56-5D46-49F2-8BBB-1CE4E564A322}" type="presParOf" srcId="{07C5E28F-9057-4484-894F-8FBF04DC2169}" destId="{BD668F04-4750-4BF4-B070-FDFB67E134AE}" srcOrd="2" destOrd="0" presId="urn:microsoft.com/office/officeart/2005/8/layout/hProcess11"/>
    <dgm:cxn modelId="{27C03539-E5D7-4EC4-B20A-0F3C083086CC}" type="presParOf" srcId="{E99DD23B-720C-4228-8829-012ABE810AEB}" destId="{9DA6B618-C314-4139-95E5-050FBB632875}" srcOrd="61" destOrd="0" presId="urn:microsoft.com/office/officeart/2005/8/layout/hProcess11"/>
    <dgm:cxn modelId="{61F93046-8488-4C46-A744-B3D332BD4198}" type="presParOf" srcId="{E99DD23B-720C-4228-8829-012ABE810AEB}" destId="{54FB3465-CC6D-41EE-A2A9-D8EFE1782BA5}" srcOrd="62" destOrd="0" presId="urn:microsoft.com/office/officeart/2005/8/layout/hProcess11"/>
    <dgm:cxn modelId="{4495E776-332A-498A-BD70-260285E03B56}" type="presParOf" srcId="{54FB3465-CC6D-41EE-A2A9-D8EFE1782BA5}" destId="{F50FAADD-6206-4689-A805-6E80119498D8}" srcOrd="0" destOrd="0" presId="urn:microsoft.com/office/officeart/2005/8/layout/hProcess11"/>
    <dgm:cxn modelId="{2F86D1C3-7457-4F49-96CF-809A904E2FC6}" type="presParOf" srcId="{54FB3465-CC6D-41EE-A2A9-D8EFE1782BA5}" destId="{B2186390-3CBF-4BF7-96FE-BB3B7BBFB3B3}" srcOrd="1" destOrd="0" presId="urn:microsoft.com/office/officeart/2005/8/layout/hProcess11"/>
    <dgm:cxn modelId="{CBB183BD-8809-4014-A463-178993B061F2}" type="presParOf" srcId="{54FB3465-CC6D-41EE-A2A9-D8EFE1782BA5}" destId="{52E4DB79-8F73-4117-B535-32B167D372DD}" srcOrd="2" destOrd="0" presId="urn:microsoft.com/office/officeart/2005/8/layout/hProcess11"/>
    <dgm:cxn modelId="{078C4A1A-2665-4606-8218-D134FD2A59BD}" type="presParOf" srcId="{E99DD23B-720C-4228-8829-012ABE810AEB}" destId="{8BAB4B44-A1B2-4E83-A5F4-8AF8332CCDCC}" srcOrd="63" destOrd="0" presId="urn:microsoft.com/office/officeart/2005/8/layout/hProcess11"/>
    <dgm:cxn modelId="{ED3B9038-BD01-42DF-98B5-0CBEC4EA8DD8}" type="presParOf" srcId="{E99DD23B-720C-4228-8829-012ABE810AEB}" destId="{413FEA5B-84FE-417F-994E-D073FEA7E46A}" srcOrd="64" destOrd="0" presId="urn:microsoft.com/office/officeart/2005/8/layout/hProcess11"/>
    <dgm:cxn modelId="{7A10B9D9-C41C-4508-BCF9-E6E3A415E928}" type="presParOf" srcId="{413FEA5B-84FE-417F-994E-D073FEA7E46A}" destId="{03C6B6E6-3629-48C3-A8E3-B19C2EA150AE}" srcOrd="0" destOrd="0" presId="urn:microsoft.com/office/officeart/2005/8/layout/hProcess11"/>
    <dgm:cxn modelId="{353D63AA-23BE-42B2-A221-2D02531AE136}" type="presParOf" srcId="{413FEA5B-84FE-417F-994E-D073FEA7E46A}" destId="{8108E27B-541D-4C6C-A317-6FDE7CBAA733}" srcOrd="1" destOrd="0" presId="urn:microsoft.com/office/officeart/2005/8/layout/hProcess11"/>
    <dgm:cxn modelId="{3644BBE0-CABA-4344-8DD7-D4CF454955EE}" type="presParOf" srcId="{413FEA5B-84FE-417F-994E-D073FEA7E46A}" destId="{5D3DDB32-877A-4CD9-946E-6DB4700D45DD}" srcOrd="2" destOrd="0" presId="urn:microsoft.com/office/officeart/2005/8/layout/hProcess11"/>
    <dgm:cxn modelId="{DDCA1BD0-259A-4430-9289-EC396656BE26}" type="presParOf" srcId="{E99DD23B-720C-4228-8829-012ABE810AEB}" destId="{DB1E7C65-E458-4F7E-BC4E-209D2374DE35}" srcOrd="65" destOrd="0" presId="urn:microsoft.com/office/officeart/2005/8/layout/hProcess11"/>
    <dgm:cxn modelId="{EEC7B72B-FAE1-42C8-AE82-5FE259233294}" type="presParOf" srcId="{E99DD23B-720C-4228-8829-012ABE810AEB}" destId="{5F01FCFF-F111-4B96-9FE3-7BEA170DA482}" srcOrd="66" destOrd="0" presId="urn:microsoft.com/office/officeart/2005/8/layout/hProcess11"/>
    <dgm:cxn modelId="{542FA6B5-B1FF-47B2-A9ED-6FCA5BC760FF}" type="presParOf" srcId="{5F01FCFF-F111-4B96-9FE3-7BEA170DA482}" destId="{8CBA8FF9-4571-4BCF-93AD-FC82CD3B02E2}" srcOrd="0" destOrd="0" presId="urn:microsoft.com/office/officeart/2005/8/layout/hProcess11"/>
    <dgm:cxn modelId="{3E7BBA5A-2BB9-44A9-84A2-A7E3E3D58285}" type="presParOf" srcId="{5F01FCFF-F111-4B96-9FE3-7BEA170DA482}" destId="{C65C6D80-70D3-4169-AC6C-C6359E8CF1FD}" srcOrd="1" destOrd="0" presId="urn:microsoft.com/office/officeart/2005/8/layout/hProcess11"/>
    <dgm:cxn modelId="{A0138AFA-2A8F-4A0F-A461-B2C27747C08D}" type="presParOf" srcId="{5F01FCFF-F111-4B96-9FE3-7BEA170DA482}" destId="{DB1BCFD4-D5CD-412D-8412-8C7D173CA1A8}" srcOrd="2" destOrd="0" presId="urn:microsoft.com/office/officeart/2005/8/layout/hProcess11"/>
    <dgm:cxn modelId="{B2A22CBD-59CE-4508-BE8C-40E103F77E3E}" type="presParOf" srcId="{E99DD23B-720C-4228-8829-012ABE810AEB}" destId="{240F3A8A-2440-4650-B166-DC2C346C60AE}" srcOrd="67" destOrd="0" presId="urn:microsoft.com/office/officeart/2005/8/layout/hProcess11"/>
    <dgm:cxn modelId="{FCCD9102-A90A-4773-B45C-E5B3DD01F377}" type="presParOf" srcId="{E99DD23B-720C-4228-8829-012ABE810AEB}" destId="{8BF00818-EDE6-4DD1-A87A-A6AAF16BD4EE}" srcOrd="68" destOrd="0" presId="urn:microsoft.com/office/officeart/2005/8/layout/hProcess11"/>
    <dgm:cxn modelId="{DFF48559-5EC3-47C1-A840-487854598896}" type="presParOf" srcId="{8BF00818-EDE6-4DD1-A87A-A6AAF16BD4EE}" destId="{41E2884C-D9B9-49E3-BD2F-016B19F70E94}" srcOrd="0" destOrd="0" presId="urn:microsoft.com/office/officeart/2005/8/layout/hProcess11"/>
    <dgm:cxn modelId="{444E3B55-8DA9-4DEF-B226-FEDAAEE02339}" type="presParOf" srcId="{8BF00818-EDE6-4DD1-A87A-A6AAF16BD4EE}" destId="{E97AC19D-ECFB-40A9-A8CE-A17DFC04149F}" srcOrd="1" destOrd="0" presId="urn:microsoft.com/office/officeart/2005/8/layout/hProcess11"/>
    <dgm:cxn modelId="{CA14DB22-D041-4CE4-AD2A-63BD7C8DD922}" type="presParOf" srcId="{8BF00818-EDE6-4DD1-A87A-A6AAF16BD4EE}" destId="{3CA51F62-F8D9-42B7-9004-B673494AAEA8}" srcOrd="2" destOrd="0" presId="urn:microsoft.com/office/officeart/2005/8/layout/hProcess11"/>
    <dgm:cxn modelId="{71388215-8089-428D-996F-6B5ED73EEC24}" type="presParOf" srcId="{E99DD23B-720C-4228-8829-012ABE810AEB}" destId="{9EF1A734-6974-461A-98FE-FC9B40687059}" srcOrd="69" destOrd="0" presId="urn:microsoft.com/office/officeart/2005/8/layout/hProcess11"/>
    <dgm:cxn modelId="{C003C7B3-B719-4AEE-BF27-91D1E5982940}" type="presParOf" srcId="{E99DD23B-720C-4228-8829-012ABE810AEB}" destId="{EF1CD2F1-30F1-43BD-8929-0E9C4B0EC053}" srcOrd="70" destOrd="0" presId="urn:microsoft.com/office/officeart/2005/8/layout/hProcess11"/>
    <dgm:cxn modelId="{3F18AA70-B313-42B3-8062-00F6927BE83F}" type="presParOf" srcId="{EF1CD2F1-30F1-43BD-8929-0E9C4B0EC053}" destId="{1E23584E-257A-43CA-8ED4-8FE020AAC1A3}" srcOrd="0" destOrd="0" presId="urn:microsoft.com/office/officeart/2005/8/layout/hProcess11"/>
    <dgm:cxn modelId="{82A85F0C-3CDC-4273-813A-F1B9E5674F5A}" type="presParOf" srcId="{EF1CD2F1-30F1-43BD-8929-0E9C4B0EC053}" destId="{6CB8F1E4-5363-4560-B47A-1FC86C53BA16}" srcOrd="1" destOrd="0" presId="urn:microsoft.com/office/officeart/2005/8/layout/hProcess11"/>
    <dgm:cxn modelId="{32C7B45A-1CF3-4977-9378-487DE5F9F88E}" type="presParOf" srcId="{EF1CD2F1-30F1-43BD-8929-0E9C4B0EC053}" destId="{4544A3F8-A059-472E-A984-FC69BF7CA11C}" srcOrd="2" destOrd="0" presId="urn:microsoft.com/office/officeart/2005/8/layout/hProcess11"/>
    <dgm:cxn modelId="{6A1778E6-AE4F-4EBB-8BA7-DCF0DB7500B5}" type="presParOf" srcId="{E99DD23B-720C-4228-8829-012ABE810AEB}" destId="{EAF61B70-0FFB-4587-8DC4-BFA27E573AC7}" srcOrd="71" destOrd="0" presId="urn:microsoft.com/office/officeart/2005/8/layout/hProcess11"/>
    <dgm:cxn modelId="{BDF37F92-67C4-4D01-BAF0-8894875AA161}" type="presParOf" srcId="{E99DD23B-720C-4228-8829-012ABE810AEB}" destId="{264E5B33-A293-410E-B277-F5F52E98AEFD}" srcOrd="72" destOrd="0" presId="urn:microsoft.com/office/officeart/2005/8/layout/hProcess11"/>
    <dgm:cxn modelId="{0C519DE8-15A1-4BB0-AE97-400216FF590E}" type="presParOf" srcId="{264E5B33-A293-410E-B277-F5F52E98AEFD}" destId="{12CE219D-4EF7-47C0-818D-40EED501AA42}" srcOrd="0" destOrd="0" presId="urn:microsoft.com/office/officeart/2005/8/layout/hProcess11"/>
    <dgm:cxn modelId="{E3F66603-F678-4BE7-9B7A-2A17DA8370CB}" type="presParOf" srcId="{264E5B33-A293-410E-B277-F5F52E98AEFD}" destId="{9B5E8EBD-0A99-4B86-A191-F16F04E4EF31}" srcOrd="1" destOrd="0" presId="urn:microsoft.com/office/officeart/2005/8/layout/hProcess11"/>
    <dgm:cxn modelId="{5FF63FB0-20A8-490E-A215-A74E90AAE69C}" type="presParOf" srcId="{264E5B33-A293-410E-B277-F5F52E98AEFD}" destId="{DEA58515-E530-4A56-BD17-9474FAC1B0E1}" srcOrd="2" destOrd="0" presId="urn:microsoft.com/office/officeart/2005/8/layout/hProcess11"/>
    <dgm:cxn modelId="{F2DB3E34-A0AF-4B87-B198-24D937E26BB7}" type="presParOf" srcId="{E99DD23B-720C-4228-8829-012ABE810AEB}" destId="{B6C376F0-1CD6-4300-A436-AA7E72EB7D0C}" srcOrd="73" destOrd="0" presId="urn:microsoft.com/office/officeart/2005/8/layout/hProcess11"/>
    <dgm:cxn modelId="{FA7F5F4F-0619-44E9-A8E6-8D6BC0489ACD}" type="presParOf" srcId="{E99DD23B-720C-4228-8829-012ABE810AEB}" destId="{EFA5C2FB-2C44-46A0-A676-D64ECCA7E5D4}" srcOrd="74" destOrd="0" presId="urn:microsoft.com/office/officeart/2005/8/layout/hProcess11"/>
    <dgm:cxn modelId="{DE5FECC5-7A4A-4FD3-93A0-EB3BDFE0B143}" type="presParOf" srcId="{EFA5C2FB-2C44-46A0-A676-D64ECCA7E5D4}" destId="{441848DF-C09A-4B98-99FC-449187EE4368}" srcOrd="0" destOrd="0" presId="urn:microsoft.com/office/officeart/2005/8/layout/hProcess11"/>
    <dgm:cxn modelId="{2B576E20-0A49-4394-BD3C-995627875146}" type="presParOf" srcId="{EFA5C2FB-2C44-46A0-A676-D64ECCA7E5D4}" destId="{CB0441F0-C953-4D3E-BC30-A00D259F96CD}" srcOrd="1" destOrd="0" presId="urn:microsoft.com/office/officeart/2005/8/layout/hProcess11"/>
    <dgm:cxn modelId="{A583168F-F932-495E-B3F2-09D0F3D7C3B1}" type="presParOf" srcId="{EFA5C2FB-2C44-46A0-A676-D64ECCA7E5D4}" destId="{F605EE6B-8DE9-4D96-BFDB-63D76DD2B47F}" srcOrd="2" destOrd="0" presId="urn:microsoft.com/office/officeart/2005/8/layout/hProcess11"/>
    <dgm:cxn modelId="{D6EA02B2-DE66-41C8-8B77-83020D30DDD3}" type="presParOf" srcId="{E99DD23B-720C-4228-8829-012ABE810AEB}" destId="{53F18239-D513-4355-8A6E-B8E341FBEBAF}" srcOrd="75" destOrd="0" presId="urn:microsoft.com/office/officeart/2005/8/layout/hProcess11"/>
    <dgm:cxn modelId="{FA998A04-EEF8-403F-BE14-6755E16C912E}" type="presParOf" srcId="{E99DD23B-720C-4228-8829-012ABE810AEB}" destId="{C555F020-C90A-49E2-8A0D-27842F7AF3A7}" srcOrd="76" destOrd="0" presId="urn:microsoft.com/office/officeart/2005/8/layout/hProcess11"/>
    <dgm:cxn modelId="{0C83249F-421E-4457-B3EF-2561F194FC0B}" type="presParOf" srcId="{C555F020-C90A-49E2-8A0D-27842F7AF3A7}" destId="{8085BB63-1AD8-4174-BC19-D870A76674C1}" srcOrd="0" destOrd="0" presId="urn:microsoft.com/office/officeart/2005/8/layout/hProcess11"/>
    <dgm:cxn modelId="{C03A8EAA-7B65-4973-85E7-C1A805FC1C0E}" type="presParOf" srcId="{C555F020-C90A-49E2-8A0D-27842F7AF3A7}" destId="{219B0EA9-052A-46BD-B780-EF30EF2113FE}" srcOrd="1" destOrd="0" presId="urn:microsoft.com/office/officeart/2005/8/layout/hProcess11"/>
    <dgm:cxn modelId="{91FFEB1F-C941-41AB-8919-5A68C3528BD1}" type="presParOf" srcId="{C555F020-C90A-49E2-8A0D-27842F7AF3A7}" destId="{56AB0B20-935F-4201-A914-81AF2169CD68}" srcOrd="2" destOrd="0" presId="urn:microsoft.com/office/officeart/2005/8/layout/hProcess11"/>
    <dgm:cxn modelId="{37EC6B9D-B85D-431A-B417-FEE0D05AE720}" type="presParOf" srcId="{E99DD23B-720C-4228-8829-012ABE810AEB}" destId="{B95C5E9B-6E93-48FE-BE7D-BE5FDAD5739D}" srcOrd="77" destOrd="0" presId="urn:microsoft.com/office/officeart/2005/8/layout/hProcess11"/>
    <dgm:cxn modelId="{4A7647FD-C6DF-4C34-9383-0B14B045F293}" type="presParOf" srcId="{E99DD23B-720C-4228-8829-012ABE810AEB}" destId="{248B794A-3428-4F21-B689-4CEBA2FA511B}" srcOrd="78" destOrd="0" presId="urn:microsoft.com/office/officeart/2005/8/layout/hProcess11"/>
    <dgm:cxn modelId="{E79AA80D-35E1-4D61-94C9-B3E54D59BC0C}" type="presParOf" srcId="{248B794A-3428-4F21-B689-4CEBA2FA511B}" destId="{EF5B8F91-2C5E-41F9-BA71-449B273447B2}" srcOrd="0" destOrd="0" presId="urn:microsoft.com/office/officeart/2005/8/layout/hProcess11"/>
    <dgm:cxn modelId="{3C241005-7004-47D1-A2DE-F380C855CD8D}" type="presParOf" srcId="{248B794A-3428-4F21-B689-4CEBA2FA511B}" destId="{205BBFE9-CD90-40A9-B568-951A807A7679}" srcOrd="1" destOrd="0" presId="urn:microsoft.com/office/officeart/2005/8/layout/hProcess11"/>
    <dgm:cxn modelId="{780CB6D3-290E-46BC-8D85-2414D49ABBE8}" type="presParOf" srcId="{248B794A-3428-4F21-B689-4CEBA2FA511B}" destId="{DAAEA2EC-C5E6-41AF-9701-377668B2DAAF}" srcOrd="2" destOrd="0" presId="urn:microsoft.com/office/officeart/2005/8/layout/hProcess11"/>
    <dgm:cxn modelId="{02D332B8-0296-4F03-837F-9E54C81858A9}" type="presParOf" srcId="{E99DD23B-720C-4228-8829-012ABE810AEB}" destId="{2C6C35D2-D526-4A5B-B3F8-EE8A375D47D3}" srcOrd="79" destOrd="0" presId="urn:microsoft.com/office/officeart/2005/8/layout/hProcess11"/>
    <dgm:cxn modelId="{B4713CA2-2847-4F2D-947A-B5B64F2E6683}" type="presParOf" srcId="{E99DD23B-720C-4228-8829-012ABE810AEB}" destId="{9630A0C0-7292-4B15-9C0C-96AE733ECD74}" srcOrd="80" destOrd="0" presId="urn:microsoft.com/office/officeart/2005/8/layout/hProcess11"/>
    <dgm:cxn modelId="{713F68B6-B57E-495C-A880-6B01ADF546DE}" type="presParOf" srcId="{9630A0C0-7292-4B15-9C0C-96AE733ECD74}" destId="{35540FAA-6FB0-4355-BD4B-B49251E31041}" srcOrd="0" destOrd="0" presId="urn:microsoft.com/office/officeart/2005/8/layout/hProcess11"/>
    <dgm:cxn modelId="{023DB3B6-3ADD-4EAA-943B-41B77EFFD260}" type="presParOf" srcId="{9630A0C0-7292-4B15-9C0C-96AE733ECD74}" destId="{E63CD3FC-A197-4015-8F92-E0E41B64E914}" srcOrd="1" destOrd="0" presId="urn:microsoft.com/office/officeart/2005/8/layout/hProcess11"/>
    <dgm:cxn modelId="{4D3B50C1-D57F-4920-AD27-7A9EE643E95B}" type="presParOf" srcId="{9630A0C0-7292-4B15-9C0C-96AE733ECD74}" destId="{28EEDAB8-29A0-4F65-9ABA-6F9F2A5A8911}" srcOrd="2" destOrd="0" presId="urn:microsoft.com/office/officeart/2005/8/layout/hProcess11"/>
    <dgm:cxn modelId="{5F591737-B26C-41CC-9A29-66FCE9F0BAC3}" type="presParOf" srcId="{E99DD23B-720C-4228-8829-012ABE810AEB}" destId="{DB67EF0B-2BF2-4DC1-B37F-577FF0CA71D3}" srcOrd="81" destOrd="0" presId="urn:microsoft.com/office/officeart/2005/8/layout/hProcess11"/>
    <dgm:cxn modelId="{F4C58460-E057-4A45-A670-57BFBBC356D8}" type="presParOf" srcId="{E99DD23B-720C-4228-8829-012ABE810AEB}" destId="{1E58455C-E5DB-4ECC-B882-CBFDF0A7CFDD}" srcOrd="82" destOrd="0" presId="urn:microsoft.com/office/officeart/2005/8/layout/hProcess11"/>
    <dgm:cxn modelId="{CB2CEEA9-2090-46D1-AF9D-5DD604DBA9A8}" type="presParOf" srcId="{1E58455C-E5DB-4ECC-B882-CBFDF0A7CFDD}" destId="{6C9477D1-1629-4420-8061-7C23E70085D7}" srcOrd="0" destOrd="0" presId="urn:microsoft.com/office/officeart/2005/8/layout/hProcess11"/>
    <dgm:cxn modelId="{EFD1476F-6923-48AC-9347-07D0FAAA7970}" type="presParOf" srcId="{1E58455C-E5DB-4ECC-B882-CBFDF0A7CFDD}" destId="{FE153A86-7D01-454A-836E-7253E1F3AA7E}" srcOrd="1" destOrd="0" presId="urn:microsoft.com/office/officeart/2005/8/layout/hProcess11"/>
    <dgm:cxn modelId="{73AA4E5A-9C43-4313-BE26-28677CA17673}" type="presParOf" srcId="{1E58455C-E5DB-4ECC-B882-CBFDF0A7CFDD}" destId="{56FFE8F6-3EE8-46EF-9C9F-252CD09BF7C5}" srcOrd="2" destOrd="0" presId="urn:microsoft.com/office/officeart/2005/8/layout/hProcess11"/>
    <dgm:cxn modelId="{6EF98942-23E8-4059-980E-72079700CB3F}" type="presParOf" srcId="{E99DD23B-720C-4228-8829-012ABE810AEB}" destId="{78B8973F-AB0D-4FC5-9A2E-F5AB07BBC50C}" srcOrd="83" destOrd="0" presId="urn:microsoft.com/office/officeart/2005/8/layout/hProcess11"/>
    <dgm:cxn modelId="{932403B9-1014-4EEE-A192-3B7D9AE568B1}" type="presParOf" srcId="{E99DD23B-720C-4228-8829-012ABE810AEB}" destId="{F1623D3E-8021-4B33-A0C4-D4CDFAA0674D}" srcOrd="84" destOrd="0" presId="urn:microsoft.com/office/officeart/2005/8/layout/hProcess11"/>
    <dgm:cxn modelId="{B771E763-3F0F-4C33-9D3C-79A9059BBF6F}" type="presParOf" srcId="{F1623D3E-8021-4B33-A0C4-D4CDFAA0674D}" destId="{1854CA2F-FC48-4DF5-A2FF-179159E8B6F5}" srcOrd="0" destOrd="0" presId="urn:microsoft.com/office/officeart/2005/8/layout/hProcess11"/>
    <dgm:cxn modelId="{100CEAAF-8103-4700-88FC-DD69BD0A33A3}" type="presParOf" srcId="{F1623D3E-8021-4B33-A0C4-D4CDFAA0674D}" destId="{82A5B5A6-7EF0-42A3-98C0-5436FF912D4A}" srcOrd="1" destOrd="0" presId="urn:microsoft.com/office/officeart/2005/8/layout/hProcess11"/>
    <dgm:cxn modelId="{6B80BD6C-47A5-4030-B3D4-C8C134721775}" type="presParOf" srcId="{F1623D3E-8021-4B33-A0C4-D4CDFAA0674D}" destId="{47A632AB-49EC-4469-B6E1-5C7A34AC3D0A}" srcOrd="2" destOrd="0" presId="urn:microsoft.com/office/officeart/2005/8/layout/hProcess11"/>
    <dgm:cxn modelId="{EA05DA74-82F0-4649-AB30-78E58A7C0F8D}" type="presParOf" srcId="{E99DD23B-720C-4228-8829-012ABE810AEB}" destId="{3BF92732-29E9-49C9-BEED-435F34608F2D}" srcOrd="85" destOrd="0" presId="urn:microsoft.com/office/officeart/2005/8/layout/hProcess11"/>
    <dgm:cxn modelId="{FE5D48B5-2C96-4D68-AF7A-E4047C618A5B}" type="presParOf" srcId="{E99DD23B-720C-4228-8829-012ABE810AEB}" destId="{CDEAEE38-9F9B-48F5-A90A-736CE2F036B6}" srcOrd="86" destOrd="0" presId="urn:microsoft.com/office/officeart/2005/8/layout/hProcess11"/>
    <dgm:cxn modelId="{4A6F7101-7B7E-4805-87CC-B00C27AC0D42}" type="presParOf" srcId="{CDEAEE38-9F9B-48F5-A90A-736CE2F036B6}" destId="{5E463508-C5A4-4BAE-B0B9-1EDF5E2B987E}" srcOrd="0" destOrd="0" presId="urn:microsoft.com/office/officeart/2005/8/layout/hProcess11"/>
    <dgm:cxn modelId="{A6931FDB-ED37-48FF-B531-4A675E960F35}" type="presParOf" srcId="{CDEAEE38-9F9B-48F5-A90A-736CE2F036B6}" destId="{53C7916F-984B-436F-9947-AA1695DB4E83}" srcOrd="1" destOrd="0" presId="urn:microsoft.com/office/officeart/2005/8/layout/hProcess11"/>
    <dgm:cxn modelId="{D579295D-06FF-43D6-AE2B-8FEB05059FE0}" type="presParOf" srcId="{CDEAEE38-9F9B-48F5-A90A-736CE2F036B6}" destId="{A4D672E2-3346-46C0-BD23-50E02C703E99}" srcOrd="2" destOrd="0" presId="urn:microsoft.com/office/officeart/2005/8/layout/hProcess11"/>
    <dgm:cxn modelId="{F74468EA-2265-4FA0-8758-DF73FBFECDA2}" type="presParOf" srcId="{E99DD23B-720C-4228-8829-012ABE810AEB}" destId="{A6A9806F-3A01-4A64-BA1B-066506A8B709}" srcOrd="87" destOrd="0" presId="urn:microsoft.com/office/officeart/2005/8/layout/hProcess11"/>
    <dgm:cxn modelId="{5E6F204F-1CEA-4753-8BC7-8A31ADF1E9E1}" type="presParOf" srcId="{E99DD23B-720C-4228-8829-012ABE810AEB}" destId="{D673A46D-E8F8-499E-89E1-D5DD81270B92}" srcOrd="88" destOrd="0" presId="urn:microsoft.com/office/officeart/2005/8/layout/hProcess11"/>
    <dgm:cxn modelId="{72228159-A22C-4CD9-B6F4-185D35005D12}" type="presParOf" srcId="{D673A46D-E8F8-499E-89E1-D5DD81270B92}" destId="{6B3292F4-CD5B-49C8-BA39-6889D3694A6B}" srcOrd="0" destOrd="0" presId="urn:microsoft.com/office/officeart/2005/8/layout/hProcess11"/>
    <dgm:cxn modelId="{76EBA577-AD0F-4890-B5B5-9B47AFD1CC55}" type="presParOf" srcId="{D673A46D-E8F8-499E-89E1-D5DD81270B92}" destId="{27B824A0-CAD6-4ED3-88FD-B25588070C1A}" srcOrd="1" destOrd="0" presId="urn:microsoft.com/office/officeart/2005/8/layout/hProcess11"/>
    <dgm:cxn modelId="{18763AD8-63C3-4721-8921-F64F33AD41C1}" type="presParOf" srcId="{D673A46D-E8F8-499E-89E1-D5DD81270B92}" destId="{0D961132-A291-4F5D-BD35-F6AFF3ADB3AD}" srcOrd="2" destOrd="0" presId="urn:microsoft.com/office/officeart/2005/8/layout/hProcess11"/>
    <dgm:cxn modelId="{472D433F-57F9-4349-A867-22BD85BE188A}" type="presParOf" srcId="{E99DD23B-720C-4228-8829-012ABE810AEB}" destId="{C86269BE-D26D-47C9-A5A1-57CF7FECE8BE}" srcOrd="89" destOrd="0" presId="urn:microsoft.com/office/officeart/2005/8/layout/hProcess11"/>
    <dgm:cxn modelId="{E787816B-9CD1-497E-ACD5-B718D3BE653F}" type="presParOf" srcId="{E99DD23B-720C-4228-8829-012ABE810AEB}" destId="{4052181A-18C6-4DA6-99CE-A721DE5FAAA5}" srcOrd="90" destOrd="0" presId="urn:microsoft.com/office/officeart/2005/8/layout/hProcess11"/>
    <dgm:cxn modelId="{E63CBAA8-E9EF-4E18-AABD-7862EE9A230A}" type="presParOf" srcId="{4052181A-18C6-4DA6-99CE-A721DE5FAAA5}" destId="{743034A3-FE1D-4727-BD78-057E4BD77A04}" srcOrd="0" destOrd="0" presId="urn:microsoft.com/office/officeart/2005/8/layout/hProcess11"/>
    <dgm:cxn modelId="{4FC7AB71-1DE9-42CF-B088-A6529D9E03AF}" type="presParOf" srcId="{4052181A-18C6-4DA6-99CE-A721DE5FAAA5}" destId="{80ECF7CC-7981-4850-9027-7224793F612B}" srcOrd="1" destOrd="0" presId="urn:microsoft.com/office/officeart/2005/8/layout/hProcess11"/>
    <dgm:cxn modelId="{AEDAC83D-C8F6-4907-B8F9-8CA8B649F938}" type="presParOf" srcId="{4052181A-18C6-4DA6-99CE-A721DE5FAAA5}" destId="{E235130D-33A3-4E1E-A102-60EA30B288D0}" srcOrd="2" destOrd="0" presId="urn:microsoft.com/office/officeart/2005/8/layout/hProcess11"/>
    <dgm:cxn modelId="{36D8681A-2B45-4B28-884D-D6F676F5D1C5}" type="presParOf" srcId="{E99DD23B-720C-4228-8829-012ABE810AEB}" destId="{070F3A4B-3A96-4AD2-8EF8-C8BE1D65A510}" srcOrd="91" destOrd="0" presId="urn:microsoft.com/office/officeart/2005/8/layout/hProcess11"/>
    <dgm:cxn modelId="{C67F3A3F-EA5B-474F-9DB1-388B348BDACD}" type="presParOf" srcId="{E99DD23B-720C-4228-8829-012ABE810AEB}" destId="{752BA3D6-4CB6-45B7-AF9D-5001AD123D8D}" srcOrd="92" destOrd="0" presId="urn:microsoft.com/office/officeart/2005/8/layout/hProcess11"/>
    <dgm:cxn modelId="{529A4CF1-3BC6-4C9F-AEA3-4D71A539F17F}" type="presParOf" srcId="{752BA3D6-4CB6-45B7-AF9D-5001AD123D8D}" destId="{351C1643-7241-4DDE-9D2B-489518D17076}" srcOrd="0" destOrd="0" presId="urn:microsoft.com/office/officeart/2005/8/layout/hProcess11"/>
    <dgm:cxn modelId="{5A90CC3C-AE63-437A-A3E3-E395F5D11F34}" type="presParOf" srcId="{752BA3D6-4CB6-45B7-AF9D-5001AD123D8D}" destId="{D210FF0E-6FC7-4B11-AAA9-DA4134D1BC2B}" srcOrd="1" destOrd="0" presId="urn:microsoft.com/office/officeart/2005/8/layout/hProcess11"/>
    <dgm:cxn modelId="{3B9A4C79-81D4-449D-BFD2-BA0A54F88C80}" type="presParOf" srcId="{752BA3D6-4CB6-45B7-AF9D-5001AD123D8D}" destId="{BD644B48-CE5C-48F3-B7B6-B9703C9B8190}" srcOrd="2" destOrd="0" presId="urn:microsoft.com/office/officeart/2005/8/layout/hProcess11"/>
    <dgm:cxn modelId="{E914791B-9E11-4577-A9C1-E58DAC6F6D71}" type="presParOf" srcId="{E99DD23B-720C-4228-8829-012ABE810AEB}" destId="{3830F7B3-0F33-4E3A-9923-9F22555975BC}" srcOrd="93" destOrd="0" presId="urn:microsoft.com/office/officeart/2005/8/layout/hProcess11"/>
    <dgm:cxn modelId="{3A3419EA-6E8E-4029-A488-B85563A75724}" type="presParOf" srcId="{E99DD23B-720C-4228-8829-012ABE810AEB}" destId="{34D0CABA-61AC-4A7F-9C4C-89DDD1B60AD9}" srcOrd="94" destOrd="0" presId="urn:microsoft.com/office/officeart/2005/8/layout/hProcess11"/>
    <dgm:cxn modelId="{8A34386A-0640-4436-A34C-EB26DD53649B}" type="presParOf" srcId="{34D0CABA-61AC-4A7F-9C4C-89DDD1B60AD9}" destId="{D4DC23EB-1CB8-4D7D-84F8-DB5EAD94508D}" srcOrd="0" destOrd="0" presId="urn:microsoft.com/office/officeart/2005/8/layout/hProcess11"/>
    <dgm:cxn modelId="{B65B6AFF-129F-4D6E-92F9-4CD232673354}" type="presParOf" srcId="{34D0CABA-61AC-4A7F-9C4C-89DDD1B60AD9}" destId="{75EF56C1-DFB6-4A28-96DB-AFAB4FEDDAA2}" srcOrd="1" destOrd="0" presId="urn:microsoft.com/office/officeart/2005/8/layout/hProcess11"/>
    <dgm:cxn modelId="{0492DBF0-0525-46EB-A67E-8D3E852178FB}" type="presParOf" srcId="{34D0CABA-61AC-4A7F-9C4C-89DDD1B60AD9}" destId="{8BED3385-1537-44C2-98A8-E44EC2605579}" srcOrd="2" destOrd="0" presId="urn:microsoft.com/office/officeart/2005/8/layout/hProcess11"/>
    <dgm:cxn modelId="{A2CDCEF2-F6E0-479E-8228-0A4EA9B7FB50}" type="presParOf" srcId="{E99DD23B-720C-4228-8829-012ABE810AEB}" destId="{8DFF416E-4F17-4B14-BDB9-C4D1A1C79E43}" srcOrd="95" destOrd="0" presId="urn:microsoft.com/office/officeart/2005/8/layout/hProcess11"/>
    <dgm:cxn modelId="{0EE900F4-E380-4EBF-882E-81FD8B0CA97F}" type="presParOf" srcId="{E99DD23B-720C-4228-8829-012ABE810AEB}" destId="{4E74E420-4476-4686-B57E-AEBBE6664AFB}" srcOrd="96" destOrd="0" presId="urn:microsoft.com/office/officeart/2005/8/layout/hProcess11"/>
    <dgm:cxn modelId="{5E9236AE-6C2B-49B4-A594-50FFB37E8C5E}" type="presParOf" srcId="{4E74E420-4476-4686-B57E-AEBBE6664AFB}" destId="{B00E13B0-51FE-4099-9F2F-012900518877}" srcOrd="0" destOrd="0" presId="urn:microsoft.com/office/officeart/2005/8/layout/hProcess11"/>
    <dgm:cxn modelId="{F3A2E60C-4F65-4488-841B-A7E46F512E54}" type="presParOf" srcId="{4E74E420-4476-4686-B57E-AEBBE6664AFB}" destId="{25ADC3E3-E238-4017-82B8-5D23BE3DC90F}" srcOrd="1" destOrd="0" presId="urn:microsoft.com/office/officeart/2005/8/layout/hProcess11"/>
    <dgm:cxn modelId="{558D7026-306D-4938-9196-35A715AAD519}" type="presParOf" srcId="{4E74E420-4476-4686-B57E-AEBBE6664AFB}" destId="{0B402C2B-6554-47AD-A675-0EB1892A34A2}" srcOrd="2" destOrd="0" presId="urn:microsoft.com/office/officeart/2005/8/layout/hProcess11"/>
    <dgm:cxn modelId="{C27E1444-7318-433A-AEE5-CDE0E396C10A}" type="presParOf" srcId="{E99DD23B-720C-4228-8829-012ABE810AEB}" destId="{35ACBD6A-032D-4BCD-82B6-F5753923B5F1}" srcOrd="97" destOrd="0" presId="urn:microsoft.com/office/officeart/2005/8/layout/hProcess11"/>
    <dgm:cxn modelId="{0D024B27-7D28-415C-8572-6DC0A49633B3}" type="presParOf" srcId="{E99DD23B-720C-4228-8829-012ABE810AEB}" destId="{2FF412E1-C32F-4AC4-B8F8-F6B62B97116C}" srcOrd="98" destOrd="0" presId="urn:microsoft.com/office/officeart/2005/8/layout/hProcess11"/>
    <dgm:cxn modelId="{E00EE314-6839-4788-9932-AA8DE3BEE88A}" type="presParOf" srcId="{2FF412E1-C32F-4AC4-B8F8-F6B62B97116C}" destId="{3BD53FA6-17C1-44D7-884D-7353BE01722E}" srcOrd="0" destOrd="0" presId="urn:microsoft.com/office/officeart/2005/8/layout/hProcess11"/>
    <dgm:cxn modelId="{5FE27C50-F963-42CA-9822-0060BF18685F}" type="presParOf" srcId="{2FF412E1-C32F-4AC4-B8F8-F6B62B97116C}" destId="{E8665810-5DC9-43E4-98F5-784098FA0644}" srcOrd="1" destOrd="0" presId="urn:microsoft.com/office/officeart/2005/8/layout/hProcess11"/>
    <dgm:cxn modelId="{C2A2E71F-90EF-433C-B0F5-ECE763943738}" type="presParOf" srcId="{2FF412E1-C32F-4AC4-B8F8-F6B62B97116C}" destId="{8FA24A51-B8A4-4773-8933-907B0E855A8D}" srcOrd="2" destOrd="0" presId="urn:microsoft.com/office/officeart/2005/8/layout/hProcess11"/>
    <dgm:cxn modelId="{42902C38-83F3-4031-A2A4-94B2C697E480}" type="presParOf" srcId="{E99DD23B-720C-4228-8829-012ABE810AEB}" destId="{D819162A-EAD4-43E3-9C17-B9D2CE4E9F64}" srcOrd="99" destOrd="0" presId="urn:microsoft.com/office/officeart/2005/8/layout/hProcess11"/>
    <dgm:cxn modelId="{85A6CE09-E20A-4361-9649-1982B71142C8}" type="presParOf" srcId="{E99DD23B-720C-4228-8829-012ABE810AEB}" destId="{88E0C67A-7243-4B0F-AB7D-7DD687878BF7}" srcOrd="100" destOrd="0" presId="urn:microsoft.com/office/officeart/2005/8/layout/hProcess11"/>
    <dgm:cxn modelId="{0776D730-ED26-42BA-85C8-D73CCF313D3C}" type="presParOf" srcId="{88E0C67A-7243-4B0F-AB7D-7DD687878BF7}" destId="{B0027C1F-3211-497C-9A65-A626E93C8257}" srcOrd="0" destOrd="0" presId="urn:microsoft.com/office/officeart/2005/8/layout/hProcess11"/>
    <dgm:cxn modelId="{6468C2A6-23E8-41DC-8537-16950F57A712}" type="presParOf" srcId="{88E0C67A-7243-4B0F-AB7D-7DD687878BF7}" destId="{CC1085A5-8110-40D3-B7AE-F3867638EB3A}" srcOrd="1" destOrd="0" presId="urn:microsoft.com/office/officeart/2005/8/layout/hProcess11"/>
    <dgm:cxn modelId="{2D748C0B-242C-4F77-8FE2-364F320E5360}" type="presParOf" srcId="{88E0C67A-7243-4B0F-AB7D-7DD687878BF7}" destId="{3D00B253-DBEC-430E-AE30-9065531BC4E2}" srcOrd="2" destOrd="0" presId="urn:microsoft.com/office/officeart/2005/8/layout/hProcess11"/>
    <dgm:cxn modelId="{240F4B72-4A6F-494A-95BE-1F45033BAF9E}" type="presParOf" srcId="{E99DD23B-720C-4228-8829-012ABE810AEB}" destId="{F74ED948-DA9B-4914-932E-C87C1EEE0E63}" srcOrd="101" destOrd="0" presId="urn:microsoft.com/office/officeart/2005/8/layout/hProcess11"/>
    <dgm:cxn modelId="{63BD138C-2C34-4410-BE25-FA21F589AA7E}" type="presParOf" srcId="{E99DD23B-720C-4228-8829-012ABE810AEB}" destId="{102BD928-C00C-4C4B-873F-89DDDBDB9D21}" srcOrd="102" destOrd="0" presId="urn:microsoft.com/office/officeart/2005/8/layout/hProcess11"/>
    <dgm:cxn modelId="{004236D5-38B8-4BF3-81EB-C5B13C7DFE7D}" type="presParOf" srcId="{102BD928-C00C-4C4B-873F-89DDDBDB9D21}" destId="{27AD7046-CACF-4762-8AF7-A6A31504C41C}" srcOrd="0" destOrd="0" presId="urn:microsoft.com/office/officeart/2005/8/layout/hProcess11"/>
    <dgm:cxn modelId="{BF82A201-68B9-4AF1-AF45-842564F49FB2}" type="presParOf" srcId="{102BD928-C00C-4C4B-873F-89DDDBDB9D21}" destId="{2B11F4AE-1EDC-4ABC-A6D1-77071807D86C}" srcOrd="1" destOrd="0" presId="urn:microsoft.com/office/officeart/2005/8/layout/hProcess11"/>
    <dgm:cxn modelId="{D8DC190A-C19A-4660-B6E1-9065B0A4B975}" type="presParOf" srcId="{102BD928-C00C-4C4B-873F-89DDDBDB9D21}" destId="{9C681EEC-D3E7-4B45-AFCD-2D6BEF4398F1}" srcOrd="2" destOrd="0" presId="urn:microsoft.com/office/officeart/2005/8/layout/hProcess11"/>
    <dgm:cxn modelId="{9F81446C-8A09-49BE-B4B4-F2841413D5C6}" type="presParOf" srcId="{E99DD23B-720C-4228-8829-012ABE810AEB}" destId="{84BFFB8C-05F9-4E03-B390-C5176813CFCD}" srcOrd="103" destOrd="0" presId="urn:microsoft.com/office/officeart/2005/8/layout/hProcess11"/>
    <dgm:cxn modelId="{7FB80BA2-72AB-4464-A0D7-7D84C4DE621F}" type="presParOf" srcId="{E99DD23B-720C-4228-8829-012ABE810AEB}" destId="{A523653E-4E66-43F7-A4B6-8375735BA688}" srcOrd="104" destOrd="0" presId="urn:microsoft.com/office/officeart/2005/8/layout/hProcess11"/>
    <dgm:cxn modelId="{0D5ABB35-9C50-4A7B-9BE0-3C9969BE9DC8}" type="presParOf" srcId="{A523653E-4E66-43F7-A4B6-8375735BA688}" destId="{7C4E310A-AE90-440A-8325-0796A7A9D637}" srcOrd="0" destOrd="0" presId="urn:microsoft.com/office/officeart/2005/8/layout/hProcess11"/>
    <dgm:cxn modelId="{2AFF2585-200C-4B18-9DC8-6D5440F94D9B}" type="presParOf" srcId="{A523653E-4E66-43F7-A4B6-8375735BA688}" destId="{515ABBF6-74F1-4C0F-9758-3463207A5FF1}" srcOrd="1" destOrd="0" presId="urn:microsoft.com/office/officeart/2005/8/layout/hProcess11"/>
    <dgm:cxn modelId="{6C38BAA5-E373-4A08-9B02-F858E45C4A23}" type="presParOf" srcId="{A523653E-4E66-43F7-A4B6-8375735BA688}" destId="{5E3781B2-BE6E-4DF2-BDED-55387787518D}" srcOrd="2" destOrd="0" presId="urn:microsoft.com/office/officeart/2005/8/layout/hProcess11"/>
    <dgm:cxn modelId="{1CDB0247-FFF8-4642-BCB7-4D63314140DF}" type="presParOf" srcId="{E99DD23B-720C-4228-8829-012ABE810AEB}" destId="{F13B44B4-51C4-4F32-9B00-2FD034B33821}" srcOrd="105" destOrd="0" presId="urn:microsoft.com/office/officeart/2005/8/layout/hProcess11"/>
    <dgm:cxn modelId="{4A91E318-C3C1-4826-B164-7D9C1F8630C7}" type="presParOf" srcId="{E99DD23B-720C-4228-8829-012ABE810AEB}" destId="{16BC2478-5D7C-4855-89D4-EC2753F0EFC8}" srcOrd="106" destOrd="0" presId="urn:microsoft.com/office/officeart/2005/8/layout/hProcess11"/>
    <dgm:cxn modelId="{BB3048BC-9D67-4222-A095-1A4861CC8E2E}" type="presParOf" srcId="{16BC2478-5D7C-4855-89D4-EC2753F0EFC8}" destId="{1380070D-EA7E-4FAD-A457-E2962827DBAF}" srcOrd="0" destOrd="0" presId="urn:microsoft.com/office/officeart/2005/8/layout/hProcess11"/>
    <dgm:cxn modelId="{11DDFC8A-61EE-4F5C-8583-67241ED72C21}" type="presParOf" srcId="{16BC2478-5D7C-4855-89D4-EC2753F0EFC8}" destId="{A6C91CB6-9253-4F72-9434-54D8FF58CF8D}" srcOrd="1" destOrd="0" presId="urn:microsoft.com/office/officeart/2005/8/layout/hProcess11"/>
    <dgm:cxn modelId="{CA5AB55A-9154-4233-81C9-584D7AEDD9BE}" type="presParOf" srcId="{16BC2478-5D7C-4855-89D4-EC2753F0EFC8}" destId="{CDA6A709-C950-4EEB-BFFC-E386BEAA9840}" srcOrd="2" destOrd="0" presId="urn:microsoft.com/office/officeart/2005/8/layout/hProcess11"/>
    <dgm:cxn modelId="{D8D134BC-DC1E-49D8-970D-E6B7639FE53E}" type="presParOf" srcId="{E99DD23B-720C-4228-8829-012ABE810AEB}" destId="{CABC4AFB-D142-499E-BA49-5103CA0B965D}" srcOrd="107" destOrd="0" presId="urn:microsoft.com/office/officeart/2005/8/layout/hProcess11"/>
    <dgm:cxn modelId="{CE635A00-2BD3-4AA7-9520-A9A9BCD10E1A}" type="presParOf" srcId="{E99DD23B-720C-4228-8829-012ABE810AEB}" destId="{D51C1773-8319-4BFA-8BEB-A6B94D3AB0D3}" srcOrd="108" destOrd="0" presId="urn:microsoft.com/office/officeart/2005/8/layout/hProcess11"/>
    <dgm:cxn modelId="{576689C5-81C4-4324-8E51-C87C675745F1}" type="presParOf" srcId="{D51C1773-8319-4BFA-8BEB-A6B94D3AB0D3}" destId="{A1F3905D-EB2F-47C2-BA87-7C1B82869B20}" srcOrd="0" destOrd="0" presId="urn:microsoft.com/office/officeart/2005/8/layout/hProcess11"/>
    <dgm:cxn modelId="{32076C76-C3D8-42FA-AB50-0A8186E5F4DF}" type="presParOf" srcId="{D51C1773-8319-4BFA-8BEB-A6B94D3AB0D3}" destId="{5397EBE3-30A4-4D4B-A325-A37112F5C1E8}" srcOrd="1" destOrd="0" presId="urn:microsoft.com/office/officeart/2005/8/layout/hProcess11"/>
    <dgm:cxn modelId="{0D970D9D-AB7D-45FF-9407-8CF180D25BBF}" type="presParOf" srcId="{D51C1773-8319-4BFA-8BEB-A6B94D3AB0D3}" destId="{D82A2AA4-2FB3-4254-80E7-BBC24DC6301C}" srcOrd="2" destOrd="0" presId="urn:microsoft.com/office/officeart/2005/8/layout/hProcess11"/>
    <dgm:cxn modelId="{728CCFAA-86FA-43B7-B554-22D561A714F9}" type="presParOf" srcId="{E99DD23B-720C-4228-8829-012ABE810AEB}" destId="{E67B2382-B8B1-41FC-824B-8BD1E777E32F}" srcOrd="109" destOrd="0" presId="urn:microsoft.com/office/officeart/2005/8/layout/hProcess11"/>
    <dgm:cxn modelId="{DDF942D6-8B52-43E2-B0C9-09B275393448}" type="presParOf" srcId="{E99DD23B-720C-4228-8829-012ABE810AEB}" destId="{E4D4BAFC-090C-4391-91FA-CD1DE4B7D1E2}" srcOrd="110" destOrd="0" presId="urn:microsoft.com/office/officeart/2005/8/layout/hProcess11"/>
    <dgm:cxn modelId="{8CE1DED3-1DBD-423A-89E7-069F19C34209}" type="presParOf" srcId="{E4D4BAFC-090C-4391-91FA-CD1DE4B7D1E2}" destId="{70AE2D1D-938B-4172-98B7-DC99F69F3A04}" srcOrd="0" destOrd="0" presId="urn:microsoft.com/office/officeart/2005/8/layout/hProcess11"/>
    <dgm:cxn modelId="{7197B8A7-8969-459E-85F9-017E5F5D9609}" type="presParOf" srcId="{E4D4BAFC-090C-4391-91FA-CD1DE4B7D1E2}" destId="{CB6325E0-3BC2-41DE-974F-437D3B4326CA}" srcOrd="1" destOrd="0" presId="urn:microsoft.com/office/officeart/2005/8/layout/hProcess11"/>
    <dgm:cxn modelId="{8C0F46A9-D33B-48BD-876B-A92BE211F9F6}" type="presParOf" srcId="{E4D4BAFC-090C-4391-91FA-CD1DE4B7D1E2}" destId="{560DD63D-762C-40C2-BCEC-CC86BFD876F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D7060A-93ED-4814-845C-AED608368D2B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5A7EB896-CF9A-45E0-8C4B-8F894B653EB6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Spring / Summer 2016</a:t>
          </a:r>
        </a:p>
      </dgm:t>
    </dgm:pt>
    <dgm:pt modelId="{C54F9B9C-20EC-4605-B222-D944E1B13C78}" type="parTrans" cxnId="{02275CCD-A375-49C5-BBD6-AE3E3AAC7ECA}">
      <dgm:prSet/>
      <dgm:spPr/>
      <dgm:t>
        <a:bodyPr/>
        <a:lstStyle/>
        <a:p>
          <a:endParaRPr lang="en-US"/>
        </a:p>
      </dgm:t>
    </dgm:pt>
    <dgm:pt modelId="{5D851F81-0502-46ED-853B-B5B1C3366BF5}" type="sibTrans" cxnId="{02275CCD-A375-49C5-BBD6-AE3E3AAC7ECA}">
      <dgm:prSet/>
      <dgm:spPr/>
      <dgm:t>
        <a:bodyPr/>
        <a:lstStyle/>
        <a:p>
          <a:endParaRPr lang="en-US"/>
        </a:p>
      </dgm:t>
    </dgm:pt>
    <dgm:pt modelId="{3F378777-22BE-41F6-8522-AB9DA06133DC}">
      <dgm:prSet phldrT="[Text]"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Fall 2016</a:t>
          </a:r>
        </a:p>
      </dgm:t>
    </dgm:pt>
    <dgm:pt modelId="{AC30D4FE-240A-416E-BE19-688381E64E48}" type="parTrans" cxnId="{D643EC12-5C15-4279-A00E-DA4CF93E29B3}">
      <dgm:prSet/>
      <dgm:spPr/>
      <dgm:t>
        <a:bodyPr/>
        <a:lstStyle/>
        <a:p>
          <a:endParaRPr lang="en-US"/>
        </a:p>
      </dgm:t>
    </dgm:pt>
    <dgm:pt modelId="{B5FE05C8-CADE-43FB-8075-3C3BAA1E6E8E}" type="sibTrans" cxnId="{D643EC12-5C15-4279-A00E-DA4CF93E29B3}">
      <dgm:prSet/>
      <dgm:spPr/>
      <dgm:t>
        <a:bodyPr/>
        <a:lstStyle/>
        <a:p>
          <a:endParaRPr lang="en-US"/>
        </a:p>
      </dgm:t>
    </dgm:pt>
    <dgm:pt modelId="{E7DABAAF-ED46-47BB-B3CC-7DAAA5920FFC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November 2016</a:t>
          </a:r>
        </a:p>
      </dgm:t>
    </dgm:pt>
    <dgm:pt modelId="{E871B10F-BBA3-4ED6-BA67-4934AB1317D1}" type="parTrans" cxnId="{8635F4FD-6A88-42A4-A1FE-EC4C58727EDD}">
      <dgm:prSet/>
      <dgm:spPr/>
      <dgm:t>
        <a:bodyPr/>
        <a:lstStyle/>
        <a:p>
          <a:endParaRPr lang="en-US"/>
        </a:p>
      </dgm:t>
    </dgm:pt>
    <dgm:pt modelId="{38BFBE34-306E-462D-98B8-04273167BAEF}" type="sibTrans" cxnId="{8635F4FD-6A88-42A4-A1FE-EC4C58727EDD}">
      <dgm:prSet/>
      <dgm:spPr/>
      <dgm:t>
        <a:bodyPr/>
        <a:lstStyle/>
        <a:p>
          <a:endParaRPr lang="en-US"/>
        </a:p>
      </dgm:t>
    </dgm:pt>
    <dgm:pt modelId="{4C0CABF9-7365-4B00-B833-4A4194B3DE3F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December 2016</a:t>
          </a:r>
        </a:p>
      </dgm:t>
    </dgm:pt>
    <dgm:pt modelId="{A8F2D1FE-4224-4ABA-9639-BD56BA121146}" type="parTrans" cxnId="{4804CF52-A98D-4065-B155-030342A638DB}">
      <dgm:prSet/>
      <dgm:spPr/>
      <dgm:t>
        <a:bodyPr/>
        <a:lstStyle/>
        <a:p>
          <a:endParaRPr lang="en-US"/>
        </a:p>
      </dgm:t>
    </dgm:pt>
    <dgm:pt modelId="{B2A88D04-3385-4D86-8E7A-BFF3D4D4E86E}" type="sibTrans" cxnId="{4804CF52-A98D-4065-B155-030342A638DB}">
      <dgm:prSet/>
      <dgm:spPr/>
      <dgm:t>
        <a:bodyPr/>
        <a:lstStyle/>
        <a:p>
          <a:endParaRPr lang="en-US"/>
        </a:p>
      </dgm:t>
    </dgm:pt>
    <dgm:pt modelId="{E9F540C4-FEAD-4A0A-BBB1-2EB9FCE5E7FE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January 2017</a:t>
          </a:r>
        </a:p>
      </dgm:t>
    </dgm:pt>
    <dgm:pt modelId="{72AEE79A-56D6-45BF-8D8D-1808D5694F60}" type="parTrans" cxnId="{8CB25491-8832-428F-876A-92AE9CF381A3}">
      <dgm:prSet/>
      <dgm:spPr/>
      <dgm:t>
        <a:bodyPr/>
        <a:lstStyle/>
        <a:p>
          <a:endParaRPr lang="en-US"/>
        </a:p>
      </dgm:t>
    </dgm:pt>
    <dgm:pt modelId="{6E542E70-21EF-45F8-833C-88AE9DA48362}" type="sibTrans" cxnId="{8CB25491-8832-428F-876A-92AE9CF381A3}">
      <dgm:prSet/>
      <dgm:spPr/>
      <dgm:t>
        <a:bodyPr/>
        <a:lstStyle/>
        <a:p>
          <a:endParaRPr lang="en-US"/>
        </a:p>
      </dgm:t>
    </dgm:pt>
    <dgm:pt modelId="{72A016D7-2F67-4336-B6B7-285684E9577F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February 2017</a:t>
          </a:r>
        </a:p>
      </dgm:t>
    </dgm:pt>
    <dgm:pt modelId="{BE4E2A00-2213-43F0-BCB5-8BBA56674972}" type="parTrans" cxnId="{B1D17F28-F74E-483F-88B9-58156B5DC849}">
      <dgm:prSet/>
      <dgm:spPr/>
      <dgm:t>
        <a:bodyPr/>
        <a:lstStyle/>
        <a:p>
          <a:endParaRPr lang="en-US"/>
        </a:p>
      </dgm:t>
    </dgm:pt>
    <dgm:pt modelId="{270D9410-7164-4C75-836C-27C40AF42147}" type="sibTrans" cxnId="{B1D17F28-F74E-483F-88B9-58156B5DC849}">
      <dgm:prSet/>
      <dgm:spPr/>
      <dgm:t>
        <a:bodyPr/>
        <a:lstStyle/>
        <a:p>
          <a:endParaRPr lang="en-US"/>
        </a:p>
      </dgm:t>
    </dgm:pt>
    <dgm:pt modelId="{76E9A089-3D4E-49B9-A7D6-FC4E7A41A539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March  2017</a:t>
          </a:r>
        </a:p>
      </dgm:t>
    </dgm:pt>
    <dgm:pt modelId="{38B2BBA4-8F05-41F4-BE97-A12C615CE77F}" type="parTrans" cxnId="{5965739A-F65C-462F-B59A-3DE8B9CDB248}">
      <dgm:prSet/>
      <dgm:spPr/>
      <dgm:t>
        <a:bodyPr/>
        <a:lstStyle/>
        <a:p>
          <a:endParaRPr lang="en-US"/>
        </a:p>
      </dgm:t>
    </dgm:pt>
    <dgm:pt modelId="{83C226E6-33BC-455A-B44A-4EDB2C3BF8BA}" type="sibTrans" cxnId="{5965739A-F65C-462F-B59A-3DE8B9CDB248}">
      <dgm:prSet/>
      <dgm:spPr/>
      <dgm:t>
        <a:bodyPr/>
        <a:lstStyle/>
        <a:p>
          <a:endParaRPr lang="en-US"/>
        </a:p>
      </dgm:t>
    </dgm:pt>
    <dgm:pt modelId="{D4FD5BAD-3577-4AC7-BAFD-5EF7EE8EA62B}">
      <dgm:prSet/>
      <dgm:spPr/>
      <dgm:t>
        <a:bodyPr/>
        <a:lstStyle/>
        <a:p>
          <a:r>
            <a:rPr lang="en-US" b="1" dirty="0">
              <a:solidFill>
                <a:schemeClr val="accent5">
                  <a:lumMod val="75000"/>
                </a:schemeClr>
              </a:solidFill>
            </a:rPr>
            <a:t>April 2017</a:t>
          </a:r>
        </a:p>
      </dgm:t>
    </dgm:pt>
    <dgm:pt modelId="{49829943-52D4-4A75-8EA8-65B13015B22E}" type="parTrans" cxnId="{517A397E-A752-400B-8436-62BA7E972E81}">
      <dgm:prSet/>
      <dgm:spPr/>
      <dgm:t>
        <a:bodyPr/>
        <a:lstStyle/>
        <a:p>
          <a:endParaRPr lang="en-US"/>
        </a:p>
      </dgm:t>
    </dgm:pt>
    <dgm:pt modelId="{A4944ECF-0487-4C62-BE0B-C5E2D2D8B688}" type="sibTrans" cxnId="{517A397E-A752-400B-8436-62BA7E972E81}">
      <dgm:prSet/>
      <dgm:spPr/>
      <dgm:t>
        <a:bodyPr/>
        <a:lstStyle/>
        <a:p>
          <a:endParaRPr lang="en-US"/>
        </a:p>
      </dgm:t>
    </dgm:pt>
    <dgm:pt modelId="{5F3297FA-11D8-421F-8BC7-96014D8410E1}" type="pres">
      <dgm:prSet presAssocID="{0ED7060A-93ED-4814-845C-AED608368D2B}" presName="Name0" presStyleCnt="0">
        <dgm:presLayoutVars>
          <dgm:dir/>
          <dgm:resizeHandles val="exact"/>
        </dgm:presLayoutVars>
      </dgm:prSet>
      <dgm:spPr/>
    </dgm:pt>
    <dgm:pt modelId="{7B490224-ACE6-4457-8A3D-85ADA68E0C89}" type="pres">
      <dgm:prSet presAssocID="{0ED7060A-93ED-4814-845C-AED608368D2B}" presName="arrow" presStyleLbl="bgShp" presStyleIdx="0" presStyleCnt="1"/>
      <dgm:spPr/>
    </dgm:pt>
    <dgm:pt modelId="{E99DD23B-720C-4228-8829-012ABE810AEB}" type="pres">
      <dgm:prSet presAssocID="{0ED7060A-93ED-4814-845C-AED608368D2B}" presName="points" presStyleCnt="0"/>
      <dgm:spPr/>
    </dgm:pt>
    <dgm:pt modelId="{18E3C974-DD70-4F2B-9937-1C49A9B53F70}" type="pres">
      <dgm:prSet presAssocID="{5A7EB896-CF9A-45E0-8C4B-8F894B653EB6}" presName="compositeA" presStyleCnt="0"/>
      <dgm:spPr/>
    </dgm:pt>
    <dgm:pt modelId="{9ECEC88A-66E0-4501-B2BC-CB441EA64434}" type="pres">
      <dgm:prSet presAssocID="{5A7EB896-CF9A-45E0-8C4B-8F894B653EB6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41ADC-3E26-4ABA-A006-7E10D0A0D108}" type="pres">
      <dgm:prSet presAssocID="{5A7EB896-CF9A-45E0-8C4B-8F894B653EB6}" presName="circleA" presStyleLbl="node1" presStyleIdx="0" presStyleCnt="8"/>
      <dgm:spPr/>
    </dgm:pt>
    <dgm:pt modelId="{CC5A7ADB-4932-4165-A870-7D2D39C5674E}" type="pres">
      <dgm:prSet presAssocID="{5A7EB896-CF9A-45E0-8C4B-8F894B653EB6}" presName="spaceA" presStyleCnt="0"/>
      <dgm:spPr/>
    </dgm:pt>
    <dgm:pt modelId="{10FB8DDE-FD69-4CC4-ABB3-0675A55EA9A8}" type="pres">
      <dgm:prSet presAssocID="{5D851F81-0502-46ED-853B-B5B1C3366BF5}" presName="space" presStyleCnt="0"/>
      <dgm:spPr/>
    </dgm:pt>
    <dgm:pt modelId="{25155474-F2EC-456D-AF27-129B49604417}" type="pres">
      <dgm:prSet presAssocID="{3F378777-22BE-41F6-8522-AB9DA06133DC}" presName="compositeB" presStyleCnt="0"/>
      <dgm:spPr/>
    </dgm:pt>
    <dgm:pt modelId="{E3B931DE-7FA9-42D8-B9F6-C2D9551D165B}" type="pres">
      <dgm:prSet presAssocID="{3F378777-22BE-41F6-8522-AB9DA06133DC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EB35A-A53A-42FF-8430-4BDA0147C4DC}" type="pres">
      <dgm:prSet presAssocID="{3F378777-22BE-41F6-8522-AB9DA06133DC}" presName="circleB" presStyleLbl="node1" presStyleIdx="1" presStyleCnt="8"/>
      <dgm:spPr/>
    </dgm:pt>
    <dgm:pt modelId="{4C4FE45C-1194-4DF6-B2B2-D22CF0D42599}" type="pres">
      <dgm:prSet presAssocID="{3F378777-22BE-41F6-8522-AB9DA06133DC}" presName="spaceB" presStyleCnt="0"/>
      <dgm:spPr/>
    </dgm:pt>
    <dgm:pt modelId="{3A166AA3-8529-46AB-BC92-FAAC027A1301}" type="pres">
      <dgm:prSet presAssocID="{B5FE05C8-CADE-43FB-8075-3C3BAA1E6E8E}" presName="space" presStyleCnt="0"/>
      <dgm:spPr/>
    </dgm:pt>
    <dgm:pt modelId="{6A75B4A9-AA76-4674-AE4E-FE400B76CAC2}" type="pres">
      <dgm:prSet presAssocID="{E7DABAAF-ED46-47BB-B3CC-7DAAA5920FFC}" presName="compositeA" presStyleCnt="0"/>
      <dgm:spPr/>
    </dgm:pt>
    <dgm:pt modelId="{B7383A7A-F4C3-4836-A8B8-7B3744C2A176}" type="pres">
      <dgm:prSet presAssocID="{E7DABAAF-ED46-47BB-B3CC-7DAAA5920FFC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701D4-1851-4B0B-96F9-0DD9286EE54E}" type="pres">
      <dgm:prSet presAssocID="{E7DABAAF-ED46-47BB-B3CC-7DAAA5920FFC}" presName="circleA" presStyleLbl="node1" presStyleIdx="2" presStyleCnt="8"/>
      <dgm:spPr/>
    </dgm:pt>
    <dgm:pt modelId="{141A8219-49DF-4E69-A229-480044AD3A19}" type="pres">
      <dgm:prSet presAssocID="{E7DABAAF-ED46-47BB-B3CC-7DAAA5920FFC}" presName="spaceA" presStyleCnt="0"/>
      <dgm:spPr/>
    </dgm:pt>
    <dgm:pt modelId="{6E7E22F1-3EE5-40BA-90E1-B591E1466565}" type="pres">
      <dgm:prSet presAssocID="{38BFBE34-306E-462D-98B8-04273167BAEF}" presName="space" presStyleCnt="0"/>
      <dgm:spPr/>
    </dgm:pt>
    <dgm:pt modelId="{9B0E6079-013B-46F1-BBD0-3374081CBA22}" type="pres">
      <dgm:prSet presAssocID="{4C0CABF9-7365-4B00-B833-4A4194B3DE3F}" presName="compositeB" presStyleCnt="0"/>
      <dgm:spPr/>
    </dgm:pt>
    <dgm:pt modelId="{D6B9A85C-4CB8-4A44-8878-BF29CA0979D8}" type="pres">
      <dgm:prSet presAssocID="{4C0CABF9-7365-4B00-B833-4A4194B3DE3F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74859-493C-4498-BD0D-2B5589A44353}" type="pres">
      <dgm:prSet presAssocID="{4C0CABF9-7365-4B00-B833-4A4194B3DE3F}" presName="circleB" presStyleLbl="node1" presStyleIdx="3" presStyleCnt="8"/>
      <dgm:spPr/>
    </dgm:pt>
    <dgm:pt modelId="{F6D53835-D410-448D-9489-F9DFD8E0285E}" type="pres">
      <dgm:prSet presAssocID="{4C0CABF9-7365-4B00-B833-4A4194B3DE3F}" presName="spaceB" presStyleCnt="0"/>
      <dgm:spPr/>
    </dgm:pt>
    <dgm:pt modelId="{8BD75A52-CC7D-4633-BD39-874895FC97E7}" type="pres">
      <dgm:prSet presAssocID="{B2A88D04-3385-4D86-8E7A-BFF3D4D4E86E}" presName="space" presStyleCnt="0"/>
      <dgm:spPr/>
    </dgm:pt>
    <dgm:pt modelId="{6A0F367F-7653-4F74-BC19-FBBAB6E6C865}" type="pres">
      <dgm:prSet presAssocID="{E9F540C4-FEAD-4A0A-BBB1-2EB9FCE5E7FE}" presName="compositeA" presStyleCnt="0"/>
      <dgm:spPr/>
    </dgm:pt>
    <dgm:pt modelId="{428329DF-E7A2-4E11-9F64-84110E9C8C20}" type="pres">
      <dgm:prSet presAssocID="{E9F540C4-FEAD-4A0A-BBB1-2EB9FCE5E7FE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B7B8E-E00C-4D2F-BEA6-E73DB6671B6F}" type="pres">
      <dgm:prSet presAssocID="{E9F540C4-FEAD-4A0A-BBB1-2EB9FCE5E7FE}" presName="circleA" presStyleLbl="node1" presStyleIdx="4" presStyleCnt="8"/>
      <dgm:spPr/>
    </dgm:pt>
    <dgm:pt modelId="{748FFBCD-45CC-4B11-A533-4E3D30E79200}" type="pres">
      <dgm:prSet presAssocID="{E9F540C4-FEAD-4A0A-BBB1-2EB9FCE5E7FE}" presName="spaceA" presStyleCnt="0"/>
      <dgm:spPr/>
    </dgm:pt>
    <dgm:pt modelId="{63CC97A2-F138-4EA5-939F-C12ADE89044F}" type="pres">
      <dgm:prSet presAssocID="{6E542E70-21EF-45F8-833C-88AE9DA48362}" presName="space" presStyleCnt="0"/>
      <dgm:spPr/>
    </dgm:pt>
    <dgm:pt modelId="{E9B1A423-3D00-4FDB-9579-F7F1A8C46C02}" type="pres">
      <dgm:prSet presAssocID="{72A016D7-2F67-4336-B6B7-285684E9577F}" presName="compositeB" presStyleCnt="0"/>
      <dgm:spPr/>
    </dgm:pt>
    <dgm:pt modelId="{762DFBFF-68A9-4089-96E8-E90A4438208F}" type="pres">
      <dgm:prSet presAssocID="{72A016D7-2F67-4336-B6B7-285684E9577F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DF03C-B492-46E7-BD7C-59A7D1E02DA0}" type="pres">
      <dgm:prSet presAssocID="{72A016D7-2F67-4336-B6B7-285684E9577F}" presName="circleB" presStyleLbl="node1" presStyleIdx="5" presStyleCnt="8"/>
      <dgm:spPr/>
    </dgm:pt>
    <dgm:pt modelId="{C32A3AAB-CE87-465E-A953-95EDD9FA2CC2}" type="pres">
      <dgm:prSet presAssocID="{72A016D7-2F67-4336-B6B7-285684E9577F}" presName="spaceB" presStyleCnt="0"/>
      <dgm:spPr/>
    </dgm:pt>
    <dgm:pt modelId="{851B7284-CB77-4C00-9CFA-BD483E822E7F}" type="pres">
      <dgm:prSet presAssocID="{270D9410-7164-4C75-836C-27C40AF42147}" presName="space" presStyleCnt="0"/>
      <dgm:spPr/>
    </dgm:pt>
    <dgm:pt modelId="{90BE1585-8F2A-433E-BBE3-8B819B30050B}" type="pres">
      <dgm:prSet presAssocID="{76E9A089-3D4E-49B9-A7D6-FC4E7A41A539}" presName="compositeA" presStyleCnt="0"/>
      <dgm:spPr/>
    </dgm:pt>
    <dgm:pt modelId="{A4CB2168-CA53-462B-BE56-DC1CE6512978}" type="pres">
      <dgm:prSet presAssocID="{76E9A089-3D4E-49B9-A7D6-FC4E7A41A539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0A090-BE11-43E1-BDD5-3B7C902A626C}" type="pres">
      <dgm:prSet presAssocID="{76E9A089-3D4E-49B9-A7D6-FC4E7A41A539}" presName="circleA" presStyleLbl="node1" presStyleIdx="6" presStyleCnt="8"/>
      <dgm:spPr/>
    </dgm:pt>
    <dgm:pt modelId="{FDD9D4D9-0847-443F-BA20-B3722A574FBA}" type="pres">
      <dgm:prSet presAssocID="{76E9A089-3D4E-49B9-A7D6-FC4E7A41A539}" presName="spaceA" presStyleCnt="0"/>
      <dgm:spPr/>
    </dgm:pt>
    <dgm:pt modelId="{3780EFD5-CB6E-4A81-A8A6-365C6181AB5A}" type="pres">
      <dgm:prSet presAssocID="{83C226E6-33BC-455A-B44A-4EDB2C3BF8BA}" presName="space" presStyleCnt="0"/>
      <dgm:spPr/>
    </dgm:pt>
    <dgm:pt modelId="{56EA88CB-7E72-4D87-B769-4B8E3B2955DE}" type="pres">
      <dgm:prSet presAssocID="{D4FD5BAD-3577-4AC7-BAFD-5EF7EE8EA62B}" presName="compositeB" presStyleCnt="0"/>
      <dgm:spPr/>
    </dgm:pt>
    <dgm:pt modelId="{9EEEE7BD-A882-493D-BAB2-3F8EDD61DBA0}" type="pres">
      <dgm:prSet presAssocID="{D4FD5BAD-3577-4AC7-BAFD-5EF7EE8EA62B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2E911-6ABA-4DB5-8535-032CFBC69A47}" type="pres">
      <dgm:prSet presAssocID="{D4FD5BAD-3577-4AC7-BAFD-5EF7EE8EA62B}" presName="circleB" presStyleLbl="node1" presStyleIdx="7" presStyleCnt="8"/>
      <dgm:spPr/>
    </dgm:pt>
    <dgm:pt modelId="{661723AA-E975-4CEF-AF25-2E7CE9B53237}" type="pres">
      <dgm:prSet presAssocID="{D4FD5BAD-3577-4AC7-BAFD-5EF7EE8EA62B}" presName="spaceB" presStyleCnt="0"/>
      <dgm:spPr/>
    </dgm:pt>
  </dgm:ptLst>
  <dgm:cxnLst>
    <dgm:cxn modelId="{FC60736D-9524-4854-BB96-9A28B86F5425}" type="presOf" srcId="{E9F540C4-FEAD-4A0A-BBB1-2EB9FCE5E7FE}" destId="{428329DF-E7A2-4E11-9F64-84110E9C8C20}" srcOrd="0" destOrd="0" presId="urn:microsoft.com/office/officeart/2005/8/layout/hProcess11"/>
    <dgm:cxn modelId="{8AF00670-BDC8-4D48-968D-A2EBCCA214B3}" type="presOf" srcId="{76E9A089-3D4E-49B9-A7D6-FC4E7A41A539}" destId="{A4CB2168-CA53-462B-BE56-DC1CE6512978}" srcOrd="0" destOrd="0" presId="urn:microsoft.com/office/officeart/2005/8/layout/hProcess11"/>
    <dgm:cxn modelId="{CEA9116A-DAE9-440D-94B6-9C9611C80074}" type="presOf" srcId="{5A7EB896-CF9A-45E0-8C4B-8F894B653EB6}" destId="{9ECEC88A-66E0-4501-B2BC-CB441EA64434}" srcOrd="0" destOrd="0" presId="urn:microsoft.com/office/officeart/2005/8/layout/hProcess11"/>
    <dgm:cxn modelId="{D643EC12-5C15-4279-A00E-DA4CF93E29B3}" srcId="{0ED7060A-93ED-4814-845C-AED608368D2B}" destId="{3F378777-22BE-41F6-8522-AB9DA06133DC}" srcOrd="1" destOrd="0" parTransId="{AC30D4FE-240A-416E-BE19-688381E64E48}" sibTransId="{B5FE05C8-CADE-43FB-8075-3C3BAA1E6E8E}"/>
    <dgm:cxn modelId="{03CE0201-4109-4705-92EC-C011F33ECAAE}" type="presOf" srcId="{E7DABAAF-ED46-47BB-B3CC-7DAAA5920FFC}" destId="{B7383A7A-F4C3-4836-A8B8-7B3744C2A176}" srcOrd="0" destOrd="0" presId="urn:microsoft.com/office/officeart/2005/8/layout/hProcess11"/>
    <dgm:cxn modelId="{8635F4FD-6A88-42A4-A1FE-EC4C58727EDD}" srcId="{0ED7060A-93ED-4814-845C-AED608368D2B}" destId="{E7DABAAF-ED46-47BB-B3CC-7DAAA5920FFC}" srcOrd="2" destOrd="0" parTransId="{E871B10F-BBA3-4ED6-BA67-4934AB1317D1}" sibTransId="{38BFBE34-306E-462D-98B8-04273167BAEF}"/>
    <dgm:cxn modelId="{4804CF52-A98D-4065-B155-030342A638DB}" srcId="{0ED7060A-93ED-4814-845C-AED608368D2B}" destId="{4C0CABF9-7365-4B00-B833-4A4194B3DE3F}" srcOrd="3" destOrd="0" parTransId="{A8F2D1FE-4224-4ABA-9639-BD56BA121146}" sibTransId="{B2A88D04-3385-4D86-8E7A-BFF3D4D4E86E}"/>
    <dgm:cxn modelId="{5965739A-F65C-462F-B59A-3DE8B9CDB248}" srcId="{0ED7060A-93ED-4814-845C-AED608368D2B}" destId="{76E9A089-3D4E-49B9-A7D6-FC4E7A41A539}" srcOrd="6" destOrd="0" parTransId="{38B2BBA4-8F05-41F4-BE97-A12C615CE77F}" sibTransId="{83C226E6-33BC-455A-B44A-4EDB2C3BF8BA}"/>
    <dgm:cxn modelId="{517A397E-A752-400B-8436-62BA7E972E81}" srcId="{0ED7060A-93ED-4814-845C-AED608368D2B}" destId="{D4FD5BAD-3577-4AC7-BAFD-5EF7EE8EA62B}" srcOrd="7" destOrd="0" parTransId="{49829943-52D4-4A75-8EA8-65B13015B22E}" sibTransId="{A4944ECF-0487-4C62-BE0B-C5E2D2D8B688}"/>
    <dgm:cxn modelId="{42D3A0C4-E25C-40AB-A9EE-8152C32E0D8C}" type="presOf" srcId="{D4FD5BAD-3577-4AC7-BAFD-5EF7EE8EA62B}" destId="{9EEEE7BD-A882-493D-BAB2-3F8EDD61DBA0}" srcOrd="0" destOrd="0" presId="urn:microsoft.com/office/officeart/2005/8/layout/hProcess11"/>
    <dgm:cxn modelId="{02275CCD-A375-49C5-BBD6-AE3E3AAC7ECA}" srcId="{0ED7060A-93ED-4814-845C-AED608368D2B}" destId="{5A7EB896-CF9A-45E0-8C4B-8F894B653EB6}" srcOrd="0" destOrd="0" parTransId="{C54F9B9C-20EC-4605-B222-D944E1B13C78}" sibTransId="{5D851F81-0502-46ED-853B-B5B1C3366BF5}"/>
    <dgm:cxn modelId="{8CB25491-8832-428F-876A-92AE9CF381A3}" srcId="{0ED7060A-93ED-4814-845C-AED608368D2B}" destId="{E9F540C4-FEAD-4A0A-BBB1-2EB9FCE5E7FE}" srcOrd="4" destOrd="0" parTransId="{72AEE79A-56D6-45BF-8D8D-1808D5694F60}" sibTransId="{6E542E70-21EF-45F8-833C-88AE9DA48362}"/>
    <dgm:cxn modelId="{80277326-E59A-4D82-87A9-626FB928A080}" type="presOf" srcId="{72A016D7-2F67-4336-B6B7-285684E9577F}" destId="{762DFBFF-68A9-4089-96E8-E90A4438208F}" srcOrd="0" destOrd="0" presId="urn:microsoft.com/office/officeart/2005/8/layout/hProcess11"/>
    <dgm:cxn modelId="{9ABB5551-5314-48B8-B7E8-AB3CD515527E}" type="presOf" srcId="{4C0CABF9-7365-4B00-B833-4A4194B3DE3F}" destId="{D6B9A85C-4CB8-4A44-8878-BF29CA0979D8}" srcOrd="0" destOrd="0" presId="urn:microsoft.com/office/officeart/2005/8/layout/hProcess11"/>
    <dgm:cxn modelId="{B1D17F28-F74E-483F-88B9-58156B5DC849}" srcId="{0ED7060A-93ED-4814-845C-AED608368D2B}" destId="{72A016D7-2F67-4336-B6B7-285684E9577F}" srcOrd="5" destOrd="0" parTransId="{BE4E2A00-2213-43F0-BCB5-8BBA56674972}" sibTransId="{270D9410-7164-4C75-836C-27C40AF42147}"/>
    <dgm:cxn modelId="{D15810DF-AAD3-4B67-9DF0-8F107214A34A}" type="presOf" srcId="{0ED7060A-93ED-4814-845C-AED608368D2B}" destId="{5F3297FA-11D8-421F-8BC7-96014D8410E1}" srcOrd="0" destOrd="0" presId="urn:microsoft.com/office/officeart/2005/8/layout/hProcess11"/>
    <dgm:cxn modelId="{828E6AD0-40D2-4F8C-B0AA-2E172D5E12A3}" type="presOf" srcId="{3F378777-22BE-41F6-8522-AB9DA06133DC}" destId="{E3B931DE-7FA9-42D8-B9F6-C2D9551D165B}" srcOrd="0" destOrd="0" presId="urn:microsoft.com/office/officeart/2005/8/layout/hProcess11"/>
    <dgm:cxn modelId="{571C3013-6B61-4B06-8BE3-BE889EA50BC6}" type="presParOf" srcId="{5F3297FA-11D8-421F-8BC7-96014D8410E1}" destId="{7B490224-ACE6-4457-8A3D-85ADA68E0C89}" srcOrd="0" destOrd="0" presId="urn:microsoft.com/office/officeart/2005/8/layout/hProcess11"/>
    <dgm:cxn modelId="{D4331243-B2B5-48F5-924B-4DA0FBD13029}" type="presParOf" srcId="{5F3297FA-11D8-421F-8BC7-96014D8410E1}" destId="{E99DD23B-720C-4228-8829-012ABE810AEB}" srcOrd="1" destOrd="0" presId="urn:microsoft.com/office/officeart/2005/8/layout/hProcess11"/>
    <dgm:cxn modelId="{F49FE619-5A8C-4855-BD1C-10289BFD8DED}" type="presParOf" srcId="{E99DD23B-720C-4228-8829-012ABE810AEB}" destId="{18E3C974-DD70-4F2B-9937-1C49A9B53F70}" srcOrd="0" destOrd="0" presId="urn:microsoft.com/office/officeart/2005/8/layout/hProcess11"/>
    <dgm:cxn modelId="{074F581D-8332-445A-874F-BB6E4EF2F84A}" type="presParOf" srcId="{18E3C974-DD70-4F2B-9937-1C49A9B53F70}" destId="{9ECEC88A-66E0-4501-B2BC-CB441EA64434}" srcOrd="0" destOrd="0" presId="urn:microsoft.com/office/officeart/2005/8/layout/hProcess11"/>
    <dgm:cxn modelId="{93D2411F-DA21-49CC-B008-586F34E91665}" type="presParOf" srcId="{18E3C974-DD70-4F2B-9937-1C49A9B53F70}" destId="{10D41ADC-3E26-4ABA-A006-7E10D0A0D108}" srcOrd="1" destOrd="0" presId="urn:microsoft.com/office/officeart/2005/8/layout/hProcess11"/>
    <dgm:cxn modelId="{97B4DB58-0956-436B-B6DE-D8C4D7B78930}" type="presParOf" srcId="{18E3C974-DD70-4F2B-9937-1C49A9B53F70}" destId="{CC5A7ADB-4932-4165-A870-7D2D39C5674E}" srcOrd="2" destOrd="0" presId="urn:microsoft.com/office/officeart/2005/8/layout/hProcess11"/>
    <dgm:cxn modelId="{5FF31FCA-23C8-401F-A675-A3499D5CEF23}" type="presParOf" srcId="{E99DD23B-720C-4228-8829-012ABE810AEB}" destId="{10FB8DDE-FD69-4CC4-ABB3-0675A55EA9A8}" srcOrd="1" destOrd="0" presId="urn:microsoft.com/office/officeart/2005/8/layout/hProcess11"/>
    <dgm:cxn modelId="{4F7B380C-91B8-4DFB-9FFA-C9209A1874D9}" type="presParOf" srcId="{E99DD23B-720C-4228-8829-012ABE810AEB}" destId="{25155474-F2EC-456D-AF27-129B49604417}" srcOrd="2" destOrd="0" presId="urn:microsoft.com/office/officeart/2005/8/layout/hProcess11"/>
    <dgm:cxn modelId="{AC37476D-C21B-4A0D-8CDD-256320A5CDDE}" type="presParOf" srcId="{25155474-F2EC-456D-AF27-129B49604417}" destId="{E3B931DE-7FA9-42D8-B9F6-C2D9551D165B}" srcOrd="0" destOrd="0" presId="urn:microsoft.com/office/officeart/2005/8/layout/hProcess11"/>
    <dgm:cxn modelId="{195FCB93-EB37-4B08-8C33-726C55935F31}" type="presParOf" srcId="{25155474-F2EC-456D-AF27-129B49604417}" destId="{295EB35A-A53A-42FF-8430-4BDA0147C4DC}" srcOrd="1" destOrd="0" presId="urn:microsoft.com/office/officeart/2005/8/layout/hProcess11"/>
    <dgm:cxn modelId="{D112979D-B6D8-4D7D-BCA8-EDC050B11226}" type="presParOf" srcId="{25155474-F2EC-456D-AF27-129B49604417}" destId="{4C4FE45C-1194-4DF6-B2B2-D22CF0D42599}" srcOrd="2" destOrd="0" presId="urn:microsoft.com/office/officeart/2005/8/layout/hProcess11"/>
    <dgm:cxn modelId="{C67CF9A5-68B9-4B62-878A-9DC2B2BAA910}" type="presParOf" srcId="{E99DD23B-720C-4228-8829-012ABE810AEB}" destId="{3A166AA3-8529-46AB-BC92-FAAC027A1301}" srcOrd="3" destOrd="0" presId="urn:microsoft.com/office/officeart/2005/8/layout/hProcess11"/>
    <dgm:cxn modelId="{2B3E0702-17C8-430E-840D-91B6BF6B2FDF}" type="presParOf" srcId="{E99DD23B-720C-4228-8829-012ABE810AEB}" destId="{6A75B4A9-AA76-4674-AE4E-FE400B76CAC2}" srcOrd="4" destOrd="0" presId="urn:microsoft.com/office/officeart/2005/8/layout/hProcess11"/>
    <dgm:cxn modelId="{FAEC5DFE-CA0E-4687-BF61-48B22C24371A}" type="presParOf" srcId="{6A75B4A9-AA76-4674-AE4E-FE400B76CAC2}" destId="{B7383A7A-F4C3-4836-A8B8-7B3744C2A176}" srcOrd="0" destOrd="0" presId="urn:microsoft.com/office/officeart/2005/8/layout/hProcess11"/>
    <dgm:cxn modelId="{3FBB6518-8795-4F71-B12E-FA97BB75CC46}" type="presParOf" srcId="{6A75B4A9-AA76-4674-AE4E-FE400B76CAC2}" destId="{5AF701D4-1851-4B0B-96F9-0DD9286EE54E}" srcOrd="1" destOrd="0" presId="urn:microsoft.com/office/officeart/2005/8/layout/hProcess11"/>
    <dgm:cxn modelId="{CA86F00E-4291-43C2-B0EB-C66C3D47C471}" type="presParOf" srcId="{6A75B4A9-AA76-4674-AE4E-FE400B76CAC2}" destId="{141A8219-49DF-4E69-A229-480044AD3A19}" srcOrd="2" destOrd="0" presId="urn:microsoft.com/office/officeart/2005/8/layout/hProcess11"/>
    <dgm:cxn modelId="{F015068E-63BF-41A4-9016-B49E4BFDAE79}" type="presParOf" srcId="{E99DD23B-720C-4228-8829-012ABE810AEB}" destId="{6E7E22F1-3EE5-40BA-90E1-B591E1466565}" srcOrd="5" destOrd="0" presId="urn:microsoft.com/office/officeart/2005/8/layout/hProcess11"/>
    <dgm:cxn modelId="{064AB8E4-CA7E-41E5-9023-DA9ED7477576}" type="presParOf" srcId="{E99DD23B-720C-4228-8829-012ABE810AEB}" destId="{9B0E6079-013B-46F1-BBD0-3374081CBA22}" srcOrd="6" destOrd="0" presId="urn:microsoft.com/office/officeart/2005/8/layout/hProcess11"/>
    <dgm:cxn modelId="{DE92B393-C286-4401-B91F-A1929704222E}" type="presParOf" srcId="{9B0E6079-013B-46F1-BBD0-3374081CBA22}" destId="{D6B9A85C-4CB8-4A44-8878-BF29CA0979D8}" srcOrd="0" destOrd="0" presId="urn:microsoft.com/office/officeart/2005/8/layout/hProcess11"/>
    <dgm:cxn modelId="{176FB3F0-05AB-4736-87DA-FBC4121308FE}" type="presParOf" srcId="{9B0E6079-013B-46F1-BBD0-3374081CBA22}" destId="{1B974859-493C-4498-BD0D-2B5589A44353}" srcOrd="1" destOrd="0" presId="urn:microsoft.com/office/officeart/2005/8/layout/hProcess11"/>
    <dgm:cxn modelId="{04786ABB-764D-425F-AED2-6941BF828238}" type="presParOf" srcId="{9B0E6079-013B-46F1-BBD0-3374081CBA22}" destId="{F6D53835-D410-448D-9489-F9DFD8E0285E}" srcOrd="2" destOrd="0" presId="urn:microsoft.com/office/officeart/2005/8/layout/hProcess11"/>
    <dgm:cxn modelId="{BE530592-B3F8-48A6-B85A-9B64A45D9AE2}" type="presParOf" srcId="{E99DD23B-720C-4228-8829-012ABE810AEB}" destId="{8BD75A52-CC7D-4633-BD39-874895FC97E7}" srcOrd="7" destOrd="0" presId="urn:microsoft.com/office/officeart/2005/8/layout/hProcess11"/>
    <dgm:cxn modelId="{0F89A24B-CD75-431D-9369-C52D0EE219C3}" type="presParOf" srcId="{E99DD23B-720C-4228-8829-012ABE810AEB}" destId="{6A0F367F-7653-4F74-BC19-FBBAB6E6C865}" srcOrd="8" destOrd="0" presId="urn:microsoft.com/office/officeart/2005/8/layout/hProcess11"/>
    <dgm:cxn modelId="{DF594516-F597-4820-9EEC-59B4BD9CCBFD}" type="presParOf" srcId="{6A0F367F-7653-4F74-BC19-FBBAB6E6C865}" destId="{428329DF-E7A2-4E11-9F64-84110E9C8C20}" srcOrd="0" destOrd="0" presId="urn:microsoft.com/office/officeart/2005/8/layout/hProcess11"/>
    <dgm:cxn modelId="{35075B84-1AD0-43F1-BD52-D5174561ACE6}" type="presParOf" srcId="{6A0F367F-7653-4F74-BC19-FBBAB6E6C865}" destId="{A0BB7B8E-E00C-4D2F-BEA6-E73DB6671B6F}" srcOrd="1" destOrd="0" presId="urn:microsoft.com/office/officeart/2005/8/layout/hProcess11"/>
    <dgm:cxn modelId="{44E3239C-9DD0-4022-BF58-6036C7406BA8}" type="presParOf" srcId="{6A0F367F-7653-4F74-BC19-FBBAB6E6C865}" destId="{748FFBCD-45CC-4B11-A533-4E3D30E79200}" srcOrd="2" destOrd="0" presId="urn:microsoft.com/office/officeart/2005/8/layout/hProcess11"/>
    <dgm:cxn modelId="{8D45EB7A-59EE-405E-B063-9EF6E1A81212}" type="presParOf" srcId="{E99DD23B-720C-4228-8829-012ABE810AEB}" destId="{63CC97A2-F138-4EA5-939F-C12ADE89044F}" srcOrd="9" destOrd="0" presId="urn:microsoft.com/office/officeart/2005/8/layout/hProcess11"/>
    <dgm:cxn modelId="{D06B31A6-0367-408A-866D-784707F77388}" type="presParOf" srcId="{E99DD23B-720C-4228-8829-012ABE810AEB}" destId="{E9B1A423-3D00-4FDB-9579-F7F1A8C46C02}" srcOrd="10" destOrd="0" presId="urn:microsoft.com/office/officeart/2005/8/layout/hProcess11"/>
    <dgm:cxn modelId="{1DCD47CA-4F7F-4945-9AD8-97F37D4ADFCC}" type="presParOf" srcId="{E9B1A423-3D00-4FDB-9579-F7F1A8C46C02}" destId="{762DFBFF-68A9-4089-96E8-E90A4438208F}" srcOrd="0" destOrd="0" presId="urn:microsoft.com/office/officeart/2005/8/layout/hProcess11"/>
    <dgm:cxn modelId="{A0E474D9-3CC6-4F68-88C3-86B78E147BAF}" type="presParOf" srcId="{E9B1A423-3D00-4FDB-9579-F7F1A8C46C02}" destId="{B2CDF03C-B492-46E7-BD7C-59A7D1E02DA0}" srcOrd="1" destOrd="0" presId="urn:microsoft.com/office/officeart/2005/8/layout/hProcess11"/>
    <dgm:cxn modelId="{A339EE5A-FABD-4D88-9814-C2F375C770AD}" type="presParOf" srcId="{E9B1A423-3D00-4FDB-9579-F7F1A8C46C02}" destId="{C32A3AAB-CE87-465E-A953-95EDD9FA2CC2}" srcOrd="2" destOrd="0" presId="urn:microsoft.com/office/officeart/2005/8/layout/hProcess11"/>
    <dgm:cxn modelId="{8E252572-24AD-4B21-AB20-32520EFC75CD}" type="presParOf" srcId="{E99DD23B-720C-4228-8829-012ABE810AEB}" destId="{851B7284-CB77-4C00-9CFA-BD483E822E7F}" srcOrd="11" destOrd="0" presId="urn:microsoft.com/office/officeart/2005/8/layout/hProcess11"/>
    <dgm:cxn modelId="{9AD33386-C36F-49E0-8901-32E35F81A39D}" type="presParOf" srcId="{E99DD23B-720C-4228-8829-012ABE810AEB}" destId="{90BE1585-8F2A-433E-BBE3-8B819B30050B}" srcOrd="12" destOrd="0" presId="urn:microsoft.com/office/officeart/2005/8/layout/hProcess11"/>
    <dgm:cxn modelId="{6820A4F2-2CBE-4140-AC51-EB3693FEA0D2}" type="presParOf" srcId="{90BE1585-8F2A-433E-BBE3-8B819B30050B}" destId="{A4CB2168-CA53-462B-BE56-DC1CE6512978}" srcOrd="0" destOrd="0" presId="urn:microsoft.com/office/officeart/2005/8/layout/hProcess11"/>
    <dgm:cxn modelId="{774D494D-0F99-4B60-A2DA-312CE5FCA6F1}" type="presParOf" srcId="{90BE1585-8F2A-433E-BBE3-8B819B30050B}" destId="{8210A090-BE11-43E1-BDD5-3B7C902A626C}" srcOrd="1" destOrd="0" presId="urn:microsoft.com/office/officeart/2005/8/layout/hProcess11"/>
    <dgm:cxn modelId="{276F2715-7754-4447-BD82-477D67BAA549}" type="presParOf" srcId="{90BE1585-8F2A-433E-BBE3-8B819B30050B}" destId="{FDD9D4D9-0847-443F-BA20-B3722A574FBA}" srcOrd="2" destOrd="0" presId="urn:microsoft.com/office/officeart/2005/8/layout/hProcess11"/>
    <dgm:cxn modelId="{93FAC535-F3DC-45DD-9FBE-8A60FD665E56}" type="presParOf" srcId="{E99DD23B-720C-4228-8829-012ABE810AEB}" destId="{3780EFD5-CB6E-4A81-A8A6-365C6181AB5A}" srcOrd="13" destOrd="0" presId="urn:microsoft.com/office/officeart/2005/8/layout/hProcess11"/>
    <dgm:cxn modelId="{7E197E3D-E7AA-4B82-A7D0-4E7C49606C69}" type="presParOf" srcId="{E99DD23B-720C-4228-8829-012ABE810AEB}" destId="{56EA88CB-7E72-4D87-B769-4B8E3B2955DE}" srcOrd="14" destOrd="0" presId="urn:microsoft.com/office/officeart/2005/8/layout/hProcess11"/>
    <dgm:cxn modelId="{665B3FA7-AB56-468D-B3CA-1C78D3528EB3}" type="presParOf" srcId="{56EA88CB-7E72-4D87-B769-4B8E3B2955DE}" destId="{9EEEE7BD-A882-493D-BAB2-3F8EDD61DBA0}" srcOrd="0" destOrd="0" presId="urn:microsoft.com/office/officeart/2005/8/layout/hProcess11"/>
    <dgm:cxn modelId="{A7DF48AA-B1AE-48BB-B235-DEA2F3CA8797}" type="presParOf" srcId="{56EA88CB-7E72-4D87-B769-4B8E3B2955DE}" destId="{E172E911-6ABA-4DB5-8535-032CFBC69A47}" srcOrd="1" destOrd="0" presId="urn:microsoft.com/office/officeart/2005/8/layout/hProcess11"/>
    <dgm:cxn modelId="{6EF1CBC2-2DB8-47D9-B25D-A7C7FE1F8753}" type="presParOf" srcId="{56EA88CB-7E72-4D87-B769-4B8E3B2955DE}" destId="{661723AA-E975-4CEF-AF25-2E7CE9B5323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90224-ACE6-4457-8A3D-85ADA68E0C89}">
      <dsp:nvSpPr>
        <dsp:cNvPr id="0" name=""/>
        <dsp:cNvSpPr/>
      </dsp:nvSpPr>
      <dsp:spPr>
        <a:xfrm>
          <a:off x="0" y="1236846"/>
          <a:ext cx="10753558" cy="164912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EC88A-66E0-4501-B2BC-CB441EA64434}">
      <dsp:nvSpPr>
        <dsp:cNvPr id="0" name=""/>
        <dsp:cNvSpPr/>
      </dsp:nvSpPr>
      <dsp:spPr>
        <a:xfrm>
          <a:off x="383" y="0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Spring / Summer 2016</a:t>
          </a:r>
        </a:p>
      </dsp:txBody>
      <dsp:txXfrm>
        <a:off x="383" y="0"/>
        <a:ext cx="1158974" cy="1649128"/>
      </dsp:txXfrm>
    </dsp:sp>
    <dsp:sp modelId="{10D41ADC-3E26-4ABA-A006-7E10D0A0D108}">
      <dsp:nvSpPr>
        <dsp:cNvPr id="0" name=""/>
        <dsp:cNvSpPr/>
      </dsp:nvSpPr>
      <dsp:spPr>
        <a:xfrm>
          <a:off x="373729" y="1855269"/>
          <a:ext cx="412282" cy="4122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931DE-7FA9-42D8-B9F6-C2D9551D165B}">
      <dsp:nvSpPr>
        <dsp:cNvPr id="0" name=""/>
        <dsp:cNvSpPr/>
      </dsp:nvSpPr>
      <dsp:spPr>
        <a:xfrm>
          <a:off x="1217306" y="2473692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Fall 2016</a:t>
          </a:r>
        </a:p>
      </dsp:txBody>
      <dsp:txXfrm>
        <a:off x="1217306" y="2473692"/>
        <a:ext cx="1158974" cy="1649128"/>
      </dsp:txXfrm>
    </dsp:sp>
    <dsp:sp modelId="{295EB35A-A53A-42FF-8430-4BDA0147C4DC}">
      <dsp:nvSpPr>
        <dsp:cNvPr id="0" name=""/>
        <dsp:cNvSpPr/>
      </dsp:nvSpPr>
      <dsp:spPr>
        <a:xfrm>
          <a:off x="1590652" y="1855269"/>
          <a:ext cx="412282" cy="412282"/>
        </a:xfrm>
        <a:prstGeom prst="ellipse">
          <a:avLst/>
        </a:prstGeom>
        <a:solidFill>
          <a:schemeClr val="accent2">
            <a:hueOff val="-70980"/>
            <a:satOff val="5741"/>
            <a:lumOff val="-29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83A7A-F4C3-4836-A8B8-7B3744C2A176}">
      <dsp:nvSpPr>
        <dsp:cNvPr id="0" name=""/>
        <dsp:cNvSpPr/>
      </dsp:nvSpPr>
      <dsp:spPr>
        <a:xfrm>
          <a:off x="2434229" y="0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November 2016</a:t>
          </a:r>
        </a:p>
      </dsp:txBody>
      <dsp:txXfrm>
        <a:off x="2434229" y="0"/>
        <a:ext cx="1158974" cy="1649128"/>
      </dsp:txXfrm>
    </dsp:sp>
    <dsp:sp modelId="{5AF701D4-1851-4B0B-96F9-0DD9286EE54E}">
      <dsp:nvSpPr>
        <dsp:cNvPr id="0" name=""/>
        <dsp:cNvSpPr/>
      </dsp:nvSpPr>
      <dsp:spPr>
        <a:xfrm>
          <a:off x="2807575" y="1855269"/>
          <a:ext cx="412282" cy="412282"/>
        </a:xfrm>
        <a:prstGeom prst="ellipse">
          <a:avLst/>
        </a:prstGeom>
        <a:solidFill>
          <a:schemeClr val="accent2">
            <a:hueOff val="-141961"/>
            <a:satOff val="11482"/>
            <a:lumOff val="-58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A85C-4CB8-4A44-8878-BF29CA0979D8}">
      <dsp:nvSpPr>
        <dsp:cNvPr id="0" name=""/>
        <dsp:cNvSpPr/>
      </dsp:nvSpPr>
      <dsp:spPr>
        <a:xfrm>
          <a:off x="3651152" y="2473692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December 2016</a:t>
          </a:r>
        </a:p>
      </dsp:txBody>
      <dsp:txXfrm>
        <a:off x="3651152" y="2473692"/>
        <a:ext cx="1158974" cy="1649128"/>
      </dsp:txXfrm>
    </dsp:sp>
    <dsp:sp modelId="{1B974859-493C-4498-BD0D-2B5589A44353}">
      <dsp:nvSpPr>
        <dsp:cNvPr id="0" name=""/>
        <dsp:cNvSpPr/>
      </dsp:nvSpPr>
      <dsp:spPr>
        <a:xfrm>
          <a:off x="4024498" y="1855269"/>
          <a:ext cx="412282" cy="412282"/>
        </a:xfrm>
        <a:prstGeom prst="ellipse">
          <a:avLst/>
        </a:prstGeom>
        <a:solidFill>
          <a:schemeClr val="accent2">
            <a:hueOff val="-212941"/>
            <a:satOff val="17223"/>
            <a:lumOff val="-87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329DF-E7A2-4E11-9F64-84110E9C8C20}">
      <dsp:nvSpPr>
        <dsp:cNvPr id="0" name=""/>
        <dsp:cNvSpPr/>
      </dsp:nvSpPr>
      <dsp:spPr>
        <a:xfrm>
          <a:off x="4868075" y="0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January 2017</a:t>
          </a:r>
        </a:p>
      </dsp:txBody>
      <dsp:txXfrm>
        <a:off x="4868075" y="0"/>
        <a:ext cx="1158974" cy="1649128"/>
      </dsp:txXfrm>
    </dsp:sp>
    <dsp:sp modelId="{A0BB7B8E-E00C-4D2F-BEA6-E73DB6671B6F}">
      <dsp:nvSpPr>
        <dsp:cNvPr id="0" name=""/>
        <dsp:cNvSpPr/>
      </dsp:nvSpPr>
      <dsp:spPr>
        <a:xfrm>
          <a:off x="5241421" y="1855269"/>
          <a:ext cx="412282" cy="412282"/>
        </a:xfrm>
        <a:prstGeom prst="ellipse">
          <a:avLst/>
        </a:prstGeom>
        <a:solidFill>
          <a:schemeClr val="accent2">
            <a:hueOff val="-283922"/>
            <a:satOff val="22965"/>
            <a:lumOff val="-11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DFBFF-68A9-4089-96E8-E90A4438208F}">
      <dsp:nvSpPr>
        <dsp:cNvPr id="0" name=""/>
        <dsp:cNvSpPr/>
      </dsp:nvSpPr>
      <dsp:spPr>
        <a:xfrm>
          <a:off x="6084998" y="2473692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February 2017</a:t>
          </a:r>
        </a:p>
      </dsp:txBody>
      <dsp:txXfrm>
        <a:off x="6084998" y="2473692"/>
        <a:ext cx="1158974" cy="1649128"/>
      </dsp:txXfrm>
    </dsp:sp>
    <dsp:sp modelId="{B2CDF03C-B492-46E7-BD7C-59A7D1E02DA0}">
      <dsp:nvSpPr>
        <dsp:cNvPr id="0" name=""/>
        <dsp:cNvSpPr/>
      </dsp:nvSpPr>
      <dsp:spPr>
        <a:xfrm>
          <a:off x="6458344" y="1855269"/>
          <a:ext cx="412282" cy="412282"/>
        </a:xfrm>
        <a:prstGeom prst="ellipse">
          <a:avLst/>
        </a:prstGeom>
        <a:solidFill>
          <a:schemeClr val="accent2">
            <a:hueOff val="-354902"/>
            <a:satOff val="28706"/>
            <a:lumOff val="-14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B2168-CA53-462B-BE56-DC1CE6512978}">
      <dsp:nvSpPr>
        <dsp:cNvPr id="0" name=""/>
        <dsp:cNvSpPr/>
      </dsp:nvSpPr>
      <dsp:spPr>
        <a:xfrm>
          <a:off x="7301921" y="0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March  2017</a:t>
          </a:r>
        </a:p>
      </dsp:txBody>
      <dsp:txXfrm>
        <a:off x="7301921" y="0"/>
        <a:ext cx="1158974" cy="1649128"/>
      </dsp:txXfrm>
    </dsp:sp>
    <dsp:sp modelId="{8210A090-BE11-43E1-BDD5-3B7C902A626C}">
      <dsp:nvSpPr>
        <dsp:cNvPr id="0" name=""/>
        <dsp:cNvSpPr/>
      </dsp:nvSpPr>
      <dsp:spPr>
        <a:xfrm>
          <a:off x="7675267" y="1855269"/>
          <a:ext cx="412282" cy="412282"/>
        </a:xfrm>
        <a:prstGeom prst="ellipse">
          <a:avLst/>
        </a:prstGeom>
        <a:solidFill>
          <a:schemeClr val="accent2">
            <a:hueOff val="-425883"/>
            <a:satOff val="34447"/>
            <a:lumOff val="-17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EE7BD-A882-493D-BAB2-3F8EDD61DBA0}">
      <dsp:nvSpPr>
        <dsp:cNvPr id="0" name=""/>
        <dsp:cNvSpPr/>
      </dsp:nvSpPr>
      <dsp:spPr>
        <a:xfrm>
          <a:off x="8518844" y="2473692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April 2017</a:t>
          </a:r>
        </a:p>
      </dsp:txBody>
      <dsp:txXfrm>
        <a:off x="8518844" y="2473692"/>
        <a:ext cx="1158974" cy="1649128"/>
      </dsp:txXfrm>
    </dsp:sp>
    <dsp:sp modelId="{E172E911-6ABA-4DB5-8535-032CFBC69A47}">
      <dsp:nvSpPr>
        <dsp:cNvPr id="0" name=""/>
        <dsp:cNvSpPr/>
      </dsp:nvSpPr>
      <dsp:spPr>
        <a:xfrm>
          <a:off x="8892190" y="1855269"/>
          <a:ext cx="412282" cy="412282"/>
        </a:xfrm>
        <a:prstGeom prst="ellipse">
          <a:avLst/>
        </a:prstGeom>
        <a:solidFill>
          <a:schemeClr val="accent2">
            <a:hueOff val="-496863"/>
            <a:satOff val="40188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90224-ACE6-4457-8A3D-85ADA68E0C89}">
      <dsp:nvSpPr>
        <dsp:cNvPr id="0" name=""/>
        <dsp:cNvSpPr/>
      </dsp:nvSpPr>
      <dsp:spPr>
        <a:xfrm>
          <a:off x="0" y="1236846"/>
          <a:ext cx="10753558" cy="164912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5E1A8-1363-41F5-AC5D-586015304C43}">
      <dsp:nvSpPr>
        <dsp:cNvPr id="0" name=""/>
        <dsp:cNvSpPr/>
      </dsp:nvSpPr>
      <dsp:spPr>
        <a:xfrm>
          <a:off x="55968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kern="1200" dirty="0">
              <a:solidFill>
                <a:schemeClr val="accent5">
                  <a:lumMod val="75000"/>
                </a:schemeClr>
              </a:solidFill>
            </a:rPr>
            <a:t>1962</a:t>
          </a:r>
          <a:endParaRPr lang="en-US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5968" y="0"/>
        <a:ext cx="65645" cy="1649128"/>
      </dsp:txXfrm>
    </dsp:sp>
    <dsp:sp modelId="{7DC32ED9-0664-4AC3-B198-B16F5AF8621D}">
      <dsp:nvSpPr>
        <dsp:cNvPr id="0" name=""/>
        <dsp:cNvSpPr/>
      </dsp:nvSpPr>
      <dsp:spPr>
        <a:xfrm>
          <a:off x="6534" y="1979154"/>
          <a:ext cx="164512" cy="1645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4AB44-AE94-4A08-9662-DECF9B552C7C}">
      <dsp:nvSpPr>
        <dsp:cNvPr id="0" name=""/>
        <dsp:cNvSpPr/>
      </dsp:nvSpPr>
      <dsp:spPr>
        <a:xfrm>
          <a:off x="228706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1963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28706" y="2473692"/>
        <a:ext cx="65645" cy="1649128"/>
      </dsp:txXfrm>
    </dsp:sp>
    <dsp:sp modelId="{0454B7CA-9FEC-45B3-94EA-DDFBA1A8CDE9}">
      <dsp:nvSpPr>
        <dsp:cNvPr id="0" name=""/>
        <dsp:cNvSpPr/>
      </dsp:nvSpPr>
      <dsp:spPr>
        <a:xfrm>
          <a:off x="179273" y="1979154"/>
          <a:ext cx="164512" cy="164512"/>
        </a:xfrm>
        <a:prstGeom prst="ellipse">
          <a:avLst/>
        </a:prstGeom>
        <a:solidFill>
          <a:schemeClr val="accent2">
            <a:hueOff val="-9034"/>
            <a:satOff val="731"/>
            <a:lumOff val="-3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E785-06C9-400F-B5D2-6522C4265BBC}">
      <dsp:nvSpPr>
        <dsp:cNvPr id="0" name=""/>
        <dsp:cNvSpPr/>
      </dsp:nvSpPr>
      <dsp:spPr>
        <a:xfrm>
          <a:off x="401445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1964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01445" y="0"/>
        <a:ext cx="65645" cy="1649128"/>
      </dsp:txXfrm>
    </dsp:sp>
    <dsp:sp modelId="{46E55FE7-8B7B-4455-9245-E2D88B828A85}">
      <dsp:nvSpPr>
        <dsp:cNvPr id="0" name=""/>
        <dsp:cNvSpPr/>
      </dsp:nvSpPr>
      <dsp:spPr>
        <a:xfrm>
          <a:off x="352011" y="1979154"/>
          <a:ext cx="164512" cy="164512"/>
        </a:xfrm>
        <a:prstGeom prst="ellipse">
          <a:avLst/>
        </a:prstGeom>
        <a:solidFill>
          <a:schemeClr val="accent2">
            <a:hueOff val="-18068"/>
            <a:satOff val="1461"/>
            <a:lumOff val="-7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6E659-A673-46A7-9DD5-AF3C797F8D05}">
      <dsp:nvSpPr>
        <dsp:cNvPr id="0" name=""/>
        <dsp:cNvSpPr/>
      </dsp:nvSpPr>
      <dsp:spPr>
        <a:xfrm>
          <a:off x="574184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1965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74184" y="2473692"/>
        <a:ext cx="65645" cy="1649128"/>
      </dsp:txXfrm>
    </dsp:sp>
    <dsp:sp modelId="{C2ED2B19-39DC-4856-A689-35B13E529735}">
      <dsp:nvSpPr>
        <dsp:cNvPr id="0" name=""/>
        <dsp:cNvSpPr/>
      </dsp:nvSpPr>
      <dsp:spPr>
        <a:xfrm>
          <a:off x="524750" y="1979154"/>
          <a:ext cx="164512" cy="164512"/>
        </a:xfrm>
        <a:prstGeom prst="ellipse">
          <a:avLst/>
        </a:prstGeom>
        <a:solidFill>
          <a:schemeClr val="accent2">
            <a:hueOff val="-27102"/>
            <a:satOff val="2192"/>
            <a:lumOff val="-1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C90F0-BB67-458D-8FE2-2CF342109CF5}">
      <dsp:nvSpPr>
        <dsp:cNvPr id="0" name=""/>
        <dsp:cNvSpPr/>
      </dsp:nvSpPr>
      <dsp:spPr>
        <a:xfrm>
          <a:off x="746922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1966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46922" y="0"/>
        <a:ext cx="65645" cy="1649128"/>
      </dsp:txXfrm>
    </dsp:sp>
    <dsp:sp modelId="{0D8586F7-0A4F-4C75-9A46-3D3CA461DBF0}">
      <dsp:nvSpPr>
        <dsp:cNvPr id="0" name=""/>
        <dsp:cNvSpPr/>
      </dsp:nvSpPr>
      <dsp:spPr>
        <a:xfrm>
          <a:off x="697488" y="1979154"/>
          <a:ext cx="164512" cy="164512"/>
        </a:xfrm>
        <a:prstGeom prst="ellipse">
          <a:avLst/>
        </a:prstGeom>
        <a:solidFill>
          <a:schemeClr val="accent2">
            <a:hueOff val="-36135"/>
            <a:satOff val="2923"/>
            <a:lumOff val="-1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E0688-DA02-4699-B36C-5043D5C74317}">
      <dsp:nvSpPr>
        <dsp:cNvPr id="0" name=""/>
        <dsp:cNvSpPr/>
      </dsp:nvSpPr>
      <dsp:spPr>
        <a:xfrm>
          <a:off x="919661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1967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19661" y="2473692"/>
        <a:ext cx="65645" cy="1649128"/>
      </dsp:txXfrm>
    </dsp:sp>
    <dsp:sp modelId="{15C8A7D6-DD47-4B99-B329-224A75F33BD6}">
      <dsp:nvSpPr>
        <dsp:cNvPr id="0" name=""/>
        <dsp:cNvSpPr/>
      </dsp:nvSpPr>
      <dsp:spPr>
        <a:xfrm>
          <a:off x="870227" y="1979154"/>
          <a:ext cx="164512" cy="164512"/>
        </a:xfrm>
        <a:prstGeom prst="ellipse">
          <a:avLst/>
        </a:prstGeom>
        <a:solidFill>
          <a:schemeClr val="accent2">
            <a:hueOff val="-45169"/>
            <a:satOff val="3653"/>
            <a:lumOff val="-18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2AD61-509B-4536-9DD7-BD306F621CFE}">
      <dsp:nvSpPr>
        <dsp:cNvPr id="0" name=""/>
        <dsp:cNvSpPr/>
      </dsp:nvSpPr>
      <dsp:spPr>
        <a:xfrm>
          <a:off x="1092399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1968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092399" y="0"/>
        <a:ext cx="65645" cy="1649128"/>
      </dsp:txXfrm>
    </dsp:sp>
    <dsp:sp modelId="{EC48B75E-1E43-4F6A-8B45-D325C024C188}">
      <dsp:nvSpPr>
        <dsp:cNvPr id="0" name=""/>
        <dsp:cNvSpPr/>
      </dsp:nvSpPr>
      <dsp:spPr>
        <a:xfrm>
          <a:off x="1042965" y="1979154"/>
          <a:ext cx="164512" cy="164512"/>
        </a:xfrm>
        <a:prstGeom prst="ellipse">
          <a:avLst/>
        </a:prstGeom>
        <a:solidFill>
          <a:schemeClr val="accent2">
            <a:hueOff val="-54203"/>
            <a:satOff val="4384"/>
            <a:lumOff val="-22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6F4908-F47A-469E-9227-EDE2E6D75678}">
      <dsp:nvSpPr>
        <dsp:cNvPr id="0" name=""/>
        <dsp:cNvSpPr/>
      </dsp:nvSpPr>
      <dsp:spPr>
        <a:xfrm>
          <a:off x="1265138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1969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265138" y="2473692"/>
        <a:ext cx="65645" cy="1649128"/>
      </dsp:txXfrm>
    </dsp:sp>
    <dsp:sp modelId="{D2B4C732-FCF5-4C92-9076-5601EE6EEDAE}">
      <dsp:nvSpPr>
        <dsp:cNvPr id="0" name=""/>
        <dsp:cNvSpPr/>
      </dsp:nvSpPr>
      <dsp:spPr>
        <a:xfrm>
          <a:off x="1215704" y="1979154"/>
          <a:ext cx="164512" cy="164512"/>
        </a:xfrm>
        <a:prstGeom prst="ellipse">
          <a:avLst/>
        </a:prstGeom>
        <a:solidFill>
          <a:schemeClr val="accent2">
            <a:hueOff val="-63237"/>
            <a:satOff val="5115"/>
            <a:lumOff val="-2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FEC5A-8E04-4E45-B3D5-CEFE40B3F5F5}">
      <dsp:nvSpPr>
        <dsp:cNvPr id="0" name=""/>
        <dsp:cNvSpPr/>
      </dsp:nvSpPr>
      <dsp:spPr>
        <a:xfrm>
          <a:off x="1437876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1970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437876" y="0"/>
        <a:ext cx="65645" cy="1649128"/>
      </dsp:txXfrm>
    </dsp:sp>
    <dsp:sp modelId="{DC3C3FAE-BE9A-4124-842B-BEE0D746F459}">
      <dsp:nvSpPr>
        <dsp:cNvPr id="0" name=""/>
        <dsp:cNvSpPr/>
      </dsp:nvSpPr>
      <dsp:spPr>
        <a:xfrm>
          <a:off x="1388443" y="1979154"/>
          <a:ext cx="164512" cy="164512"/>
        </a:xfrm>
        <a:prstGeom prst="ellipse">
          <a:avLst/>
        </a:prstGeom>
        <a:solidFill>
          <a:schemeClr val="accent2">
            <a:hueOff val="-72271"/>
            <a:satOff val="5846"/>
            <a:lumOff val="-2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409AA-C4C7-4887-908B-1B63C2C4A4A5}">
      <dsp:nvSpPr>
        <dsp:cNvPr id="0" name=""/>
        <dsp:cNvSpPr/>
      </dsp:nvSpPr>
      <dsp:spPr>
        <a:xfrm>
          <a:off x="1610615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610615" y="2473692"/>
        <a:ext cx="65645" cy="1649128"/>
      </dsp:txXfrm>
    </dsp:sp>
    <dsp:sp modelId="{AA673B3A-4D47-458F-807D-CE5DD1DA2CD6}">
      <dsp:nvSpPr>
        <dsp:cNvPr id="0" name=""/>
        <dsp:cNvSpPr/>
      </dsp:nvSpPr>
      <dsp:spPr>
        <a:xfrm>
          <a:off x="1561181" y="1979154"/>
          <a:ext cx="164512" cy="164512"/>
        </a:xfrm>
        <a:prstGeom prst="ellipse">
          <a:avLst/>
        </a:prstGeom>
        <a:solidFill>
          <a:schemeClr val="accent2">
            <a:hueOff val="-81305"/>
            <a:satOff val="6576"/>
            <a:lumOff val="-3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A8293-24FF-4F48-9060-99FCDCD7A8D0}">
      <dsp:nvSpPr>
        <dsp:cNvPr id="0" name=""/>
        <dsp:cNvSpPr/>
      </dsp:nvSpPr>
      <dsp:spPr>
        <a:xfrm>
          <a:off x="1783353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1972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783353" y="0"/>
        <a:ext cx="65645" cy="1649128"/>
      </dsp:txXfrm>
    </dsp:sp>
    <dsp:sp modelId="{CE479B57-A529-4386-9835-BABD2B5AB77E}">
      <dsp:nvSpPr>
        <dsp:cNvPr id="0" name=""/>
        <dsp:cNvSpPr/>
      </dsp:nvSpPr>
      <dsp:spPr>
        <a:xfrm>
          <a:off x="1733920" y="1979154"/>
          <a:ext cx="164512" cy="164512"/>
        </a:xfrm>
        <a:prstGeom prst="ellipse">
          <a:avLst/>
        </a:prstGeom>
        <a:solidFill>
          <a:schemeClr val="accent2">
            <a:hueOff val="-90339"/>
            <a:satOff val="7307"/>
            <a:lumOff val="-3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A9782-944B-4F70-AFBE-4C98CF504108}">
      <dsp:nvSpPr>
        <dsp:cNvPr id="0" name=""/>
        <dsp:cNvSpPr/>
      </dsp:nvSpPr>
      <dsp:spPr>
        <a:xfrm>
          <a:off x="1956092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956092" y="2473692"/>
        <a:ext cx="65645" cy="1649128"/>
      </dsp:txXfrm>
    </dsp:sp>
    <dsp:sp modelId="{07D9E6F2-485C-4F6C-B082-A4260E327EBA}">
      <dsp:nvSpPr>
        <dsp:cNvPr id="0" name=""/>
        <dsp:cNvSpPr/>
      </dsp:nvSpPr>
      <dsp:spPr>
        <a:xfrm>
          <a:off x="1906658" y="1979154"/>
          <a:ext cx="164512" cy="164512"/>
        </a:xfrm>
        <a:prstGeom prst="ellipse">
          <a:avLst/>
        </a:prstGeom>
        <a:solidFill>
          <a:schemeClr val="accent2">
            <a:hueOff val="-99373"/>
            <a:satOff val="8038"/>
            <a:lumOff val="-4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F3A01-F7D9-48D9-B601-9E74FFB65BAE}">
      <dsp:nvSpPr>
        <dsp:cNvPr id="0" name=""/>
        <dsp:cNvSpPr/>
      </dsp:nvSpPr>
      <dsp:spPr>
        <a:xfrm>
          <a:off x="2128830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128830" y="0"/>
        <a:ext cx="65645" cy="1649128"/>
      </dsp:txXfrm>
    </dsp:sp>
    <dsp:sp modelId="{6A920DE2-C2BD-411B-B817-1F787E1AD289}">
      <dsp:nvSpPr>
        <dsp:cNvPr id="0" name=""/>
        <dsp:cNvSpPr/>
      </dsp:nvSpPr>
      <dsp:spPr>
        <a:xfrm>
          <a:off x="2079397" y="1979154"/>
          <a:ext cx="164512" cy="164512"/>
        </a:xfrm>
        <a:prstGeom prst="ellipse">
          <a:avLst/>
        </a:prstGeom>
        <a:solidFill>
          <a:schemeClr val="accent2">
            <a:hueOff val="-108406"/>
            <a:satOff val="8768"/>
            <a:lumOff val="-4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5F3E4-E4DC-4757-873D-DA4E64C4F2DD}">
      <dsp:nvSpPr>
        <dsp:cNvPr id="0" name=""/>
        <dsp:cNvSpPr/>
      </dsp:nvSpPr>
      <dsp:spPr>
        <a:xfrm>
          <a:off x="2301569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301569" y="2473692"/>
        <a:ext cx="65645" cy="1649128"/>
      </dsp:txXfrm>
    </dsp:sp>
    <dsp:sp modelId="{16A3A0EB-0061-434E-8051-3DCEB101DB43}">
      <dsp:nvSpPr>
        <dsp:cNvPr id="0" name=""/>
        <dsp:cNvSpPr/>
      </dsp:nvSpPr>
      <dsp:spPr>
        <a:xfrm>
          <a:off x="2252135" y="1979154"/>
          <a:ext cx="164512" cy="164512"/>
        </a:xfrm>
        <a:prstGeom prst="ellipse">
          <a:avLst/>
        </a:prstGeom>
        <a:solidFill>
          <a:schemeClr val="accent2">
            <a:hueOff val="-117440"/>
            <a:satOff val="9499"/>
            <a:lumOff val="-48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F8E8C-9AB4-482C-B9A9-B74A564763EE}">
      <dsp:nvSpPr>
        <dsp:cNvPr id="0" name=""/>
        <dsp:cNvSpPr/>
      </dsp:nvSpPr>
      <dsp:spPr>
        <a:xfrm>
          <a:off x="2474307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1976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474307" y="0"/>
        <a:ext cx="65645" cy="1649128"/>
      </dsp:txXfrm>
    </dsp:sp>
    <dsp:sp modelId="{F74CC3AF-579D-41EC-880B-6D28F51D8FE3}">
      <dsp:nvSpPr>
        <dsp:cNvPr id="0" name=""/>
        <dsp:cNvSpPr/>
      </dsp:nvSpPr>
      <dsp:spPr>
        <a:xfrm>
          <a:off x="2424874" y="1979154"/>
          <a:ext cx="164512" cy="164512"/>
        </a:xfrm>
        <a:prstGeom prst="ellipse">
          <a:avLst/>
        </a:prstGeom>
        <a:solidFill>
          <a:schemeClr val="accent2">
            <a:hueOff val="-126474"/>
            <a:satOff val="10230"/>
            <a:lumOff val="-51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41319-0D91-43E3-95E6-B4E5C8AAC4CB}">
      <dsp:nvSpPr>
        <dsp:cNvPr id="0" name=""/>
        <dsp:cNvSpPr/>
      </dsp:nvSpPr>
      <dsp:spPr>
        <a:xfrm>
          <a:off x="2647046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647046" y="2473692"/>
        <a:ext cx="65645" cy="1649128"/>
      </dsp:txXfrm>
    </dsp:sp>
    <dsp:sp modelId="{2133660B-7EA0-4004-AECA-1880CC708256}">
      <dsp:nvSpPr>
        <dsp:cNvPr id="0" name=""/>
        <dsp:cNvSpPr/>
      </dsp:nvSpPr>
      <dsp:spPr>
        <a:xfrm>
          <a:off x="2597612" y="1979154"/>
          <a:ext cx="164512" cy="164512"/>
        </a:xfrm>
        <a:prstGeom prst="ellipse">
          <a:avLst/>
        </a:prstGeom>
        <a:solidFill>
          <a:schemeClr val="accent2">
            <a:hueOff val="-135508"/>
            <a:satOff val="10960"/>
            <a:lumOff val="-55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FCF3C-D6AA-459A-B642-0DA7E00DC569}">
      <dsp:nvSpPr>
        <dsp:cNvPr id="0" name=""/>
        <dsp:cNvSpPr/>
      </dsp:nvSpPr>
      <dsp:spPr>
        <a:xfrm>
          <a:off x="2819785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819785" y="0"/>
        <a:ext cx="65645" cy="1649128"/>
      </dsp:txXfrm>
    </dsp:sp>
    <dsp:sp modelId="{D22D3E31-54C3-4CCE-A451-034E28DA85DB}">
      <dsp:nvSpPr>
        <dsp:cNvPr id="0" name=""/>
        <dsp:cNvSpPr/>
      </dsp:nvSpPr>
      <dsp:spPr>
        <a:xfrm>
          <a:off x="2770351" y="1979154"/>
          <a:ext cx="164512" cy="164512"/>
        </a:xfrm>
        <a:prstGeom prst="ellipse">
          <a:avLst/>
        </a:prstGeom>
        <a:solidFill>
          <a:schemeClr val="accent2">
            <a:hueOff val="-144542"/>
            <a:satOff val="11691"/>
            <a:lumOff val="-59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24966-C3CE-4855-8F25-56706B198636}">
      <dsp:nvSpPr>
        <dsp:cNvPr id="0" name=""/>
        <dsp:cNvSpPr/>
      </dsp:nvSpPr>
      <dsp:spPr>
        <a:xfrm>
          <a:off x="2992523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1979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992523" y="2473692"/>
        <a:ext cx="65645" cy="1649128"/>
      </dsp:txXfrm>
    </dsp:sp>
    <dsp:sp modelId="{DBB18B18-C8E3-4002-B50C-65C5D73B7C31}">
      <dsp:nvSpPr>
        <dsp:cNvPr id="0" name=""/>
        <dsp:cNvSpPr/>
      </dsp:nvSpPr>
      <dsp:spPr>
        <a:xfrm>
          <a:off x="2943089" y="1979154"/>
          <a:ext cx="164512" cy="164512"/>
        </a:xfrm>
        <a:prstGeom prst="ellipse">
          <a:avLst/>
        </a:prstGeom>
        <a:solidFill>
          <a:schemeClr val="accent2">
            <a:hueOff val="-153576"/>
            <a:satOff val="12422"/>
            <a:lumOff val="-63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3FC2D-EC12-4CDA-8793-B9F8AC013B87}">
      <dsp:nvSpPr>
        <dsp:cNvPr id="0" name=""/>
        <dsp:cNvSpPr/>
      </dsp:nvSpPr>
      <dsp:spPr>
        <a:xfrm>
          <a:off x="3165262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1980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165262" y="0"/>
        <a:ext cx="65645" cy="1649128"/>
      </dsp:txXfrm>
    </dsp:sp>
    <dsp:sp modelId="{AE6A41A7-636A-492E-9C35-1A2443E48F8D}">
      <dsp:nvSpPr>
        <dsp:cNvPr id="0" name=""/>
        <dsp:cNvSpPr/>
      </dsp:nvSpPr>
      <dsp:spPr>
        <a:xfrm>
          <a:off x="3115828" y="1979154"/>
          <a:ext cx="164512" cy="164512"/>
        </a:xfrm>
        <a:prstGeom prst="ellipse">
          <a:avLst/>
        </a:prstGeom>
        <a:solidFill>
          <a:schemeClr val="accent2">
            <a:hueOff val="-162610"/>
            <a:satOff val="13152"/>
            <a:lumOff val="-66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AF904-02FA-4D9F-9338-1422C69FF2AC}">
      <dsp:nvSpPr>
        <dsp:cNvPr id="0" name=""/>
        <dsp:cNvSpPr/>
      </dsp:nvSpPr>
      <dsp:spPr>
        <a:xfrm>
          <a:off x="3338000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338000" y="2473692"/>
        <a:ext cx="65645" cy="1649128"/>
      </dsp:txXfrm>
    </dsp:sp>
    <dsp:sp modelId="{B73DBC06-5768-4979-8A03-F70E7132E099}">
      <dsp:nvSpPr>
        <dsp:cNvPr id="0" name=""/>
        <dsp:cNvSpPr/>
      </dsp:nvSpPr>
      <dsp:spPr>
        <a:xfrm>
          <a:off x="3288567" y="1979154"/>
          <a:ext cx="164512" cy="164512"/>
        </a:xfrm>
        <a:prstGeom prst="ellipse">
          <a:avLst/>
        </a:prstGeom>
        <a:solidFill>
          <a:schemeClr val="accent2">
            <a:hueOff val="-171644"/>
            <a:satOff val="13883"/>
            <a:lumOff val="-70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EA3B7-89AB-4A4B-A04A-A7E4EEEBD01B}">
      <dsp:nvSpPr>
        <dsp:cNvPr id="0" name=""/>
        <dsp:cNvSpPr/>
      </dsp:nvSpPr>
      <dsp:spPr>
        <a:xfrm>
          <a:off x="3510739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1982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510739" y="0"/>
        <a:ext cx="65645" cy="1649128"/>
      </dsp:txXfrm>
    </dsp:sp>
    <dsp:sp modelId="{68D60FC2-15B5-4B84-B710-1D451B8740BA}">
      <dsp:nvSpPr>
        <dsp:cNvPr id="0" name=""/>
        <dsp:cNvSpPr/>
      </dsp:nvSpPr>
      <dsp:spPr>
        <a:xfrm>
          <a:off x="3461305" y="1979154"/>
          <a:ext cx="164512" cy="164512"/>
        </a:xfrm>
        <a:prstGeom prst="ellipse">
          <a:avLst/>
        </a:prstGeom>
        <a:solidFill>
          <a:schemeClr val="accent2">
            <a:hueOff val="-180677"/>
            <a:satOff val="14614"/>
            <a:lumOff val="-74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2EBEC-E188-4DE3-9A40-51D45ED9C56F}">
      <dsp:nvSpPr>
        <dsp:cNvPr id="0" name=""/>
        <dsp:cNvSpPr/>
      </dsp:nvSpPr>
      <dsp:spPr>
        <a:xfrm>
          <a:off x="3683477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683477" y="2473692"/>
        <a:ext cx="65645" cy="1649128"/>
      </dsp:txXfrm>
    </dsp:sp>
    <dsp:sp modelId="{535071D7-5A88-4296-8D8A-2481EE7497CF}">
      <dsp:nvSpPr>
        <dsp:cNvPr id="0" name=""/>
        <dsp:cNvSpPr/>
      </dsp:nvSpPr>
      <dsp:spPr>
        <a:xfrm>
          <a:off x="3634044" y="1979154"/>
          <a:ext cx="164512" cy="164512"/>
        </a:xfrm>
        <a:prstGeom prst="ellipse">
          <a:avLst/>
        </a:prstGeom>
        <a:solidFill>
          <a:schemeClr val="accent2">
            <a:hueOff val="-189711"/>
            <a:satOff val="15345"/>
            <a:lumOff val="-77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B1477-9452-4DE7-A96A-EAC8A735BEFD}">
      <dsp:nvSpPr>
        <dsp:cNvPr id="0" name=""/>
        <dsp:cNvSpPr/>
      </dsp:nvSpPr>
      <dsp:spPr>
        <a:xfrm>
          <a:off x="3856216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856216" y="0"/>
        <a:ext cx="65645" cy="1649128"/>
      </dsp:txXfrm>
    </dsp:sp>
    <dsp:sp modelId="{69B38B42-E5F3-42FD-A321-11A55983322A}">
      <dsp:nvSpPr>
        <dsp:cNvPr id="0" name=""/>
        <dsp:cNvSpPr/>
      </dsp:nvSpPr>
      <dsp:spPr>
        <a:xfrm>
          <a:off x="3806782" y="1979154"/>
          <a:ext cx="164512" cy="164512"/>
        </a:xfrm>
        <a:prstGeom prst="ellipse">
          <a:avLst/>
        </a:prstGeom>
        <a:solidFill>
          <a:schemeClr val="accent2">
            <a:hueOff val="-198745"/>
            <a:satOff val="16075"/>
            <a:lumOff val="-8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5FFD3-4F4A-4474-86AD-BC727892314F}">
      <dsp:nvSpPr>
        <dsp:cNvPr id="0" name=""/>
        <dsp:cNvSpPr/>
      </dsp:nvSpPr>
      <dsp:spPr>
        <a:xfrm>
          <a:off x="4028954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028954" y="2473692"/>
        <a:ext cx="65645" cy="1649128"/>
      </dsp:txXfrm>
    </dsp:sp>
    <dsp:sp modelId="{C4E0E5F1-4519-4B63-AFFB-19538F105B05}">
      <dsp:nvSpPr>
        <dsp:cNvPr id="0" name=""/>
        <dsp:cNvSpPr/>
      </dsp:nvSpPr>
      <dsp:spPr>
        <a:xfrm>
          <a:off x="3979521" y="1979154"/>
          <a:ext cx="164512" cy="164512"/>
        </a:xfrm>
        <a:prstGeom prst="ellipse">
          <a:avLst/>
        </a:prstGeom>
        <a:solidFill>
          <a:schemeClr val="accent2">
            <a:hueOff val="-207779"/>
            <a:satOff val="16806"/>
            <a:lumOff val="-8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79BE7-C6A0-4BFE-8B4A-F8CBC2E21452}">
      <dsp:nvSpPr>
        <dsp:cNvPr id="0" name=""/>
        <dsp:cNvSpPr/>
      </dsp:nvSpPr>
      <dsp:spPr>
        <a:xfrm>
          <a:off x="4201693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1986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201693" y="0"/>
        <a:ext cx="65645" cy="1649128"/>
      </dsp:txXfrm>
    </dsp:sp>
    <dsp:sp modelId="{0B59AA1B-8D64-4D56-88EB-09DA63215FBC}">
      <dsp:nvSpPr>
        <dsp:cNvPr id="0" name=""/>
        <dsp:cNvSpPr/>
      </dsp:nvSpPr>
      <dsp:spPr>
        <a:xfrm>
          <a:off x="4152259" y="1979154"/>
          <a:ext cx="164512" cy="164512"/>
        </a:xfrm>
        <a:prstGeom prst="ellipse">
          <a:avLst/>
        </a:prstGeom>
        <a:solidFill>
          <a:schemeClr val="accent2">
            <a:hueOff val="-216813"/>
            <a:satOff val="17537"/>
            <a:lumOff val="-88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B2B87-824F-441F-B4EC-1E12E94C9374}">
      <dsp:nvSpPr>
        <dsp:cNvPr id="0" name=""/>
        <dsp:cNvSpPr/>
      </dsp:nvSpPr>
      <dsp:spPr>
        <a:xfrm>
          <a:off x="4374431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374431" y="2473692"/>
        <a:ext cx="65645" cy="1649128"/>
      </dsp:txXfrm>
    </dsp:sp>
    <dsp:sp modelId="{C3BB7FC1-830C-4FEB-95D6-40884202868E}">
      <dsp:nvSpPr>
        <dsp:cNvPr id="0" name=""/>
        <dsp:cNvSpPr/>
      </dsp:nvSpPr>
      <dsp:spPr>
        <a:xfrm>
          <a:off x="4324998" y="1979154"/>
          <a:ext cx="164512" cy="164512"/>
        </a:xfrm>
        <a:prstGeom prst="ellipse">
          <a:avLst/>
        </a:prstGeom>
        <a:solidFill>
          <a:schemeClr val="accent2">
            <a:hueOff val="-225847"/>
            <a:satOff val="18267"/>
            <a:lumOff val="-9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4C4D4-129D-479E-A16B-07DD1D3B89C9}">
      <dsp:nvSpPr>
        <dsp:cNvPr id="0" name=""/>
        <dsp:cNvSpPr/>
      </dsp:nvSpPr>
      <dsp:spPr>
        <a:xfrm>
          <a:off x="4547170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547170" y="0"/>
        <a:ext cx="65645" cy="1649128"/>
      </dsp:txXfrm>
    </dsp:sp>
    <dsp:sp modelId="{0166EFD7-3319-4FB4-958D-1237A9D3118B}">
      <dsp:nvSpPr>
        <dsp:cNvPr id="0" name=""/>
        <dsp:cNvSpPr/>
      </dsp:nvSpPr>
      <dsp:spPr>
        <a:xfrm>
          <a:off x="4497736" y="1979154"/>
          <a:ext cx="164512" cy="164512"/>
        </a:xfrm>
        <a:prstGeom prst="ellipse">
          <a:avLst/>
        </a:prstGeom>
        <a:solidFill>
          <a:schemeClr val="accent2">
            <a:hueOff val="-234881"/>
            <a:satOff val="18998"/>
            <a:lumOff val="-96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6D80E-E06E-4B86-B76B-F0ED94FCCF26}">
      <dsp:nvSpPr>
        <dsp:cNvPr id="0" name=""/>
        <dsp:cNvSpPr/>
      </dsp:nvSpPr>
      <dsp:spPr>
        <a:xfrm>
          <a:off x="4719909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1989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719909" y="2473692"/>
        <a:ext cx="65645" cy="1649128"/>
      </dsp:txXfrm>
    </dsp:sp>
    <dsp:sp modelId="{FFD3B000-D567-4957-9E17-B3010809BB9E}">
      <dsp:nvSpPr>
        <dsp:cNvPr id="0" name=""/>
        <dsp:cNvSpPr/>
      </dsp:nvSpPr>
      <dsp:spPr>
        <a:xfrm>
          <a:off x="4670475" y="1979154"/>
          <a:ext cx="164512" cy="164512"/>
        </a:xfrm>
        <a:prstGeom prst="ellipse">
          <a:avLst/>
        </a:prstGeom>
        <a:solidFill>
          <a:schemeClr val="accent2">
            <a:hueOff val="-243915"/>
            <a:satOff val="19729"/>
            <a:lumOff val="-100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4AA34-E6F4-41AE-94D3-2604DFB8FBD8}">
      <dsp:nvSpPr>
        <dsp:cNvPr id="0" name=""/>
        <dsp:cNvSpPr/>
      </dsp:nvSpPr>
      <dsp:spPr>
        <a:xfrm>
          <a:off x="4892647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1990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892647" y="0"/>
        <a:ext cx="65645" cy="1649128"/>
      </dsp:txXfrm>
    </dsp:sp>
    <dsp:sp modelId="{D9514FF4-C917-4AE7-AB11-57D74FE6E2A1}">
      <dsp:nvSpPr>
        <dsp:cNvPr id="0" name=""/>
        <dsp:cNvSpPr/>
      </dsp:nvSpPr>
      <dsp:spPr>
        <a:xfrm>
          <a:off x="4843213" y="1979154"/>
          <a:ext cx="164512" cy="164512"/>
        </a:xfrm>
        <a:prstGeom prst="ellipse">
          <a:avLst/>
        </a:prstGeom>
        <a:solidFill>
          <a:schemeClr val="accent2">
            <a:hueOff val="-252948"/>
            <a:satOff val="20459"/>
            <a:lumOff val="-103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CC3A6-E35F-41D5-ADD3-3F6433372380}">
      <dsp:nvSpPr>
        <dsp:cNvPr id="0" name=""/>
        <dsp:cNvSpPr/>
      </dsp:nvSpPr>
      <dsp:spPr>
        <a:xfrm>
          <a:off x="5065386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065386" y="2473692"/>
        <a:ext cx="65645" cy="1649128"/>
      </dsp:txXfrm>
    </dsp:sp>
    <dsp:sp modelId="{847B6C33-59AA-4635-9766-0882F7E09664}">
      <dsp:nvSpPr>
        <dsp:cNvPr id="0" name=""/>
        <dsp:cNvSpPr/>
      </dsp:nvSpPr>
      <dsp:spPr>
        <a:xfrm>
          <a:off x="5015952" y="1979154"/>
          <a:ext cx="164512" cy="164512"/>
        </a:xfrm>
        <a:prstGeom prst="ellipse">
          <a:avLst/>
        </a:prstGeom>
        <a:solidFill>
          <a:schemeClr val="accent2">
            <a:hueOff val="-261982"/>
            <a:satOff val="21190"/>
            <a:lumOff val="-10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150AA-D412-41D6-B0B7-44F14EDA2421}">
      <dsp:nvSpPr>
        <dsp:cNvPr id="0" name=""/>
        <dsp:cNvSpPr/>
      </dsp:nvSpPr>
      <dsp:spPr>
        <a:xfrm>
          <a:off x="5238124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1992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238124" y="0"/>
        <a:ext cx="65645" cy="1649128"/>
      </dsp:txXfrm>
    </dsp:sp>
    <dsp:sp modelId="{05DD074B-256D-45C2-A4DA-B72A530CABE2}">
      <dsp:nvSpPr>
        <dsp:cNvPr id="0" name=""/>
        <dsp:cNvSpPr/>
      </dsp:nvSpPr>
      <dsp:spPr>
        <a:xfrm>
          <a:off x="5188691" y="1979154"/>
          <a:ext cx="164512" cy="164512"/>
        </a:xfrm>
        <a:prstGeom prst="ellipse">
          <a:avLst/>
        </a:prstGeom>
        <a:solidFill>
          <a:schemeClr val="accent2">
            <a:hueOff val="-271016"/>
            <a:satOff val="21921"/>
            <a:lumOff val="-111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FAADD-6206-4689-A805-6E80119498D8}">
      <dsp:nvSpPr>
        <dsp:cNvPr id="0" name=""/>
        <dsp:cNvSpPr/>
      </dsp:nvSpPr>
      <dsp:spPr>
        <a:xfrm>
          <a:off x="5410863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410863" y="2473692"/>
        <a:ext cx="65645" cy="1649128"/>
      </dsp:txXfrm>
    </dsp:sp>
    <dsp:sp modelId="{B2186390-3CBF-4BF7-96FE-BB3B7BBFB3B3}">
      <dsp:nvSpPr>
        <dsp:cNvPr id="0" name=""/>
        <dsp:cNvSpPr/>
      </dsp:nvSpPr>
      <dsp:spPr>
        <a:xfrm>
          <a:off x="5361429" y="1979154"/>
          <a:ext cx="164512" cy="164512"/>
        </a:xfrm>
        <a:prstGeom prst="ellipse">
          <a:avLst/>
        </a:prstGeom>
        <a:solidFill>
          <a:schemeClr val="accent2">
            <a:hueOff val="-280050"/>
            <a:satOff val="22651"/>
            <a:lumOff val="-114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6B6E6-3629-48C3-A8E3-B19C2EA150AE}">
      <dsp:nvSpPr>
        <dsp:cNvPr id="0" name=""/>
        <dsp:cNvSpPr/>
      </dsp:nvSpPr>
      <dsp:spPr>
        <a:xfrm>
          <a:off x="5583601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583601" y="0"/>
        <a:ext cx="65645" cy="1649128"/>
      </dsp:txXfrm>
    </dsp:sp>
    <dsp:sp modelId="{8108E27B-541D-4C6C-A317-6FDE7CBAA733}">
      <dsp:nvSpPr>
        <dsp:cNvPr id="0" name=""/>
        <dsp:cNvSpPr/>
      </dsp:nvSpPr>
      <dsp:spPr>
        <a:xfrm>
          <a:off x="5534168" y="1979154"/>
          <a:ext cx="164512" cy="164512"/>
        </a:xfrm>
        <a:prstGeom prst="ellipse">
          <a:avLst/>
        </a:prstGeom>
        <a:solidFill>
          <a:schemeClr val="accent2">
            <a:hueOff val="-289084"/>
            <a:satOff val="23382"/>
            <a:lumOff val="-11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A8FF9-4571-4BCF-93AD-FC82CD3B02E2}">
      <dsp:nvSpPr>
        <dsp:cNvPr id="0" name=""/>
        <dsp:cNvSpPr/>
      </dsp:nvSpPr>
      <dsp:spPr>
        <a:xfrm>
          <a:off x="5756340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756340" y="2473692"/>
        <a:ext cx="65645" cy="1649128"/>
      </dsp:txXfrm>
    </dsp:sp>
    <dsp:sp modelId="{C65C6D80-70D3-4169-AC6C-C6359E8CF1FD}">
      <dsp:nvSpPr>
        <dsp:cNvPr id="0" name=""/>
        <dsp:cNvSpPr/>
      </dsp:nvSpPr>
      <dsp:spPr>
        <a:xfrm>
          <a:off x="5706906" y="1979154"/>
          <a:ext cx="164512" cy="164512"/>
        </a:xfrm>
        <a:prstGeom prst="ellipse">
          <a:avLst/>
        </a:prstGeom>
        <a:solidFill>
          <a:schemeClr val="accent2">
            <a:hueOff val="-298118"/>
            <a:satOff val="24113"/>
            <a:lumOff val="-1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2884C-D9B9-49E3-BD2F-016B19F70E94}">
      <dsp:nvSpPr>
        <dsp:cNvPr id="0" name=""/>
        <dsp:cNvSpPr/>
      </dsp:nvSpPr>
      <dsp:spPr>
        <a:xfrm>
          <a:off x="5929078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1996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929078" y="0"/>
        <a:ext cx="65645" cy="1649128"/>
      </dsp:txXfrm>
    </dsp:sp>
    <dsp:sp modelId="{E97AC19D-ECFB-40A9-A8CE-A17DFC04149F}">
      <dsp:nvSpPr>
        <dsp:cNvPr id="0" name=""/>
        <dsp:cNvSpPr/>
      </dsp:nvSpPr>
      <dsp:spPr>
        <a:xfrm>
          <a:off x="5879645" y="1979154"/>
          <a:ext cx="164512" cy="164512"/>
        </a:xfrm>
        <a:prstGeom prst="ellipse">
          <a:avLst/>
        </a:prstGeom>
        <a:solidFill>
          <a:schemeClr val="accent2">
            <a:hueOff val="-307152"/>
            <a:satOff val="24843"/>
            <a:lumOff val="-126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3584E-257A-43CA-8ED4-8FE020AAC1A3}">
      <dsp:nvSpPr>
        <dsp:cNvPr id="0" name=""/>
        <dsp:cNvSpPr/>
      </dsp:nvSpPr>
      <dsp:spPr>
        <a:xfrm>
          <a:off x="6101817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101817" y="2473692"/>
        <a:ext cx="65645" cy="1649128"/>
      </dsp:txXfrm>
    </dsp:sp>
    <dsp:sp modelId="{6CB8F1E4-5363-4560-B47A-1FC86C53BA16}">
      <dsp:nvSpPr>
        <dsp:cNvPr id="0" name=""/>
        <dsp:cNvSpPr/>
      </dsp:nvSpPr>
      <dsp:spPr>
        <a:xfrm>
          <a:off x="6052383" y="1979154"/>
          <a:ext cx="164512" cy="164512"/>
        </a:xfrm>
        <a:prstGeom prst="ellipse">
          <a:avLst/>
        </a:prstGeom>
        <a:solidFill>
          <a:schemeClr val="accent2">
            <a:hueOff val="-316186"/>
            <a:satOff val="25574"/>
            <a:lumOff val="-129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E219D-4EF7-47C0-818D-40EED501AA42}">
      <dsp:nvSpPr>
        <dsp:cNvPr id="0" name=""/>
        <dsp:cNvSpPr/>
      </dsp:nvSpPr>
      <dsp:spPr>
        <a:xfrm>
          <a:off x="6274555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274555" y="0"/>
        <a:ext cx="65645" cy="1649128"/>
      </dsp:txXfrm>
    </dsp:sp>
    <dsp:sp modelId="{9B5E8EBD-0A99-4B86-A191-F16F04E4EF31}">
      <dsp:nvSpPr>
        <dsp:cNvPr id="0" name=""/>
        <dsp:cNvSpPr/>
      </dsp:nvSpPr>
      <dsp:spPr>
        <a:xfrm>
          <a:off x="6225122" y="1979154"/>
          <a:ext cx="164512" cy="164512"/>
        </a:xfrm>
        <a:prstGeom prst="ellipse">
          <a:avLst/>
        </a:prstGeom>
        <a:solidFill>
          <a:schemeClr val="accent2">
            <a:hueOff val="-325219"/>
            <a:satOff val="26305"/>
            <a:lumOff val="-13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848DF-C09A-4B98-99FC-449187EE4368}">
      <dsp:nvSpPr>
        <dsp:cNvPr id="0" name=""/>
        <dsp:cNvSpPr/>
      </dsp:nvSpPr>
      <dsp:spPr>
        <a:xfrm>
          <a:off x="6447294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1999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447294" y="2473692"/>
        <a:ext cx="65645" cy="1649128"/>
      </dsp:txXfrm>
    </dsp:sp>
    <dsp:sp modelId="{CB0441F0-C953-4D3E-BC30-A00D259F96CD}">
      <dsp:nvSpPr>
        <dsp:cNvPr id="0" name=""/>
        <dsp:cNvSpPr/>
      </dsp:nvSpPr>
      <dsp:spPr>
        <a:xfrm>
          <a:off x="6397860" y="1979154"/>
          <a:ext cx="164512" cy="164512"/>
        </a:xfrm>
        <a:prstGeom prst="ellipse">
          <a:avLst/>
        </a:prstGeom>
        <a:solidFill>
          <a:schemeClr val="accent2">
            <a:hueOff val="-334253"/>
            <a:satOff val="27036"/>
            <a:lumOff val="-137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5BB63-1AD8-4174-BC19-D870A76674C1}">
      <dsp:nvSpPr>
        <dsp:cNvPr id="0" name=""/>
        <dsp:cNvSpPr/>
      </dsp:nvSpPr>
      <dsp:spPr>
        <a:xfrm>
          <a:off x="6620033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2000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620033" y="0"/>
        <a:ext cx="65645" cy="1649128"/>
      </dsp:txXfrm>
    </dsp:sp>
    <dsp:sp modelId="{219B0EA9-052A-46BD-B780-EF30EF2113FE}">
      <dsp:nvSpPr>
        <dsp:cNvPr id="0" name=""/>
        <dsp:cNvSpPr/>
      </dsp:nvSpPr>
      <dsp:spPr>
        <a:xfrm>
          <a:off x="6570599" y="1979154"/>
          <a:ext cx="164512" cy="164512"/>
        </a:xfrm>
        <a:prstGeom prst="ellipse">
          <a:avLst/>
        </a:prstGeom>
        <a:solidFill>
          <a:schemeClr val="accent2">
            <a:hueOff val="-343287"/>
            <a:satOff val="27766"/>
            <a:lumOff val="-140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B8F91-2C5E-41F9-BA71-449B273447B2}">
      <dsp:nvSpPr>
        <dsp:cNvPr id="0" name=""/>
        <dsp:cNvSpPr/>
      </dsp:nvSpPr>
      <dsp:spPr>
        <a:xfrm>
          <a:off x="6792771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792771" y="2473692"/>
        <a:ext cx="65645" cy="1649128"/>
      </dsp:txXfrm>
    </dsp:sp>
    <dsp:sp modelId="{205BBFE9-CD90-40A9-B568-951A807A7679}">
      <dsp:nvSpPr>
        <dsp:cNvPr id="0" name=""/>
        <dsp:cNvSpPr/>
      </dsp:nvSpPr>
      <dsp:spPr>
        <a:xfrm>
          <a:off x="6743337" y="1979154"/>
          <a:ext cx="164512" cy="164512"/>
        </a:xfrm>
        <a:prstGeom prst="ellipse">
          <a:avLst/>
        </a:prstGeom>
        <a:solidFill>
          <a:schemeClr val="accent2">
            <a:hueOff val="-352321"/>
            <a:satOff val="28497"/>
            <a:lumOff val="-144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40FAA-6FB0-4355-BD4B-B49251E31041}">
      <dsp:nvSpPr>
        <dsp:cNvPr id="0" name=""/>
        <dsp:cNvSpPr/>
      </dsp:nvSpPr>
      <dsp:spPr>
        <a:xfrm>
          <a:off x="6965510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2002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965510" y="0"/>
        <a:ext cx="65645" cy="1649128"/>
      </dsp:txXfrm>
    </dsp:sp>
    <dsp:sp modelId="{E63CD3FC-A197-4015-8F92-E0E41B64E914}">
      <dsp:nvSpPr>
        <dsp:cNvPr id="0" name=""/>
        <dsp:cNvSpPr/>
      </dsp:nvSpPr>
      <dsp:spPr>
        <a:xfrm>
          <a:off x="6916076" y="1979154"/>
          <a:ext cx="164512" cy="164512"/>
        </a:xfrm>
        <a:prstGeom prst="ellipse">
          <a:avLst/>
        </a:prstGeom>
        <a:solidFill>
          <a:schemeClr val="accent2">
            <a:hueOff val="-361355"/>
            <a:satOff val="29228"/>
            <a:lumOff val="-148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477D1-1629-4420-8061-7C23E70085D7}">
      <dsp:nvSpPr>
        <dsp:cNvPr id="0" name=""/>
        <dsp:cNvSpPr/>
      </dsp:nvSpPr>
      <dsp:spPr>
        <a:xfrm>
          <a:off x="7138248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138248" y="2473692"/>
        <a:ext cx="65645" cy="1649128"/>
      </dsp:txXfrm>
    </dsp:sp>
    <dsp:sp modelId="{FE153A86-7D01-454A-836E-7253E1F3AA7E}">
      <dsp:nvSpPr>
        <dsp:cNvPr id="0" name=""/>
        <dsp:cNvSpPr/>
      </dsp:nvSpPr>
      <dsp:spPr>
        <a:xfrm>
          <a:off x="7088814" y="1979154"/>
          <a:ext cx="164512" cy="164512"/>
        </a:xfrm>
        <a:prstGeom prst="ellipse">
          <a:avLst/>
        </a:prstGeom>
        <a:solidFill>
          <a:schemeClr val="accent2">
            <a:hueOff val="-370389"/>
            <a:satOff val="29958"/>
            <a:lumOff val="-15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4CA2F-FC48-4DF5-A2FF-179159E8B6F5}">
      <dsp:nvSpPr>
        <dsp:cNvPr id="0" name=""/>
        <dsp:cNvSpPr/>
      </dsp:nvSpPr>
      <dsp:spPr>
        <a:xfrm>
          <a:off x="7310987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310987" y="0"/>
        <a:ext cx="65645" cy="1649128"/>
      </dsp:txXfrm>
    </dsp:sp>
    <dsp:sp modelId="{82A5B5A6-7EF0-42A3-98C0-5436FF912D4A}">
      <dsp:nvSpPr>
        <dsp:cNvPr id="0" name=""/>
        <dsp:cNvSpPr/>
      </dsp:nvSpPr>
      <dsp:spPr>
        <a:xfrm>
          <a:off x="7261553" y="1979154"/>
          <a:ext cx="164512" cy="164512"/>
        </a:xfrm>
        <a:prstGeom prst="ellipse">
          <a:avLst/>
        </a:prstGeom>
        <a:solidFill>
          <a:schemeClr val="accent2">
            <a:hueOff val="-379423"/>
            <a:satOff val="30689"/>
            <a:lumOff val="-155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63508-C5A4-4BAE-B0B9-1EDF5E2B987E}">
      <dsp:nvSpPr>
        <dsp:cNvPr id="0" name=""/>
        <dsp:cNvSpPr/>
      </dsp:nvSpPr>
      <dsp:spPr>
        <a:xfrm>
          <a:off x="7483725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483725" y="2473692"/>
        <a:ext cx="65645" cy="1649128"/>
      </dsp:txXfrm>
    </dsp:sp>
    <dsp:sp modelId="{53C7916F-984B-436F-9947-AA1695DB4E83}">
      <dsp:nvSpPr>
        <dsp:cNvPr id="0" name=""/>
        <dsp:cNvSpPr/>
      </dsp:nvSpPr>
      <dsp:spPr>
        <a:xfrm>
          <a:off x="7434292" y="1979154"/>
          <a:ext cx="164512" cy="164512"/>
        </a:xfrm>
        <a:prstGeom prst="ellipse">
          <a:avLst/>
        </a:prstGeom>
        <a:solidFill>
          <a:schemeClr val="accent2">
            <a:hueOff val="-388457"/>
            <a:satOff val="31420"/>
            <a:lumOff val="-15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292F4-CD5B-49C8-BA39-6889D3694A6B}">
      <dsp:nvSpPr>
        <dsp:cNvPr id="0" name=""/>
        <dsp:cNvSpPr/>
      </dsp:nvSpPr>
      <dsp:spPr>
        <a:xfrm>
          <a:off x="7656464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2006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656464" y="0"/>
        <a:ext cx="65645" cy="1649128"/>
      </dsp:txXfrm>
    </dsp:sp>
    <dsp:sp modelId="{27B824A0-CAD6-4ED3-88FD-B25588070C1A}">
      <dsp:nvSpPr>
        <dsp:cNvPr id="0" name=""/>
        <dsp:cNvSpPr/>
      </dsp:nvSpPr>
      <dsp:spPr>
        <a:xfrm>
          <a:off x="7607030" y="1979154"/>
          <a:ext cx="164512" cy="164512"/>
        </a:xfrm>
        <a:prstGeom prst="ellipse">
          <a:avLst/>
        </a:prstGeom>
        <a:solidFill>
          <a:schemeClr val="accent2">
            <a:hueOff val="-397490"/>
            <a:satOff val="32150"/>
            <a:lumOff val="-16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034A3-FE1D-4727-BD78-057E4BD77A04}">
      <dsp:nvSpPr>
        <dsp:cNvPr id="0" name=""/>
        <dsp:cNvSpPr/>
      </dsp:nvSpPr>
      <dsp:spPr>
        <a:xfrm>
          <a:off x="7829202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2007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829202" y="2473692"/>
        <a:ext cx="65645" cy="1649128"/>
      </dsp:txXfrm>
    </dsp:sp>
    <dsp:sp modelId="{80ECF7CC-7981-4850-9027-7224793F612B}">
      <dsp:nvSpPr>
        <dsp:cNvPr id="0" name=""/>
        <dsp:cNvSpPr/>
      </dsp:nvSpPr>
      <dsp:spPr>
        <a:xfrm>
          <a:off x="7779769" y="1979154"/>
          <a:ext cx="164512" cy="164512"/>
        </a:xfrm>
        <a:prstGeom prst="ellipse">
          <a:avLst/>
        </a:prstGeom>
        <a:solidFill>
          <a:schemeClr val="accent2">
            <a:hueOff val="-406524"/>
            <a:satOff val="32881"/>
            <a:lumOff val="-166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C1643-7241-4DDE-9D2B-489518D17076}">
      <dsp:nvSpPr>
        <dsp:cNvPr id="0" name=""/>
        <dsp:cNvSpPr/>
      </dsp:nvSpPr>
      <dsp:spPr>
        <a:xfrm>
          <a:off x="8001941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2008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001941" y="0"/>
        <a:ext cx="65645" cy="1649128"/>
      </dsp:txXfrm>
    </dsp:sp>
    <dsp:sp modelId="{D210FF0E-6FC7-4B11-AAA9-DA4134D1BC2B}">
      <dsp:nvSpPr>
        <dsp:cNvPr id="0" name=""/>
        <dsp:cNvSpPr/>
      </dsp:nvSpPr>
      <dsp:spPr>
        <a:xfrm>
          <a:off x="7952507" y="1979154"/>
          <a:ext cx="164512" cy="164512"/>
        </a:xfrm>
        <a:prstGeom prst="ellipse">
          <a:avLst/>
        </a:prstGeom>
        <a:solidFill>
          <a:schemeClr val="accent2">
            <a:hueOff val="-415558"/>
            <a:satOff val="33612"/>
            <a:lumOff val="-170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C23EB-1CB8-4D7D-84F8-DB5EAD94508D}">
      <dsp:nvSpPr>
        <dsp:cNvPr id="0" name=""/>
        <dsp:cNvSpPr/>
      </dsp:nvSpPr>
      <dsp:spPr>
        <a:xfrm>
          <a:off x="8174679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2009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174679" y="2473692"/>
        <a:ext cx="65645" cy="1649128"/>
      </dsp:txXfrm>
    </dsp:sp>
    <dsp:sp modelId="{75EF56C1-DFB6-4A28-96DB-AFAB4FEDDAA2}">
      <dsp:nvSpPr>
        <dsp:cNvPr id="0" name=""/>
        <dsp:cNvSpPr/>
      </dsp:nvSpPr>
      <dsp:spPr>
        <a:xfrm>
          <a:off x="8125246" y="1979154"/>
          <a:ext cx="164512" cy="164512"/>
        </a:xfrm>
        <a:prstGeom prst="ellipse">
          <a:avLst/>
        </a:prstGeom>
        <a:solidFill>
          <a:schemeClr val="accent2">
            <a:hueOff val="-424592"/>
            <a:satOff val="34342"/>
            <a:lumOff val="-174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E13B0-51FE-4099-9F2F-012900518877}">
      <dsp:nvSpPr>
        <dsp:cNvPr id="0" name=""/>
        <dsp:cNvSpPr/>
      </dsp:nvSpPr>
      <dsp:spPr>
        <a:xfrm>
          <a:off x="8347418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2010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347418" y="0"/>
        <a:ext cx="65645" cy="1649128"/>
      </dsp:txXfrm>
    </dsp:sp>
    <dsp:sp modelId="{25ADC3E3-E238-4017-82B8-5D23BE3DC90F}">
      <dsp:nvSpPr>
        <dsp:cNvPr id="0" name=""/>
        <dsp:cNvSpPr/>
      </dsp:nvSpPr>
      <dsp:spPr>
        <a:xfrm>
          <a:off x="8297984" y="1979154"/>
          <a:ext cx="164512" cy="164512"/>
        </a:xfrm>
        <a:prstGeom prst="ellipse">
          <a:avLst/>
        </a:prstGeom>
        <a:solidFill>
          <a:schemeClr val="accent2">
            <a:hueOff val="-433626"/>
            <a:satOff val="35073"/>
            <a:lumOff val="-17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53FA6-17C1-44D7-884D-7353BE01722E}">
      <dsp:nvSpPr>
        <dsp:cNvPr id="0" name=""/>
        <dsp:cNvSpPr/>
      </dsp:nvSpPr>
      <dsp:spPr>
        <a:xfrm>
          <a:off x="8520156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2011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520156" y="2473692"/>
        <a:ext cx="65645" cy="1649128"/>
      </dsp:txXfrm>
    </dsp:sp>
    <dsp:sp modelId="{E8665810-5DC9-43E4-98F5-784098FA0644}">
      <dsp:nvSpPr>
        <dsp:cNvPr id="0" name=""/>
        <dsp:cNvSpPr/>
      </dsp:nvSpPr>
      <dsp:spPr>
        <a:xfrm>
          <a:off x="8470723" y="1979154"/>
          <a:ext cx="164512" cy="164512"/>
        </a:xfrm>
        <a:prstGeom prst="ellipse">
          <a:avLst/>
        </a:prstGeom>
        <a:solidFill>
          <a:schemeClr val="accent2">
            <a:hueOff val="-442660"/>
            <a:satOff val="35804"/>
            <a:lumOff val="-181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27C1F-3211-497C-9A65-A626E93C8257}">
      <dsp:nvSpPr>
        <dsp:cNvPr id="0" name=""/>
        <dsp:cNvSpPr/>
      </dsp:nvSpPr>
      <dsp:spPr>
        <a:xfrm>
          <a:off x="8692895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2012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692895" y="0"/>
        <a:ext cx="65645" cy="1649128"/>
      </dsp:txXfrm>
    </dsp:sp>
    <dsp:sp modelId="{CC1085A5-8110-40D3-B7AE-F3867638EB3A}">
      <dsp:nvSpPr>
        <dsp:cNvPr id="0" name=""/>
        <dsp:cNvSpPr/>
      </dsp:nvSpPr>
      <dsp:spPr>
        <a:xfrm>
          <a:off x="8643461" y="1979154"/>
          <a:ext cx="164512" cy="164512"/>
        </a:xfrm>
        <a:prstGeom prst="ellipse">
          <a:avLst/>
        </a:prstGeom>
        <a:solidFill>
          <a:schemeClr val="accent2">
            <a:hueOff val="-451694"/>
            <a:satOff val="36535"/>
            <a:lumOff val="-1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D7046-CACF-4762-8AF7-A6A31504C41C}">
      <dsp:nvSpPr>
        <dsp:cNvPr id="0" name=""/>
        <dsp:cNvSpPr/>
      </dsp:nvSpPr>
      <dsp:spPr>
        <a:xfrm>
          <a:off x="8865634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2013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865634" y="2473692"/>
        <a:ext cx="65645" cy="1649128"/>
      </dsp:txXfrm>
    </dsp:sp>
    <dsp:sp modelId="{2B11F4AE-1EDC-4ABC-A6D1-77071807D86C}">
      <dsp:nvSpPr>
        <dsp:cNvPr id="0" name=""/>
        <dsp:cNvSpPr/>
      </dsp:nvSpPr>
      <dsp:spPr>
        <a:xfrm>
          <a:off x="8816200" y="1979154"/>
          <a:ext cx="164512" cy="164512"/>
        </a:xfrm>
        <a:prstGeom prst="ellipse">
          <a:avLst/>
        </a:prstGeom>
        <a:solidFill>
          <a:schemeClr val="accent2">
            <a:hueOff val="-460728"/>
            <a:satOff val="37265"/>
            <a:lumOff val="-18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E310A-AE90-440A-8325-0796A7A9D637}">
      <dsp:nvSpPr>
        <dsp:cNvPr id="0" name=""/>
        <dsp:cNvSpPr/>
      </dsp:nvSpPr>
      <dsp:spPr>
        <a:xfrm>
          <a:off x="9038372" y="0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2014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038372" y="0"/>
        <a:ext cx="65645" cy="1649128"/>
      </dsp:txXfrm>
    </dsp:sp>
    <dsp:sp modelId="{515ABBF6-74F1-4C0F-9758-3463207A5FF1}">
      <dsp:nvSpPr>
        <dsp:cNvPr id="0" name=""/>
        <dsp:cNvSpPr/>
      </dsp:nvSpPr>
      <dsp:spPr>
        <a:xfrm>
          <a:off x="8988938" y="1979154"/>
          <a:ext cx="164512" cy="164512"/>
        </a:xfrm>
        <a:prstGeom prst="ellipse">
          <a:avLst/>
        </a:prstGeom>
        <a:solidFill>
          <a:schemeClr val="accent2">
            <a:hueOff val="-469761"/>
            <a:satOff val="37996"/>
            <a:lumOff val="-192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0070D-EA7E-4FAD-A457-E2962827DBAF}">
      <dsp:nvSpPr>
        <dsp:cNvPr id="0" name=""/>
        <dsp:cNvSpPr/>
      </dsp:nvSpPr>
      <dsp:spPr>
        <a:xfrm>
          <a:off x="9211111" y="2473692"/>
          <a:ext cx="65645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none" kern="1200" dirty="0">
              <a:solidFill>
                <a:schemeClr val="bg1"/>
              </a:solidFill>
            </a:rPr>
            <a:t>2015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9211111" y="2473692"/>
        <a:ext cx="65645" cy="1649128"/>
      </dsp:txXfrm>
    </dsp:sp>
    <dsp:sp modelId="{A6C91CB6-9253-4F72-9434-54D8FF58CF8D}">
      <dsp:nvSpPr>
        <dsp:cNvPr id="0" name=""/>
        <dsp:cNvSpPr/>
      </dsp:nvSpPr>
      <dsp:spPr>
        <a:xfrm>
          <a:off x="9161677" y="1979154"/>
          <a:ext cx="164512" cy="164512"/>
        </a:xfrm>
        <a:prstGeom prst="ellipse">
          <a:avLst/>
        </a:prstGeom>
        <a:solidFill>
          <a:schemeClr val="accent2">
            <a:hueOff val="-478795"/>
            <a:satOff val="38727"/>
            <a:lumOff val="-196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3905D-EB2F-47C2-BA87-7C1B82869B20}">
      <dsp:nvSpPr>
        <dsp:cNvPr id="0" name=""/>
        <dsp:cNvSpPr/>
      </dsp:nvSpPr>
      <dsp:spPr>
        <a:xfrm>
          <a:off x="9383849" y="0"/>
          <a:ext cx="65645" cy="164912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kern="1200" dirty="0">
              <a:solidFill>
                <a:schemeClr val="accent5">
                  <a:lumMod val="75000"/>
                </a:schemeClr>
              </a:solidFill>
            </a:rPr>
            <a:t>2016</a:t>
          </a:r>
          <a:endParaRPr lang="en-US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9383849" y="0"/>
        <a:ext cx="65645" cy="1649128"/>
      </dsp:txXfrm>
    </dsp:sp>
    <dsp:sp modelId="{5397EBE3-30A4-4D4B-A325-A37112F5C1E8}">
      <dsp:nvSpPr>
        <dsp:cNvPr id="0" name=""/>
        <dsp:cNvSpPr/>
      </dsp:nvSpPr>
      <dsp:spPr>
        <a:xfrm>
          <a:off x="9334416" y="1979154"/>
          <a:ext cx="164512" cy="1645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2D1D-938B-4172-98B7-DC99F69F3A04}">
      <dsp:nvSpPr>
        <dsp:cNvPr id="0" name=""/>
        <dsp:cNvSpPr/>
      </dsp:nvSpPr>
      <dsp:spPr>
        <a:xfrm>
          <a:off x="9556588" y="2473692"/>
          <a:ext cx="65645" cy="164912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kern="1200" dirty="0">
              <a:solidFill>
                <a:schemeClr val="accent5">
                  <a:lumMod val="75000"/>
                </a:schemeClr>
              </a:solidFill>
            </a:rPr>
            <a:t>2017</a:t>
          </a:r>
          <a:endParaRPr lang="en-US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9556588" y="2473692"/>
        <a:ext cx="65645" cy="1649128"/>
      </dsp:txXfrm>
    </dsp:sp>
    <dsp:sp modelId="{CB6325E0-3BC2-41DE-974F-437D3B4326CA}">
      <dsp:nvSpPr>
        <dsp:cNvPr id="0" name=""/>
        <dsp:cNvSpPr/>
      </dsp:nvSpPr>
      <dsp:spPr>
        <a:xfrm>
          <a:off x="9507154" y="1979154"/>
          <a:ext cx="164512" cy="1645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90224-ACE6-4457-8A3D-85ADA68E0C89}">
      <dsp:nvSpPr>
        <dsp:cNvPr id="0" name=""/>
        <dsp:cNvSpPr/>
      </dsp:nvSpPr>
      <dsp:spPr>
        <a:xfrm>
          <a:off x="0" y="1236846"/>
          <a:ext cx="10753558" cy="164912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EC88A-66E0-4501-B2BC-CB441EA64434}">
      <dsp:nvSpPr>
        <dsp:cNvPr id="0" name=""/>
        <dsp:cNvSpPr/>
      </dsp:nvSpPr>
      <dsp:spPr>
        <a:xfrm>
          <a:off x="383" y="0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Spring / Summer 2016</a:t>
          </a:r>
        </a:p>
      </dsp:txBody>
      <dsp:txXfrm>
        <a:off x="383" y="0"/>
        <a:ext cx="1158974" cy="1649128"/>
      </dsp:txXfrm>
    </dsp:sp>
    <dsp:sp modelId="{10D41ADC-3E26-4ABA-A006-7E10D0A0D108}">
      <dsp:nvSpPr>
        <dsp:cNvPr id="0" name=""/>
        <dsp:cNvSpPr/>
      </dsp:nvSpPr>
      <dsp:spPr>
        <a:xfrm>
          <a:off x="373729" y="1855269"/>
          <a:ext cx="412282" cy="4122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931DE-7FA9-42D8-B9F6-C2D9551D165B}">
      <dsp:nvSpPr>
        <dsp:cNvPr id="0" name=""/>
        <dsp:cNvSpPr/>
      </dsp:nvSpPr>
      <dsp:spPr>
        <a:xfrm>
          <a:off x="1217306" y="2473692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Fall 2016</a:t>
          </a:r>
        </a:p>
      </dsp:txBody>
      <dsp:txXfrm>
        <a:off x="1217306" y="2473692"/>
        <a:ext cx="1158974" cy="1649128"/>
      </dsp:txXfrm>
    </dsp:sp>
    <dsp:sp modelId="{295EB35A-A53A-42FF-8430-4BDA0147C4DC}">
      <dsp:nvSpPr>
        <dsp:cNvPr id="0" name=""/>
        <dsp:cNvSpPr/>
      </dsp:nvSpPr>
      <dsp:spPr>
        <a:xfrm>
          <a:off x="1590652" y="1855269"/>
          <a:ext cx="412282" cy="412282"/>
        </a:xfrm>
        <a:prstGeom prst="ellipse">
          <a:avLst/>
        </a:prstGeom>
        <a:solidFill>
          <a:schemeClr val="accent2">
            <a:hueOff val="-70980"/>
            <a:satOff val="5741"/>
            <a:lumOff val="-29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83A7A-F4C3-4836-A8B8-7B3744C2A176}">
      <dsp:nvSpPr>
        <dsp:cNvPr id="0" name=""/>
        <dsp:cNvSpPr/>
      </dsp:nvSpPr>
      <dsp:spPr>
        <a:xfrm>
          <a:off x="2434229" y="0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November 2016</a:t>
          </a:r>
        </a:p>
      </dsp:txBody>
      <dsp:txXfrm>
        <a:off x="2434229" y="0"/>
        <a:ext cx="1158974" cy="1649128"/>
      </dsp:txXfrm>
    </dsp:sp>
    <dsp:sp modelId="{5AF701D4-1851-4B0B-96F9-0DD9286EE54E}">
      <dsp:nvSpPr>
        <dsp:cNvPr id="0" name=""/>
        <dsp:cNvSpPr/>
      </dsp:nvSpPr>
      <dsp:spPr>
        <a:xfrm>
          <a:off x="2807575" y="1855269"/>
          <a:ext cx="412282" cy="412282"/>
        </a:xfrm>
        <a:prstGeom prst="ellipse">
          <a:avLst/>
        </a:prstGeom>
        <a:solidFill>
          <a:schemeClr val="accent2">
            <a:hueOff val="-141961"/>
            <a:satOff val="11482"/>
            <a:lumOff val="-58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A85C-4CB8-4A44-8878-BF29CA0979D8}">
      <dsp:nvSpPr>
        <dsp:cNvPr id="0" name=""/>
        <dsp:cNvSpPr/>
      </dsp:nvSpPr>
      <dsp:spPr>
        <a:xfrm>
          <a:off x="3651152" y="2473692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December 2016</a:t>
          </a:r>
        </a:p>
      </dsp:txBody>
      <dsp:txXfrm>
        <a:off x="3651152" y="2473692"/>
        <a:ext cx="1158974" cy="1649128"/>
      </dsp:txXfrm>
    </dsp:sp>
    <dsp:sp modelId="{1B974859-493C-4498-BD0D-2B5589A44353}">
      <dsp:nvSpPr>
        <dsp:cNvPr id="0" name=""/>
        <dsp:cNvSpPr/>
      </dsp:nvSpPr>
      <dsp:spPr>
        <a:xfrm>
          <a:off x="4024498" y="1855269"/>
          <a:ext cx="412282" cy="412282"/>
        </a:xfrm>
        <a:prstGeom prst="ellipse">
          <a:avLst/>
        </a:prstGeom>
        <a:solidFill>
          <a:schemeClr val="accent2">
            <a:hueOff val="-212941"/>
            <a:satOff val="17223"/>
            <a:lumOff val="-87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329DF-E7A2-4E11-9F64-84110E9C8C20}">
      <dsp:nvSpPr>
        <dsp:cNvPr id="0" name=""/>
        <dsp:cNvSpPr/>
      </dsp:nvSpPr>
      <dsp:spPr>
        <a:xfrm>
          <a:off x="4868075" y="0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January 2017</a:t>
          </a:r>
        </a:p>
      </dsp:txBody>
      <dsp:txXfrm>
        <a:off x="4868075" y="0"/>
        <a:ext cx="1158974" cy="1649128"/>
      </dsp:txXfrm>
    </dsp:sp>
    <dsp:sp modelId="{A0BB7B8E-E00C-4D2F-BEA6-E73DB6671B6F}">
      <dsp:nvSpPr>
        <dsp:cNvPr id="0" name=""/>
        <dsp:cNvSpPr/>
      </dsp:nvSpPr>
      <dsp:spPr>
        <a:xfrm>
          <a:off x="5241421" y="1855269"/>
          <a:ext cx="412282" cy="412282"/>
        </a:xfrm>
        <a:prstGeom prst="ellipse">
          <a:avLst/>
        </a:prstGeom>
        <a:solidFill>
          <a:schemeClr val="accent2">
            <a:hueOff val="-283922"/>
            <a:satOff val="22965"/>
            <a:lumOff val="-11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DFBFF-68A9-4089-96E8-E90A4438208F}">
      <dsp:nvSpPr>
        <dsp:cNvPr id="0" name=""/>
        <dsp:cNvSpPr/>
      </dsp:nvSpPr>
      <dsp:spPr>
        <a:xfrm>
          <a:off x="6084998" y="2473692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February 2017</a:t>
          </a:r>
        </a:p>
      </dsp:txBody>
      <dsp:txXfrm>
        <a:off x="6084998" y="2473692"/>
        <a:ext cx="1158974" cy="1649128"/>
      </dsp:txXfrm>
    </dsp:sp>
    <dsp:sp modelId="{B2CDF03C-B492-46E7-BD7C-59A7D1E02DA0}">
      <dsp:nvSpPr>
        <dsp:cNvPr id="0" name=""/>
        <dsp:cNvSpPr/>
      </dsp:nvSpPr>
      <dsp:spPr>
        <a:xfrm>
          <a:off x="6458344" y="1855269"/>
          <a:ext cx="412282" cy="412282"/>
        </a:xfrm>
        <a:prstGeom prst="ellipse">
          <a:avLst/>
        </a:prstGeom>
        <a:solidFill>
          <a:schemeClr val="accent2">
            <a:hueOff val="-354902"/>
            <a:satOff val="28706"/>
            <a:lumOff val="-145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B2168-CA53-462B-BE56-DC1CE6512978}">
      <dsp:nvSpPr>
        <dsp:cNvPr id="0" name=""/>
        <dsp:cNvSpPr/>
      </dsp:nvSpPr>
      <dsp:spPr>
        <a:xfrm>
          <a:off x="7301921" y="0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March  2017</a:t>
          </a:r>
        </a:p>
      </dsp:txBody>
      <dsp:txXfrm>
        <a:off x="7301921" y="0"/>
        <a:ext cx="1158974" cy="1649128"/>
      </dsp:txXfrm>
    </dsp:sp>
    <dsp:sp modelId="{8210A090-BE11-43E1-BDD5-3B7C902A626C}">
      <dsp:nvSpPr>
        <dsp:cNvPr id="0" name=""/>
        <dsp:cNvSpPr/>
      </dsp:nvSpPr>
      <dsp:spPr>
        <a:xfrm>
          <a:off x="7675267" y="1855269"/>
          <a:ext cx="412282" cy="412282"/>
        </a:xfrm>
        <a:prstGeom prst="ellipse">
          <a:avLst/>
        </a:prstGeom>
        <a:solidFill>
          <a:schemeClr val="accent2">
            <a:hueOff val="-425883"/>
            <a:satOff val="34447"/>
            <a:lumOff val="-17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EE7BD-A882-493D-BAB2-3F8EDD61DBA0}">
      <dsp:nvSpPr>
        <dsp:cNvPr id="0" name=""/>
        <dsp:cNvSpPr/>
      </dsp:nvSpPr>
      <dsp:spPr>
        <a:xfrm>
          <a:off x="8518844" y="2473692"/>
          <a:ext cx="1158974" cy="1649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5">
                  <a:lumMod val="75000"/>
                </a:schemeClr>
              </a:solidFill>
            </a:rPr>
            <a:t>April 2017</a:t>
          </a:r>
        </a:p>
      </dsp:txBody>
      <dsp:txXfrm>
        <a:off x="8518844" y="2473692"/>
        <a:ext cx="1158974" cy="1649128"/>
      </dsp:txXfrm>
    </dsp:sp>
    <dsp:sp modelId="{E172E911-6ABA-4DB5-8535-032CFBC69A47}">
      <dsp:nvSpPr>
        <dsp:cNvPr id="0" name=""/>
        <dsp:cNvSpPr/>
      </dsp:nvSpPr>
      <dsp:spPr>
        <a:xfrm>
          <a:off x="8892190" y="1855269"/>
          <a:ext cx="412282" cy="412282"/>
        </a:xfrm>
        <a:prstGeom prst="ellipse">
          <a:avLst/>
        </a:prstGeom>
        <a:solidFill>
          <a:schemeClr val="accent2">
            <a:hueOff val="-496863"/>
            <a:satOff val="40188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639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405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7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84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1532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081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384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  http://big-change.org/ 2015 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371" name="Google Shape;371;p1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239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9526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49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09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49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4703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we want to show these or maybe print and hand out?  Handout with links or send follow up email or something with links.</a:t>
            </a:r>
            <a:endParaRPr/>
          </a:p>
        </p:txBody>
      </p:sp>
      <p:sp>
        <p:nvSpPr>
          <p:cNvPr id="180" name="Google Shape;180;p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14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Wendy this one and the next; using the timeline to show the complexity and amount of work, projects and sub-projects, etc. required by all of this.  Transformative change, culture shifts, take planning, lots of hard work, and time.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If you think this looks bad, think about these boxes having its own project plan and numerous additional boxes……..</a:t>
            </a:r>
            <a:endParaRPr dirty="0"/>
          </a:p>
        </p:txBody>
      </p:sp>
      <p:sp>
        <p:nvSpPr>
          <p:cNvPr id="187" name="Google Shape;187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83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10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859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Dave – these are just the notes I took today – edit or ignore! ☺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Student affairs committee  (new committee of our Senate )  before pathways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Student affairs was charged to work on advising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More about process with the report that went to CLC, then on to pathways and TIII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/>
              <a:t>Whaddya</a:t>
            </a:r>
            <a:r>
              <a:rPr lang="en-US" sz="1200" dirty="0"/>
              <a:t> know here comes pathways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Leads into conversation in pathways about meta majors.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Dovetails with advising, our advising team was recommending high touch advising and early connection to faculty, this is perfect fit for meta majors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Other benefits of meta majors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Talk about meta majors work group – formed by Senate, included lots of folks including TIII leads (i.e., pathways leads)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01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21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21"/>
          <p:cNvCxnSpPr/>
          <p:nvPr/>
        </p:nvCxnSpPr>
        <p:spPr>
          <a:xfrm rot="10800000" flipH="1">
            <a:off x="3048" y="5937956"/>
            <a:ext cx="8241" cy="5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21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Century Gothic"/>
              <a:buNone/>
              <a:defRPr sz="56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9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3760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rgbClr val="1D4576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3760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8BEF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E36C09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Arial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29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3364A3">
                  <a:alpha val="44705"/>
                </a:srgbClr>
              </a:gs>
              <a:gs pos="100000">
                <a:srgbClr val="006CDC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9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54A1">
                  <a:alpha val="29803"/>
                </a:srgbClr>
              </a:gs>
              <a:gs pos="80000">
                <a:srgbClr val="3278D0">
                  <a:alpha val="44705"/>
                </a:srgbClr>
              </a:gs>
              <a:gs pos="100000">
                <a:srgbClr val="3278D0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 rot="5400000">
            <a:off x="7604918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 rot="5400000">
            <a:off x="2016918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609600" y="1935476"/>
            <a:ext cx="10972800" cy="3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Century Gothic"/>
              <a:buNone/>
              <a:defRPr sz="5600" b="1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2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3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  <a:defRPr sz="50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006FC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440977872_0_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6440977872_0_1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6440977872_0_16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g6440977872_0_16"/>
          <p:cNvSpPr/>
          <p:nvPr/>
        </p:nvSpPr>
        <p:spPr>
          <a:xfrm>
            <a:off x="-62675" y="-53725"/>
            <a:ext cx="12328200" cy="70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entury Gothic"/>
              <a:buNone/>
              <a:defRPr sz="26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0"/>
          <p:cNvGrpSpPr/>
          <p:nvPr/>
        </p:nvGrpSpPr>
        <p:grpSpPr>
          <a:xfrm>
            <a:off x="-42730" y="-16107"/>
            <a:ext cx="12264029" cy="6888621"/>
            <a:chOff x="-13702" y="-30621"/>
            <a:chExt cx="12264029" cy="6888621"/>
          </a:xfrm>
        </p:grpSpPr>
        <p:sp>
          <p:nvSpPr>
            <p:cNvPr id="11" name="Google Shape;11;p20"/>
            <p:cNvSpPr/>
            <p:nvPr/>
          </p:nvSpPr>
          <p:spPr>
            <a:xfrm>
              <a:off x="31633" y="0"/>
              <a:ext cx="12189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0"/>
            <p:cNvGrpSpPr/>
            <p:nvPr/>
          </p:nvGrpSpPr>
          <p:grpSpPr>
            <a:xfrm>
              <a:off x="-13702" y="-30621"/>
              <a:ext cx="12264029" cy="1086259"/>
              <a:chOff x="-39058" y="-16107"/>
              <a:chExt cx="12264029" cy="1086259"/>
            </a:xfrm>
          </p:grpSpPr>
          <p:sp>
            <p:nvSpPr>
              <p:cNvPr id="13" name="Google Shape;13;p20"/>
              <p:cNvSpPr/>
              <p:nvPr/>
            </p:nvSpPr>
            <p:spPr>
              <a:xfrm>
                <a:off x="-12700" y="-7144"/>
                <a:ext cx="12217405" cy="10414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656" extrusionOk="0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rgbClr val="3364A3">
                      <a:alpha val="44705"/>
                    </a:srgbClr>
                  </a:gs>
                  <a:gs pos="100000">
                    <a:srgbClr val="006CDC">
                      <a:alpha val="54901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0"/>
              <p:cNvSpPr/>
              <p:nvPr/>
            </p:nvSpPr>
            <p:spPr>
              <a:xfrm>
                <a:off x="5842000" y="-7144"/>
                <a:ext cx="6350002" cy="638175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595" extrusionOk="0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54A1">
                      <a:alpha val="29803"/>
                    </a:srgbClr>
                  </a:gs>
                  <a:gs pos="80000">
                    <a:srgbClr val="3278D0">
                      <a:alpha val="44705"/>
                    </a:srgbClr>
                  </a:gs>
                  <a:gs pos="100000">
                    <a:srgbClr val="3278D0">
                      <a:alpha val="44705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" name="Google Shape;15;p20"/>
              <p:cNvGrpSpPr/>
              <p:nvPr/>
            </p:nvGrpSpPr>
            <p:grpSpPr>
              <a:xfrm>
                <a:off x="-39058" y="-16107"/>
                <a:ext cx="12264029" cy="1086259"/>
                <a:chOff x="-29322" y="-1965"/>
                <a:chExt cx="9198252" cy="1086259"/>
              </a:xfrm>
            </p:grpSpPr>
            <p:sp>
              <p:nvSpPr>
                <p:cNvPr id="16" name="Google Shape;16;p20"/>
                <p:cNvSpPr/>
                <p:nvPr/>
              </p:nvSpPr>
              <p:spPr>
                <a:xfrm rot="-164306">
                  <a:off x="-19045" y="216553"/>
                  <a:ext cx="9163052" cy="649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1055" extrusionOk="0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75" cap="flat" cmpd="sng">
                  <a:solidFill>
                    <a:srgbClr val="0062A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0"/>
                <p:cNvSpPr/>
                <p:nvPr/>
              </p:nvSpPr>
              <p:spPr>
                <a:xfrm rot="-164306">
                  <a:off x="-14309" y="290005"/>
                  <a:ext cx="9175809" cy="530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6" h="854" extrusionOk="0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62A8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0062A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609600" y="1935476"/>
            <a:ext cx="10972800" cy="3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03760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1D4576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03760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008BEF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rgbClr val="0F243E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rgbClr val="E36C09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66400" y="6177476"/>
            <a:ext cx="101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u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u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u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u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u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u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u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u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u="non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06327" y="6220061"/>
            <a:ext cx="796123" cy="39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0"/>
          <p:cNvPicPr preferRelativeResize="0"/>
          <p:nvPr/>
        </p:nvPicPr>
        <p:blipFill rotWithShape="1">
          <a:blip r:embed="rId16">
            <a:alphaModFix/>
          </a:blip>
          <a:srcRect l="15687" r="17270"/>
          <a:stretch/>
        </p:blipFill>
        <p:spPr>
          <a:xfrm>
            <a:off x="609600" y="6177475"/>
            <a:ext cx="630233" cy="478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20"/>
          <p:cNvCxnSpPr/>
          <p:nvPr/>
        </p:nvCxnSpPr>
        <p:spPr>
          <a:xfrm>
            <a:off x="609600" y="6020688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" name="Google Shape;24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378300" y="6340949"/>
            <a:ext cx="1016100" cy="1511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racuse.com/news/index.ssf/2016/09/syracuses_poverty_rate_remains_among_worst_in_nation_census_find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cf.org/content/report/architecture-of-segregation/" TargetMode="External"/><Relationship Id="rId4" Type="http://schemas.openxmlformats.org/officeDocument/2006/relationships/hyperlink" Target="https://www.theatlantic.com/business/archive/2015/11/syracuse-slums/41689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 idx="4294967295"/>
          </p:nvPr>
        </p:nvSpPr>
        <p:spPr>
          <a:xfrm>
            <a:off x="604284" y="2386487"/>
            <a:ext cx="10983300" cy="20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20"/>
              <a:buFont typeface="Century Gothic"/>
              <a:buNone/>
            </a:pPr>
            <a:r>
              <a:rPr lang="en-US" sz="3600" b="0"/>
              <a:t>A Better Way Forward:  How Onondaga Community College Is Approaching Large-Scale Transformative Change </a:t>
            </a:r>
            <a:endParaRPr sz="3600"/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4294967295"/>
          </p:nvPr>
        </p:nvSpPr>
        <p:spPr>
          <a:xfrm>
            <a:off x="1958925" y="5631150"/>
            <a:ext cx="8274000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</a:pPr>
            <a:r>
              <a:rPr lang="en-US" sz="1400">
                <a:solidFill>
                  <a:srgbClr val="999999"/>
                </a:solidFill>
              </a:rPr>
              <a:t>OCTOBER 28, 2019</a:t>
            </a:r>
            <a:endParaRPr sz="1400">
              <a:solidFill>
                <a:srgbClr val="999999"/>
              </a:solidFill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527" y="750452"/>
            <a:ext cx="3216936" cy="16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139" y="4944325"/>
            <a:ext cx="1056694" cy="5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 l="15687" r="17270"/>
          <a:stretch/>
        </p:blipFill>
        <p:spPr>
          <a:xfrm>
            <a:off x="4163643" y="4887800"/>
            <a:ext cx="836508" cy="63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1249" y="5100113"/>
            <a:ext cx="1411550" cy="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62A8"/>
                </a:solidFill>
              </a:rPr>
              <a:t>Faculty Senate: Model &amp; Agent of Change</a:t>
            </a: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CDA0E1E-6C93-41BB-ADA5-463EE71EB507}"/>
              </a:ext>
            </a:extLst>
          </p:cNvPr>
          <p:cNvGraphicFramePr/>
          <p:nvPr>
            <p:extLst/>
          </p:nvPr>
        </p:nvGraphicFramePr>
        <p:xfrm>
          <a:off x="828842" y="1847088"/>
          <a:ext cx="10753558" cy="412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28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62A8"/>
                </a:solidFill>
              </a:rPr>
              <a:t>Faculty Senate: Model &amp; Agent of Change</a:t>
            </a:r>
            <a:endParaRPr lang="en-US" sz="36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CDA0E1E-6C93-41BB-ADA5-463EE71EB507}"/>
              </a:ext>
            </a:extLst>
          </p:cNvPr>
          <p:cNvGraphicFramePr/>
          <p:nvPr/>
        </p:nvGraphicFramePr>
        <p:xfrm>
          <a:off x="828842" y="1847088"/>
          <a:ext cx="10753558" cy="412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32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9"/>
          <p:cNvGrpSpPr/>
          <p:nvPr/>
        </p:nvGrpSpPr>
        <p:grpSpPr>
          <a:xfrm>
            <a:off x="609599" y="2185583"/>
            <a:ext cx="8429304" cy="3371965"/>
            <a:chOff x="0" y="0"/>
            <a:chExt cx="10972799" cy="4389436"/>
          </a:xfrm>
        </p:grpSpPr>
        <p:sp>
          <p:nvSpPr>
            <p:cNvPr id="209" name="Google Shape;209;p9"/>
            <p:cNvSpPr/>
            <p:nvPr/>
          </p:nvSpPr>
          <p:spPr>
            <a:xfrm>
              <a:off x="0" y="0"/>
              <a:ext cx="9326880" cy="1316831"/>
            </a:xfrm>
            <a:prstGeom prst="roundRect">
              <a:avLst>
                <a:gd name="adj" fmla="val 10000"/>
              </a:avLst>
            </a:prstGeom>
            <a:solidFill>
              <a:srgbClr val="4B7F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38569" y="38569"/>
              <a:ext cx="7905915" cy="1239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Senate is Created</a:t>
              </a: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22959" y="1536302"/>
              <a:ext cx="9326880" cy="1316831"/>
            </a:xfrm>
            <a:prstGeom prst="roundRect">
              <a:avLst>
                <a:gd name="adj" fmla="val 10000"/>
              </a:avLst>
            </a:prstGeom>
            <a:solidFill>
              <a:srgbClr val="759AD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861528" y="1574873"/>
              <a:ext cx="8432400" cy="123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Senate Creates Student Affairs Committee</a:t>
              </a: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645919" y="3072605"/>
              <a:ext cx="9326880" cy="1316831"/>
            </a:xfrm>
            <a:prstGeom prst="roundRect">
              <a:avLst>
                <a:gd name="adj" fmla="val 10000"/>
              </a:avLst>
            </a:prstGeom>
            <a:solidFill>
              <a:srgbClr val="A0B8E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 txBox="1"/>
            <p:nvPr/>
          </p:nvSpPr>
          <p:spPr>
            <a:xfrm>
              <a:off x="1684488" y="3111174"/>
              <a:ext cx="7570841" cy="1239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Committee’s First Charge:  Advising</a:t>
              </a: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470939" y="998596"/>
              <a:ext cx="855940" cy="85594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AEF">
                <a:alpha val="89803"/>
              </a:srgbClr>
            </a:solidFill>
            <a:ln w="12700" cap="flat" cmpd="sng">
              <a:solidFill>
                <a:srgbClr val="CFDA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8663525" y="998596"/>
              <a:ext cx="470768" cy="644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9293899" y="2526120"/>
              <a:ext cx="855940" cy="85594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DAEF">
                <a:alpha val="89803"/>
              </a:srgbClr>
            </a:solidFill>
            <a:ln w="12700" cap="flat" cmpd="sng">
              <a:solidFill>
                <a:srgbClr val="CFDAE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9486485" y="2526120"/>
              <a:ext cx="470768" cy="644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sz="3600" dirty="0">
                <a:solidFill>
                  <a:srgbClr val="0062A8"/>
                </a:solidFill>
              </a:rPr>
              <a:t>Meta-Majors/Schools </a:t>
            </a:r>
            <a:endParaRPr sz="3600" dirty="0">
              <a:solidFill>
                <a:srgbClr val="0062A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>
            <a:off x="609596" y="1042645"/>
            <a:ext cx="8560674" cy="4688179"/>
            <a:chOff x="6" y="289907"/>
            <a:chExt cx="10553099" cy="5587152"/>
          </a:xfrm>
        </p:grpSpPr>
        <p:sp>
          <p:nvSpPr>
            <p:cNvPr id="244" name="Google Shape;244;p11"/>
            <p:cNvSpPr/>
            <p:nvPr/>
          </p:nvSpPr>
          <p:spPr>
            <a:xfrm>
              <a:off x="3945470" y="1854956"/>
              <a:ext cx="2636850" cy="254898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 txBox="1"/>
            <p:nvPr/>
          </p:nvSpPr>
          <p:spPr>
            <a:xfrm>
              <a:off x="4331628" y="2228246"/>
              <a:ext cx="1864534" cy="180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lt1"/>
                  </a:solidFill>
                  <a:sym typeface="Arial"/>
                </a:rPr>
                <a:t>How to Improve Advising?</a:t>
              </a:r>
              <a:endParaRPr sz="2400" dirty="0"/>
            </a:p>
          </p:txBody>
        </p:sp>
        <p:sp>
          <p:nvSpPr>
            <p:cNvPr id="246" name="Google Shape;246;p11"/>
            <p:cNvSpPr/>
            <p:nvPr/>
          </p:nvSpPr>
          <p:spPr>
            <a:xfrm rot="-1377973">
              <a:off x="6721661" y="2034872"/>
              <a:ext cx="730604" cy="64399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 txBox="1"/>
            <p:nvPr/>
          </p:nvSpPr>
          <p:spPr>
            <a:xfrm rot="-1377973">
              <a:off x="6729318" y="2201363"/>
              <a:ext cx="537406" cy="386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7622123" y="289907"/>
              <a:ext cx="2693919" cy="2538716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 txBox="1"/>
            <p:nvPr/>
          </p:nvSpPr>
          <p:spPr>
            <a:xfrm>
              <a:off x="8016638" y="661693"/>
              <a:ext cx="1904889" cy="17951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sym typeface="Arial"/>
                </a:rPr>
                <a:t>Closer relationships with advisees</a:t>
              </a:r>
              <a:endParaRPr sz="2000" dirty="0"/>
            </a:p>
          </p:txBody>
        </p:sp>
        <p:sp>
          <p:nvSpPr>
            <p:cNvPr id="250" name="Google Shape;250;p11"/>
            <p:cNvSpPr/>
            <p:nvPr/>
          </p:nvSpPr>
          <p:spPr>
            <a:xfrm rot="1298477">
              <a:off x="6748246" y="3546145"/>
              <a:ext cx="754910" cy="64399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 txBox="1"/>
            <p:nvPr/>
          </p:nvSpPr>
          <p:spPr>
            <a:xfrm rot="1298477">
              <a:off x="6755055" y="3639319"/>
              <a:ext cx="561712" cy="386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7671557" y="3435661"/>
              <a:ext cx="2881548" cy="2441398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8093550" y="3793195"/>
              <a:ext cx="2037562" cy="172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sym typeface="Arial"/>
                </a:rPr>
                <a:t>Closer relationships between faculty &amp; professional advisors</a:t>
              </a:r>
              <a:endParaRPr sz="2000" dirty="0"/>
            </a:p>
          </p:txBody>
        </p:sp>
        <p:sp>
          <p:nvSpPr>
            <p:cNvPr id="254" name="Google Shape;254;p11"/>
            <p:cNvSpPr/>
            <p:nvPr/>
          </p:nvSpPr>
          <p:spPr>
            <a:xfrm rot="-10657425">
              <a:off x="2903428" y="2724803"/>
              <a:ext cx="737643" cy="64399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 txBox="1"/>
            <p:nvPr/>
          </p:nvSpPr>
          <p:spPr>
            <a:xfrm rot="142575">
              <a:off x="3096543" y="2857607"/>
              <a:ext cx="544445" cy="386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6" y="1821053"/>
              <a:ext cx="2557468" cy="2286044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1"/>
            <p:cNvSpPr txBox="1"/>
            <p:nvPr/>
          </p:nvSpPr>
          <p:spPr>
            <a:xfrm>
              <a:off x="218795" y="2155836"/>
              <a:ext cx="2097484" cy="1616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sym typeface="Arial"/>
                </a:rPr>
                <a:t>More big picture career/transfer talk and less course selection</a:t>
              </a:r>
              <a:endParaRPr sz="2000" dirty="0"/>
            </a:p>
          </p:txBody>
        </p:sp>
      </p:grpSp>
      <p:sp>
        <p:nvSpPr>
          <p:cNvPr id="258" name="Google Shape;258;p11"/>
          <p:cNvSpPr txBox="1">
            <a:spLocks noGrp="1"/>
          </p:cNvSpPr>
          <p:nvPr>
            <p:ph type="title"/>
          </p:nvPr>
        </p:nvSpPr>
        <p:spPr>
          <a:xfrm>
            <a:off x="609600" y="1020996"/>
            <a:ext cx="109728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sz="3600"/>
              <a:t>Meta-Majors/Schools 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2"/>
          <p:cNvGrpSpPr/>
          <p:nvPr/>
        </p:nvGrpSpPr>
        <p:grpSpPr>
          <a:xfrm>
            <a:off x="2554754" y="2118043"/>
            <a:ext cx="6977144" cy="4389436"/>
            <a:chOff x="1945154" y="0"/>
            <a:chExt cx="6977144" cy="4389436"/>
          </a:xfrm>
        </p:grpSpPr>
        <p:sp>
          <p:nvSpPr>
            <p:cNvPr id="264" name="Google Shape;264;p12"/>
            <p:cNvSpPr/>
            <p:nvPr/>
          </p:nvSpPr>
          <p:spPr>
            <a:xfrm>
              <a:off x="2094614" y="937415"/>
              <a:ext cx="2630501" cy="866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2"/>
            <p:cNvSpPr txBox="1"/>
            <p:nvPr/>
          </p:nvSpPr>
          <p:spPr>
            <a:xfrm>
              <a:off x="2094614" y="937415"/>
              <a:ext cx="2630501" cy="866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Thoughts about improving advising</a:t>
              </a: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2094614" y="2765345"/>
              <a:ext cx="2630501" cy="1624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2094614" y="2765345"/>
              <a:ext cx="2630501" cy="1624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50" tIns="82550" rIns="82550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2091625" y="673767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2238096" y="380824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2589627" y="439413"/>
              <a:ext cx="328812" cy="328812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2882569" y="117176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263394" y="0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732102" y="205059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025044" y="351530"/>
              <a:ext cx="328812" cy="328812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435163" y="673767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610928" y="996003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3087629" y="380824"/>
              <a:ext cx="538057" cy="538057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1945154" y="1494005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2120919" y="1757653"/>
              <a:ext cx="328812" cy="328812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2560333" y="1992007"/>
              <a:ext cx="478273" cy="478273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3175511" y="2372832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3292688" y="1992007"/>
              <a:ext cx="328812" cy="328812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3585631" y="2402126"/>
              <a:ext cx="209244" cy="209244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3849279" y="1933418"/>
              <a:ext cx="478273" cy="478273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4493752" y="1816241"/>
              <a:ext cx="328812" cy="328812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4822564" y="438926"/>
              <a:ext cx="965676" cy="1843581"/>
            </a:xfrm>
            <a:prstGeom prst="chevron">
              <a:avLst>
                <a:gd name="adj" fmla="val 62310"/>
              </a:avLst>
            </a:prstGeom>
            <a:solidFill>
              <a:srgbClr val="A7B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5612663" y="438926"/>
              <a:ext cx="965676" cy="1843581"/>
            </a:xfrm>
            <a:prstGeom prst="chevron">
              <a:avLst>
                <a:gd name="adj" fmla="val 62310"/>
              </a:avLst>
            </a:prstGeom>
            <a:solidFill>
              <a:srgbClr val="A7B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6683686" y="286568"/>
              <a:ext cx="2238612" cy="2238612"/>
            </a:xfrm>
            <a:prstGeom prst="ellipse">
              <a:avLst/>
            </a:prstGeom>
            <a:solidFill>
              <a:srgbClr val="006F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7011523" y="614405"/>
              <a:ext cx="1582938" cy="1582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Meta-Majors</a:t>
              </a:r>
              <a:endParaRPr sz="1800"/>
            </a:p>
          </p:txBody>
        </p:sp>
      </p:grpSp>
      <p:sp>
        <p:nvSpPr>
          <p:cNvPr id="290" name="Google Shape;290;p12"/>
          <p:cNvSpPr txBox="1"/>
          <p:nvPr/>
        </p:nvSpPr>
        <p:spPr>
          <a:xfrm>
            <a:off x="5466778" y="2827192"/>
            <a:ext cx="1845536" cy="132339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SUNY GPI</a:t>
            </a:r>
            <a:endParaRPr dirty="0"/>
          </a:p>
        </p:txBody>
      </p:sp>
      <p:sp>
        <p:nvSpPr>
          <p:cNvPr id="291" name="Google Shape;291;p12"/>
          <p:cNvSpPr txBox="1">
            <a:spLocks noGrp="1"/>
          </p:cNvSpPr>
          <p:nvPr>
            <p:ph type="title"/>
          </p:nvPr>
        </p:nvSpPr>
        <p:spPr>
          <a:xfrm>
            <a:off x="609600" y="1020996"/>
            <a:ext cx="109728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sz="3600"/>
              <a:t>Meta-Majors/Schools 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>
            <a:spLocks noGrp="1"/>
          </p:cNvSpPr>
          <p:nvPr>
            <p:ph type="body" idx="1"/>
          </p:nvPr>
        </p:nvSpPr>
        <p:spPr>
          <a:xfrm>
            <a:off x="651225" y="1964625"/>
            <a:ext cx="106182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679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Establishing schools can help with the advising </a:t>
            </a:r>
            <a:r>
              <a:rPr lang="en-US" sz="1800" dirty="0" smtClean="0"/>
              <a:t>changes</a:t>
            </a:r>
            <a:br>
              <a:rPr lang="en-US" sz="1800" dirty="0" smtClean="0"/>
            </a:br>
            <a:endParaRPr sz="1800" dirty="0"/>
          </a:p>
          <a:p>
            <a:pPr marL="274320" lvl="0" indent="-26797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But it can do much more:</a:t>
            </a:r>
            <a:endParaRPr sz="1800" dirty="0"/>
          </a:p>
          <a:p>
            <a:pPr marL="640080" lvl="1" indent="-2532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Make students choices easier</a:t>
            </a:r>
            <a:endParaRPr sz="1800" dirty="0"/>
          </a:p>
          <a:p>
            <a:pPr marL="640080" lvl="1" indent="-2532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Give students (and faculty) an academic home and identity</a:t>
            </a:r>
            <a:endParaRPr sz="1800" dirty="0"/>
          </a:p>
          <a:p>
            <a:pPr marL="640080" lvl="1" indent="-2532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Provided smaller, content-based communities within the larger college</a:t>
            </a:r>
            <a:endParaRPr sz="1800" dirty="0"/>
          </a:p>
          <a:p>
            <a:pPr marL="640080" lvl="1" indent="-2532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Help students avoid wasting credits upon switching majors</a:t>
            </a:r>
            <a:endParaRPr sz="1800" dirty="0"/>
          </a:p>
          <a:p>
            <a:pPr marL="640080" lvl="1" indent="-2532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Help to support faculty and students forming meaningful relationships</a:t>
            </a:r>
            <a:endParaRPr sz="1800" dirty="0"/>
          </a:p>
          <a:p>
            <a:pPr marL="914400" lvl="2" indent="-267843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Valuable in and of itself</a:t>
            </a:r>
            <a:endParaRPr sz="1800" dirty="0"/>
          </a:p>
          <a:p>
            <a:pPr marL="914400" lvl="2" indent="-267843" algn="l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Also high-impact practice for improving student success</a:t>
            </a:r>
            <a:endParaRPr sz="1800" dirty="0"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/>
          </p:nvPr>
        </p:nvSpPr>
        <p:spPr>
          <a:xfrm>
            <a:off x="609600" y="1020996"/>
            <a:ext cx="109728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sz="3600"/>
              <a:t>Meta-Majors/Schools 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 txBox="1">
            <a:spLocks noGrp="1"/>
          </p:cNvSpPr>
          <p:nvPr>
            <p:ph type="body" idx="1"/>
          </p:nvPr>
        </p:nvSpPr>
        <p:spPr>
          <a:xfrm>
            <a:off x="533400" y="2011675"/>
            <a:ext cx="10972800" cy="26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en-US" sz="1800" dirty="0"/>
              <a:t>Transformative Practices</a:t>
            </a:r>
            <a:endParaRPr sz="1800" dirty="0"/>
          </a:p>
          <a:p>
            <a:pPr marL="640080" lvl="1" indent="-210058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Service to others </a:t>
            </a:r>
            <a:endParaRPr sz="1800" dirty="0"/>
          </a:p>
          <a:p>
            <a:pPr marL="640080" lvl="1" indent="-210058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Social interaction and relationship building</a:t>
            </a:r>
            <a:endParaRPr sz="1800" dirty="0"/>
          </a:p>
          <a:p>
            <a:pPr marL="640080" lvl="1" indent="-210058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One-to-one communications </a:t>
            </a:r>
            <a:endParaRPr sz="1800" dirty="0"/>
          </a:p>
          <a:p>
            <a:pPr marL="640080" lvl="1" indent="-210058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Problem-solving skills</a:t>
            </a:r>
            <a:endParaRPr sz="1800" dirty="0"/>
          </a:p>
        </p:txBody>
      </p:sp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609600" y="1020996"/>
            <a:ext cx="109728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sz="3600"/>
              <a:t>Paradigm Shift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 txBox="1">
            <a:spLocks noGrp="1"/>
          </p:cNvSpPr>
          <p:nvPr>
            <p:ph type="title"/>
          </p:nvPr>
        </p:nvSpPr>
        <p:spPr>
          <a:xfrm>
            <a:off x="609600" y="910827"/>
            <a:ext cx="109728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90"/>
              <a:buFont typeface="Century Gothic"/>
              <a:buNone/>
            </a:pPr>
            <a:r>
              <a:rPr lang="en-US" sz="3600" dirty="0" smtClean="0"/>
              <a:t>Developing strategic partnerships is key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89" y="3044161"/>
            <a:ext cx="3322464" cy="1639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15" y="3606084"/>
            <a:ext cx="3542183" cy="554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" y="2988441"/>
            <a:ext cx="33337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3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 txBox="1">
            <a:spLocks noGrp="1"/>
          </p:cNvSpPr>
          <p:nvPr>
            <p:ph type="title"/>
          </p:nvPr>
        </p:nvSpPr>
        <p:spPr>
          <a:xfrm>
            <a:off x="609600" y="910827"/>
            <a:ext cx="109728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90"/>
              <a:buFont typeface="Century Gothic"/>
              <a:buNone/>
            </a:pPr>
            <a:r>
              <a:rPr lang="en-US" sz="3600" dirty="0" smtClean="0"/>
              <a:t>Introducing the </a:t>
            </a:r>
            <a:r>
              <a:rPr lang="en-US" sz="3600" dirty="0" err="1" smtClean="0"/>
              <a:t>InsideTrack</a:t>
            </a:r>
            <a:r>
              <a:rPr lang="en-US" sz="3600" dirty="0" smtClean="0"/>
              <a:t> </a:t>
            </a:r>
            <a:r>
              <a:rPr lang="en-US" sz="3600" dirty="0"/>
              <a:t>Coaching Methodology</a:t>
            </a:r>
            <a:endParaRPr sz="3600" dirty="0"/>
          </a:p>
        </p:txBody>
      </p:sp>
      <p:pic>
        <p:nvPicPr>
          <p:cNvPr id="367" name="Google Shape;36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15801" y="2228425"/>
            <a:ext cx="3560400" cy="3560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"/>
          <p:cNvSpPr txBox="1">
            <a:spLocks noGrp="1"/>
          </p:cNvSpPr>
          <p:nvPr>
            <p:ph type="title"/>
          </p:nvPr>
        </p:nvSpPr>
        <p:spPr>
          <a:xfrm>
            <a:off x="677334" y="728515"/>
            <a:ext cx="10189200" cy="1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entury Gothic"/>
              <a:buNone/>
            </a:pPr>
            <a:r>
              <a:rPr lang="en-US" sz="3600" dirty="0"/>
              <a:t>Fixed </a:t>
            </a:r>
            <a:r>
              <a:rPr lang="en-US" sz="3600" dirty="0" smtClean="0"/>
              <a:t>and </a:t>
            </a:r>
            <a:r>
              <a:rPr lang="en-US" sz="3600" dirty="0"/>
              <a:t>Growth Mindset: how we view ourselves impacts our learning</a:t>
            </a:r>
            <a:endParaRPr sz="3600" dirty="0"/>
          </a:p>
        </p:txBody>
      </p:sp>
      <p:pic>
        <p:nvPicPr>
          <p:cNvPr id="374" name="Google Shape;374;p17" descr="GrowthMindse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9664" y="2295375"/>
            <a:ext cx="6652676" cy="342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entury Gothic"/>
              <a:buNone/>
            </a:pPr>
            <a:r>
              <a:rPr lang="en-US" sz="3600"/>
              <a:t>Our Mission and Vision</a:t>
            </a:r>
            <a:endParaRPr sz="3600"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609599" y="2097157"/>
            <a:ext cx="9409043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en-US" sz="1800" i="1" dirty="0"/>
              <a:t>Onondaga Community College is Central New York’s partner in education for success. </a:t>
            </a:r>
            <a:endParaRPr sz="18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Achieving </a:t>
            </a:r>
            <a:r>
              <a:rPr lang="en-US" sz="1800" dirty="0"/>
              <a:t>our mission through:</a:t>
            </a:r>
            <a:endParaRPr sz="1800" dirty="0"/>
          </a:p>
          <a:p>
            <a:pPr marL="4572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Student Access, Retention, Completion, Transfer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Academic Excellence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Student  Engagement and Support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Career and Workforce Advancement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Responsible Stewardship of Resources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Community Engagement</a:t>
            </a:r>
            <a:endParaRPr sz="1800" dirty="0"/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5529" y="2821016"/>
            <a:ext cx="3996553" cy="2828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"/>
          <p:cNvSpPr txBox="1">
            <a:spLocks noGrp="1"/>
          </p:cNvSpPr>
          <p:nvPr>
            <p:ph type="body" idx="1"/>
          </p:nvPr>
        </p:nvSpPr>
        <p:spPr>
          <a:xfrm>
            <a:off x="609600" y="1935476"/>
            <a:ext cx="10972800" cy="3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en-US" dirty="0"/>
              <a:t>A</a:t>
            </a:r>
            <a:r>
              <a:rPr lang="en-US" b="1" dirty="0"/>
              <a:t> strategic inflection point</a:t>
            </a:r>
            <a:r>
              <a:rPr lang="en-US" dirty="0"/>
              <a:t> is a time period when an organization must respond to disruptive change in the business environment effectively or face deterioration. An </a:t>
            </a:r>
            <a:r>
              <a:rPr lang="en-US" b="1" dirty="0"/>
              <a:t>inflection point</a:t>
            </a:r>
            <a:r>
              <a:rPr lang="en-US" dirty="0"/>
              <a:t>, in general, is a decisive moment in the course of some entity, event or situation that marks the start of significant change.</a:t>
            </a:r>
            <a:endParaRPr dirty="0"/>
          </a:p>
        </p:txBody>
      </p:sp>
      <p:sp>
        <p:nvSpPr>
          <p:cNvPr id="381" name="Google Shape;381;p18"/>
          <p:cNvSpPr txBox="1">
            <a:spLocks noGrp="1"/>
          </p:cNvSpPr>
          <p:nvPr>
            <p:ph type="title"/>
          </p:nvPr>
        </p:nvSpPr>
        <p:spPr>
          <a:xfrm>
            <a:off x="609600" y="1020996"/>
            <a:ext cx="109728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entury Gothic"/>
              <a:buNone/>
            </a:pPr>
            <a:r>
              <a:rPr lang="en-US" sz="3600"/>
              <a:t>The Strategic Inflection Point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9"/>
          <p:cNvSpPr txBox="1">
            <a:spLocks noGrp="1"/>
          </p:cNvSpPr>
          <p:nvPr>
            <p:ph type="title"/>
          </p:nvPr>
        </p:nvSpPr>
        <p:spPr>
          <a:xfrm>
            <a:off x="830325" y="1165475"/>
            <a:ext cx="10972800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Gothic"/>
              <a:buNone/>
            </a:pPr>
            <a:r>
              <a:rPr lang="en-US" sz="3600"/>
              <a:t>Strategic Inflection Point in Higher Education</a:t>
            </a:r>
            <a:endParaRPr sz="3600"/>
          </a:p>
        </p:txBody>
      </p:sp>
      <p:pic>
        <p:nvPicPr>
          <p:cNvPr id="387" name="Google Shape;387;p19" descr="https://sternopportunity.files.wordpress.com/2013/10/sip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95650" y="1819599"/>
            <a:ext cx="6708300" cy="3959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3357001" y="4769290"/>
            <a:ext cx="459105" cy="468629"/>
          </a:xfrm>
          <a:custGeom>
            <a:avLst/>
            <a:gdLst/>
            <a:ahLst/>
            <a:cxnLst/>
            <a:rect l="l" t="t" r="r" b="b"/>
            <a:pathLst>
              <a:path w="459105" h="468629" extrusionOk="0">
                <a:moveTo>
                  <a:pt x="0" y="468464"/>
                </a:moveTo>
                <a:lnTo>
                  <a:pt x="459092" y="468464"/>
                </a:lnTo>
                <a:lnTo>
                  <a:pt x="459092" y="0"/>
                </a:lnTo>
                <a:lnTo>
                  <a:pt x="0" y="0"/>
                </a:lnTo>
                <a:lnTo>
                  <a:pt x="0" y="468464"/>
                </a:lnTo>
                <a:close/>
              </a:path>
            </a:pathLst>
          </a:custGeom>
          <a:solidFill>
            <a:srgbClr val="6AB2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4286278" y="3120994"/>
            <a:ext cx="654050" cy="1607185"/>
          </a:xfrm>
          <a:custGeom>
            <a:avLst/>
            <a:gdLst/>
            <a:ahLst/>
            <a:cxnLst/>
            <a:rect l="l" t="t" r="r" b="b"/>
            <a:pathLst>
              <a:path w="654050" h="1607185" extrusionOk="0">
                <a:moveTo>
                  <a:pt x="454141" y="534185"/>
                </a:moveTo>
                <a:lnTo>
                  <a:pt x="132956" y="534185"/>
                </a:lnTo>
                <a:lnTo>
                  <a:pt x="145945" y="539262"/>
                </a:lnTo>
                <a:lnTo>
                  <a:pt x="150418" y="552649"/>
                </a:lnTo>
                <a:lnTo>
                  <a:pt x="150352" y="1586086"/>
                </a:lnTo>
                <a:lnTo>
                  <a:pt x="189595" y="1604950"/>
                </a:lnTo>
                <a:lnTo>
                  <a:pt x="213988" y="1607151"/>
                </a:lnTo>
                <a:lnTo>
                  <a:pt x="226569" y="1606652"/>
                </a:lnTo>
                <a:lnTo>
                  <a:pt x="264727" y="1597963"/>
                </a:lnTo>
                <a:lnTo>
                  <a:pt x="278081" y="1586086"/>
                </a:lnTo>
                <a:lnTo>
                  <a:pt x="278066" y="1044835"/>
                </a:lnTo>
                <a:lnTo>
                  <a:pt x="278206" y="977095"/>
                </a:lnTo>
                <a:lnTo>
                  <a:pt x="279006" y="972726"/>
                </a:lnTo>
                <a:lnTo>
                  <a:pt x="281804" y="964666"/>
                </a:lnTo>
                <a:lnTo>
                  <a:pt x="291021" y="955687"/>
                </a:lnTo>
                <a:lnTo>
                  <a:pt x="304964" y="952185"/>
                </a:lnTo>
                <a:lnTo>
                  <a:pt x="454223" y="952185"/>
                </a:lnTo>
                <a:lnTo>
                  <a:pt x="454141" y="534185"/>
                </a:lnTo>
                <a:close/>
              </a:path>
              <a:path w="654050" h="1607185" extrusionOk="0">
                <a:moveTo>
                  <a:pt x="454223" y="952185"/>
                </a:moveTo>
                <a:lnTo>
                  <a:pt x="304964" y="952185"/>
                </a:lnTo>
                <a:lnTo>
                  <a:pt x="317237" y="957819"/>
                </a:lnTo>
                <a:lnTo>
                  <a:pt x="324650" y="968764"/>
                </a:lnTo>
                <a:lnTo>
                  <a:pt x="325793" y="973082"/>
                </a:lnTo>
                <a:lnTo>
                  <a:pt x="326555" y="977641"/>
                </a:lnTo>
                <a:lnTo>
                  <a:pt x="326646" y="1471934"/>
                </a:lnTo>
                <a:lnTo>
                  <a:pt x="326593" y="1586086"/>
                </a:lnTo>
                <a:lnTo>
                  <a:pt x="327952" y="1588816"/>
                </a:lnTo>
                <a:lnTo>
                  <a:pt x="365178" y="1605402"/>
                </a:lnTo>
                <a:lnTo>
                  <a:pt x="389075" y="1607063"/>
                </a:lnTo>
                <a:lnTo>
                  <a:pt x="401689" y="1606330"/>
                </a:lnTo>
                <a:lnTo>
                  <a:pt x="440752" y="1597166"/>
                </a:lnTo>
                <a:lnTo>
                  <a:pt x="454547" y="1577627"/>
                </a:lnTo>
                <a:lnTo>
                  <a:pt x="454412" y="1471934"/>
                </a:lnTo>
                <a:lnTo>
                  <a:pt x="454316" y="1304900"/>
                </a:lnTo>
                <a:lnTo>
                  <a:pt x="454223" y="952185"/>
                </a:lnTo>
                <a:close/>
              </a:path>
              <a:path w="654050" h="1607185" extrusionOk="0">
                <a:moveTo>
                  <a:pt x="140524" y="349839"/>
                </a:moveTo>
                <a:lnTo>
                  <a:pt x="89780" y="358253"/>
                </a:lnTo>
                <a:lnTo>
                  <a:pt x="55420" y="375316"/>
                </a:lnTo>
                <a:lnTo>
                  <a:pt x="20799" y="413003"/>
                </a:lnTo>
                <a:lnTo>
                  <a:pt x="5101" y="451365"/>
                </a:lnTo>
                <a:lnTo>
                  <a:pt x="71" y="495939"/>
                </a:lnTo>
                <a:lnTo>
                  <a:pt x="0" y="911335"/>
                </a:lnTo>
                <a:lnTo>
                  <a:pt x="711" y="913240"/>
                </a:lnTo>
                <a:lnTo>
                  <a:pt x="42810" y="932169"/>
                </a:lnTo>
                <a:lnTo>
                  <a:pt x="57864" y="933220"/>
                </a:lnTo>
                <a:lnTo>
                  <a:pt x="70650" y="931818"/>
                </a:lnTo>
                <a:lnTo>
                  <a:pt x="105524" y="916364"/>
                </a:lnTo>
                <a:lnTo>
                  <a:pt x="109690" y="875460"/>
                </a:lnTo>
                <a:lnTo>
                  <a:pt x="109766" y="543047"/>
                </a:lnTo>
                <a:lnTo>
                  <a:pt x="114922" y="536723"/>
                </a:lnTo>
                <a:lnTo>
                  <a:pt x="126314" y="534195"/>
                </a:lnTo>
                <a:lnTo>
                  <a:pt x="454141" y="534185"/>
                </a:lnTo>
                <a:lnTo>
                  <a:pt x="454139" y="520975"/>
                </a:lnTo>
                <a:lnTo>
                  <a:pt x="455447" y="520860"/>
                </a:lnTo>
                <a:lnTo>
                  <a:pt x="521434" y="520860"/>
                </a:lnTo>
                <a:lnTo>
                  <a:pt x="528900" y="507870"/>
                </a:lnTo>
                <a:lnTo>
                  <a:pt x="532406" y="495939"/>
                </a:lnTo>
                <a:lnTo>
                  <a:pt x="538473" y="473460"/>
                </a:lnTo>
                <a:lnTo>
                  <a:pt x="544805" y="449714"/>
                </a:lnTo>
                <a:lnTo>
                  <a:pt x="549082" y="433785"/>
                </a:lnTo>
                <a:lnTo>
                  <a:pt x="559062" y="396156"/>
                </a:lnTo>
                <a:lnTo>
                  <a:pt x="568411" y="358253"/>
                </a:lnTo>
                <a:lnTo>
                  <a:pt x="570509" y="349918"/>
                </a:lnTo>
                <a:lnTo>
                  <a:pt x="457517" y="349918"/>
                </a:lnTo>
                <a:lnTo>
                  <a:pt x="140524" y="349839"/>
                </a:lnTo>
                <a:close/>
              </a:path>
              <a:path w="654050" h="1607185" extrusionOk="0">
                <a:moveTo>
                  <a:pt x="521434" y="520860"/>
                </a:moveTo>
                <a:lnTo>
                  <a:pt x="455447" y="520860"/>
                </a:lnTo>
                <a:lnTo>
                  <a:pt x="467618" y="524190"/>
                </a:lnTo>
                <a:lnTo>
                  <a:pt x="483165" y="528253"/>
                </a:lnTo>
                <a:lnTo>
                  <a:pt x="494560" y="529732"/>
                </a:lnTo>
                <a:lnTo>
                  <a:pt x="511040" y="528626"/>
                </a:lnTo>
                <a:lnTo>
                  <a:pt x="521340" y="520975"/>
                </a:lnTo>
                <a:close/>
              </a:path>
              <a:path w="654050" h="1607185" extrusionOk="0">
                <a:moveTo>
                  <a:pt x="588926" y="0"/>
                </a:moveTo>
                <a:lnTo>
                  <a:pt x="549922" y="7844"/>
                </a:lnTo>
                <a:lnTo>
                  <a:pt x="545786" y="20313"/>
                </a:lnTo>
                <a:lnTo>
                  <a:pt x="539258" y="44859"/>
                </a:lnTo>
                <a:lnTo>
                  <a:pt x="463824" y="325239"/>
                </a:lnTo>
                <a:lnTo>
                  <a:pt x="457517" y="349918"/>
                </a:lnTo>
                <a:lnTo>
                  <a:pt x="570509" y="349918"/>
                </a:lnTo>
                <a:lnTo>
                  <a:pt x="574086" y="335954"/>
                </a:lnTo>
                <a:lnTo>
                  <a:pt x="577108" y="324407"/>
                </a:lnTo>
                <a:lnTo>
                  <a:pt x="580218" y="312688"/>
                </a:lnTo>
                <a:lnTo>
                  <a:pt x="583421" y="300741"/>
                </a:lnTo>
                <a:lnTo>
                  <a:pt x="600997" y="235640"/>
                </a:lnTo>
                <a:lnTo>
                  <a:pt x="653897" y="37867"/>
                </a:lnTo>
                <a:lnTo>
                  <a:pt x="626455" y="10520"/>
                </a:lnTo>
                <a:lnTo>
                  <a:pt x="601199" y="1514"/>
                </a:lnTo>
                <a:lnTo>
                  <a:pt x="588926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4460095" y="3180664"/>
            <a:ext cx="251460" cy="250189"/>
          </a:xfrm>
          <a:custGeom>
            <a:avLst/>
            <a:gdLst/>
            <a:ahLst/>
            <a:cxnLst/>
            <a:rect l="l" t="t" r="r" b="b"/>
            <a:pathLst>
              <a:path w="251460" h="250189" extrusionOk="0">
                <a:moveTo>
                  <a:pt x="110828" y="0"/>
                </a:moveTo>
                <a:lnTo>
                  <a:pt x="70563" y="11790"/>
                </a:lnTo>
                <a:lnTo>
                  <a:pt x="37173" y="35742"/>
                </a:lnTo>
                <a:lnTo>
                  <a:pt x="13150" y="69390"/>
                </a:lnTo>
                <a:lnTo>
                  <a:pt x="987" y="110269"/>
                </a:lnTo>
                <a:lnTo>
                  <a:pt x="0" y="125075"/>
                </a:lnTo>
                <a:lnTo>
                  <a:pt x="842" y="139226"/>
                </a:lnTo>
                <a:lnTo>
                  <a:pt x="12467" y="178984"/>
                </a:lnTo>
                <a:lnTo>
                  <a:pt x="36055" y="212470"/>
                </a:lnTo>
                <a:lnTo>
                  <a:pt x="69436" y="236810"/>
                </a:lnTo>
                <a:lnTo>
                  <a:pt x="110442" y="249134"/>
                </a:lnTo>
                <a:lnTo>
                  <a:pt x="125430" y="250075"/>
                </a:lnTo>
                <a:lnTo>
                  <a:pt x="140073" y="249245"/>
                </a:lnTo>
                <a:lnTo>
                  <a:pt x="180619" y="237397"/>
                </a:lnTo>
                <a:lnTo>
                  <a:pt x="214138" y="213465"/>
                </a:lnTo>
                <a:lnTo>
                  <a:pt x="238124" y="179961"/>
                </a:lnTo>
                <a:lnTo>
                  <a:pt x="250071" y="139395"/>
                </a:lnTo>
                <a:lnTo>
                  <a:pt x="250945" y="124737"/>
                </a:lnTo>
                <a:lnTo>
                  <a:pt x="250410" y="112756"/>
                </a:lnTo>
                <a:lnTo>
                  <a:pt x="240174" y="74027"/>
                </a:lnTo>
                <a:lnTo>
                  <a:pt x="217981" y="41359"/>
                </a:lnTo>
                <a:lnTo>
                  <a:pt x="185210" y="16872"/>
                </a:lnTo>
                <a:lnTo>
                  <a:pt x="143239" y="2687"/>
                </a:lnTo>
                <a:lnTo>
                  <a:pt x="110828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4359488" y="4769303"/>
            <a:ext cx="459105" cy="468629"/>
          </a:xfrm>
          <a:custGeom>
            <a:avLst/>
            <a:gdLst/>
            <a:ahLst/>
            <a:cxnLst/>
            <a:rect l="l" t="t" r="r" b="b"/>
            <a:pathLst>
              <a:path w="459105" h="468629" extrusionOk="0">
                <a:moveTo>
                  <a:pt x="459092" y="468452"/>
                </a:moveTo>
                <a:lnTo>
                  <a:pt x="0" y="468452"/>
                </a:lnTo>
                <a:lnTo>
                  <a:pt x="0" y="0"/>
                </a:lnTo>
                <a:lnTo>
                  <a:pt x="459092" y="0"/>
                </a:lnTo>
                <a:lnTo>
                  <a:pt x="459092" y="468452"/>
                </a:lnTo>
                <a:close/>
              </a:path>
            </a:pathLst>
          </a:custGeom>
          <a:solidFill>
            <a:srgbClr val="6AB2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5366074" y="3593174"/>
            <a:ext cx="462279" cy="1135379"/>
          </a:xfrm>
          <a:custGeom>
            <a:avLst/>
            <a:gdLst/>
            <a:ahLst/>
            <a:cxnLst/>
            <a:rect l="l" t="t" r="r" b="b"/>
            <a:pathLst>
              <a:path w="462279" h="1135379" extrusionOk="0">
                <a:moveTo>
                  <a:pt x="320667" y="672282"/>
                </a:moveTo>
                <a:lnTo>
                  <a:pt x="219974" y="672282"/>
                </a:lnTo>
                <a:lnTo>
                  <a:pt x="227420" y="677654"/>
                </a:lnTo>
                <a:lnTo>
                  <a:pt x="229957" y="687230"/>
                </a:lnTo>
                <a:lnTo>
                  <a:pt x="230436" y="690062"/>
                </a:lnTo>
                <a:lnTo>
                  <a:pt x="230528" y="1120122"/>
                </a:lnTo>
                <a:lnTo>
                  <a:pt x="231481" y="1122065"/>
                </a:lnTo>
                <a:lnTo>
                  <a:pt x="273580" y="1135093"/>
                </a:lnTo>
                <a:lnTo>
                  <a:pt x="286029" y="1134404"/>
                </a:lnTo>
                <a:lnTo>
                  <a:pt x="320853" y="1101514"/>
                </a:lnTo>
                <a:lnTo>
                  <a:pt x="320725" y="927730"/>
                </a:lnTo>
                <a:lnTo>
                  <a:pt x="320667" y="672282"/>
                </a:lnTo>
                <a:close/>
              </a:path>
              <a:path w="462279" h="1135379" extrusionOk="0">
                <a:moveTo>
                  <a:pt x="320599" y="377287"/>
                </a:moveTo>
                <a:lnTo>
                  <a:pt x="93419" y="377287"/>
                </a:lnTo>
                <a:lnTo>
                  <a:pt x="101674" y="377464"/>
                </a:lnTo>
                <a:lnTo>
                  <a:pt x="106106" y="382074"/>
                </a:lnTo>
                <a:lnTo>
                  <a:pt x="106062" y="1120122"/>
                </a:lnTo>
                <a:lnTo>
                  <a:pt x="151094" y="1135093"/>
                </a:lnTo>
                <a:lnTo>
                  <a:pt x="163627" y="1134428"/>
                </a:lnTo>
                <a:lnTo>
                  <a:pt x="196352" y="690062"/>
                </a:lnTo>
                <a:lnTo>
                  <a:pt x="196924" y="686989"/>
                </a:lnTo>
                <a:lnTo>
                  <a:pt x="199540" y="677654"/>
                </a:lnTo>
                <a:lnTo>
                  <a:pt x="206690" y="672396"/>
                </a:lnTo>
                <a:lnTo>
                  <a:pt x="320667" y="672282"/>
                </a:lnTo>
                <a:lnTo>
                  <a:pt x="320599" y="377287"/>
                </a:lnTo>
                <a:close/>
              </a:path>
              <a:path w="462279" h="1135379" extrusionOk="0">
                <a:moveTo>
                  <a:pt x="97184" y="247151"/>
                </a:moveTo>
                <a:lnTo>
                  <a:pt x="58348" y="254859"/>
                </a:lnTo>
                <a:lnTo>
                  <a:pt x="18707" y="285475"/>
                </a:lnTo>
                <a:lnTo>
                  <a:pt x="2885" y="321722"/>
                </a:lnTo>
                <a:lnTo>
                  <a:pt x="0" y="643936"/>
                </a:lnTo>
                <a:lnTo>
                  <a:pt x="391" y="644964"/>
                </a:lnTo>
                <a:lnTo>
                  <a:pt x="2395" y="646698"/>
                </a:lnTo>
                <a:lnTo>
                  <a:pt x="12799" y="653519"/>
                </a:lnTo>
                <a:lnTo>
                  <a:pt x="24694" y="657582"/>
                </a:lnTo>
                <a:lnTo>
                  <a:pt x="38456" y="659125"/>
                </a:lnTo>
                <a:lnTo>
                  <a:pt x="51261" y="657799"/>
                </a:lnTo>
                <a:lnTo>
                  <a:pt x="77334" y="602456"/>
                </a:lnTo>
                <a:lnTo>
                  <a:pt x="77201" y="397099"/>
                </a:lnTo>
                <a:lnTo>
                  <a:pt x="77404" y="383535"/>
                </a:lnTo>
                <a:lnTo>
                  <a:pt x="81049" y="379077"/>
                </a:lnTo>
                <a:lnTo>
                  <a:pt x="89088" y="377299"/>
                </a:lnTo>
                <a:lnTo>
                  <a:pt x="320599" y="377287"/>
                </a:lnTo>
                <a:lnTo>
                  <a:pt x="320596" y="367965"/>
                </a:lnTo>
                <a:lnTo>
                  <a:pt x="370099" y="367965"/>
                </a:lnTo>
                <a:lnTo>
                  <a:pt x="372224" y="362129"/>
                </a:lnTo>
                <a:lnTo>
                  <a:pt x="375494" y="351651"/>
                </a:lnTo>
                <a:lnTo>
                  <a:pt x="379262" y="337722"/>
                </a:lnTo>
                <a:lnTo>
                  <a:pt x="385865" y="312958"/>
                </a:lnTo>
                <a:lnTo>
                  <a:pt x="388720" y="302425"/>
                </a:lnTo>
                <a:lnTo>
                  <a:pt x="391926" y="290476"/>
                </a:lnTo>
                <a:lnTo>
                  <a:pt x="395782" y="275464"/>
                </a:lnTo>
                <a:lnTo>
                  <a:pt x="402167" y="249588"/>
                </a:lnTo>
                <a:lnTo>
                  <a:pt x="402785" y="247162"/>
                </a:lnTo>
                <a:lnTo>
                  <a:pt x="97184" y="247151"/>
                </a:lnTo>
                <a:close/>
              </a:path>
              <a:path w="462279" h="1135379" extrusionOk="0">
                <a:moveTo>
                  <a:pt x="370099" y="367965"/>
                </a:moveTo>
                <a:lnTo>
                  <a:pt x="321854" y="367965"/>
                </a:lnTo>
                <a:lnTo>
                  <a:pt x="326261" y="369159"/>
                </a:lnTo>
                <a:lnTo>
                  <a:pt x="330642" y="370454"/>
                </a:lnTo>
                <a:lnTo>
                  <a:pt x="341132" y="373070"/>
                </a:lnTo>
                <a:lnTo>
                  <a:pt x="346987" y="375420"/>
                </a:lnTo>
                <a:lnTo>
                  <a:pt x="361656" y="374708"/>
                </a:lnTo>
                <a:lnTo>
                  <a:pt x="369568" y="369425"/>
                </a:lnTo>
                <a:lnTo>
                  <a:pt x="370099" y="367965"/>
                </a:lnTo>
                <a:close/>
              </a:path>
              <a:path w="462279" h="1135379" extrusionOk="0">
                <a:moveTo>
                  <a:pt x="414341" y="0"/>
                </a:moveTo>
                <a:lnTo>
                  <a:pt x="385472" y="13827"/>
                </a:lnTo>
                <a:lnTo>
                  <a:pt x="379027" y="37969"/>
                </a:lnTo>
                <a:lnTo>
                  <a:pt x="329323" y="222561"/>
                </a:lnTo>
                <a:lnTo>
                  <a:pt x="326134" y="234793"/>
                </a:lnTo>
                <a:lnTo>
                  <a:pt x="322984" y="247162"/>
                </a:lnTo>
                <a:lnTo>
                  <a:pt x="402788" y="247151"/>
                </a:lnTo>
                <a:lnTo>
                  <a:pt x="404970" y="238593"/>
                </a:lnTo>
                <a:lnTo>
                  <a:pt x="407905" y="227378"/>
                </a:lnTo>
                <a:lnTo>
                  <a:pt x="410991" y="215795"/>
                </a:lnTo>
                <a:lnTo>
                  <a:pt x="425283" y="162800"/>
                </a:lnTo>
                <a:lnTo>
                  <a:pt x="461668" y="26805"/>
                </a:lnTo>
                <a:lnTo>
                  <a:pt x="426617" y="1586"/>
                </a:lnTo>
                <a:lnTo>
                  <a:pt x="414341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5489157" y="3634931"/>
            <a:ext cx="177164" cy="176529"/>
          </a:xfrm>
          <a:custGeom>
            <a:avLst/>
            <a:gdLst/>
            <a:ahLst/>
            <a:cxnLst/>
            <a:rect l="l" t="t" r="r" b="b"/>
            <a:pathLst>
              <a:path w="177164" h="176529" extrusionOk="0">
                <a:moveTo>
                  <a:pt x="83163" y="0"/>
                </a:moveTo>
                <a:lnTo>
                  <a:pt x="44809" y="11480"/>
                </a:lnTo>
                <a:lnTo>
                  <a:pt x="15979" y="39499"/>
                </a:lnTo>
                <a:lnTo>
                  <a:pt x="1097" y="80989"/>
                </a:lnTo>
                <a:lnTo>
                  <a:pt x="0" y="97282"/>
                </a:lnTo>
                <a:lnTo>
                  <a:pt x="2297" y="110063"/>
                </a:lnTo>
                <a:lnTo>
                  <a:pt x="20398" y="143976"/>
                </a:lnTo>
                <a:lnTo>
                  <a:pt x="53917" y="167568"/>
                </a:lnTo>
                <a:lnTo>
                  <a:pt x="101066" y="176110"/>
                </a:lnTo>
                <a:lnTo>
                  <a:pt x="114939" y="172944"/>
                </a:lnTo>
                <a:lnTo>
                  <a:pt x="150224" y="151733"/>
                </a:lnTo>
                <a:lnTo>
                  <a:pt x="172106" y="116868"/>
                </a:lnTo>
                <a:lnTo>
                  <a:pt x="176771" y="88524"/>
                </a:lnTo>
                <a:lnTo>
                  <a:pt x="176745" y="86135"/>
                </a:lnTo>
                <a:lnTo>
                  <a:pt x="166099" y="46358"/>
                </a:lnTo>
                <a:lnTo>
                  <a:pt x="138793" y="16475"/>
                </a:lnTo>
                <a:lnTo>
                  <a:pt x="98700" y="1102"/>
                </a:lnTo>
                <a:lnTo>
                  <a:pt x="83163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5361999" y="4769303"/>
            <a:ext cx="468629" cy="468629"/>
          </a:xfrm>
          <a:custGeom>
            <a:avLst/>
            <a:gdLst/>
            <a:ahLst/>
            <a:cxnLst/>
            <a:rect l="l" t="t" r="r" b="b"/>
            <a:pathLst>
              <a:path w="468629" h="468629" extrusionOk="0">
                <a:moveTo>
                  <a:pt x="468452" y="468452"/>
                </a:moveTo>
                <a:lnTo>
                  <a:pt x="0" y="468452"/>
                </a:lnTo>
                <a:lnTo>
                  <a:pt x="0" y="0"/>
                </a:lnTo>
                <a:lnTo>
                  <a:pt x="468452" y="0"/>
                </a:lnTo>
                <a:lnTo>
                  <a:pt x="468452" y="468452"/>
                </a:lnTo>
                <a:close/>
              </a:path>
            </a:pathLst>
          </a:custGeom>
          <a:solidFill>
            <a:srgbClr val="6AB2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6670169" y="3131365"/>
            <a:ext cx="857885" cy="2108200"/>
          </a:xfrm>
          <a:custGeom>
            <a:avLst/>
            <a:gdLst/>
            <a:ahLst/>
            <a:cxnLst/>
            <a:rect l="l" t="t" r="r" b="b"/>
            <a:pathLst>
              <a:path w="857885" h="2108200" extrusionOk="0">
                <a:moveTo>
                  <a:pt x="595640" y="1248394"/>
                </a:moveTo>
                <a:lnTo>
                  <a:pt x="396814" y="1248394"/>
                </a:lnTo>
                <a:lnTo>
                  <a:pt x="409129" y="1251636"/>
                </a:lnTo>
                <a:lnTo>
                  <a:pt x="419745" y="1260099"/>
                </a:lnTo>
                <a:lnTo>
                  <a:pt x="426280" y="1272576"/>
                </a:lnTo>
                <a:lnTo>
                  <a:pt x="427729" y="1282233"/>
                </a:lnTo>
                <a:lnTo>
                  <a:pt x="428344" y="1299355"/>
                </a:lnTo>
                <a:lnTo>
                  <a:pt x="428343" y="1981876"/>
                </a:lnTo>
                <a:lnTo>
                  <a:pt x="428282" y="2079924"/>
                </a:lnTo>
                <a:lnTo>
                  <a:pt x="430072" y="2083531"/>
                </a:lnTo>
                <a:lnTo>
                  <a:pt x="469846" y="2103529"/>
                </a:lnTo>
                <a:lnTo>
                  <a:pt x="506496" y="2107627"/>
                </a:lnTo>
                <a:lnTo>
                  <a:pt x="518992" y="2107327"/>
                </a:lnTo>
                <a:lnTo>
                  <a:pt x="557811" y="2101913"/>
                </a:lnTo>
                <a:lnTo>
                  <a:pt x="591946" y="2084928"/>
                </a:lnTo>
                <a:lnTo>
                  <a:pt x="596083" y="2068849"/>
                </a:lnTo>
                <a:lnTo>
                  <a:pt x="595946" y="1981876"/>
                </a:lnTo>
                <a:lnTo>
                  <a:pt x="595684" y="1533481"/>
                </a:lnTo>
                <a:lnTo>
                  <a:pt x="595640" y="1248394"/>
                </a:lnTo>
                <a:close/>
              </a:path>
              <a:path w="857885" h="2108200" extrusionOk="0">
                <a:moveTo>
                  <a:pt x="595556" y="700374"/>
                </a:moveTo>
                <a:lnTo>
                  <a:pt x="169735" y="700374"/>
                </a:lnTo>
                <a:lnTo>
                  <a:pt x="183785" y="702219"/>
                </a:lnTo>
                <a:lnTo>
                  <a:pt x="193826" y="710363"/>
                </a:lnTo>
                <a:lnTo>
                  <a:pt x="197256" y="724694"/>
                </a:lnTo>
                <a:lnTo>
                  <a:pt x="197294" y="2068849"/>
                </a:lnTo>
                <a:lnTo>
                  <a:pt x="197042" y="2079543"/>
                </a:lnTo>
                <a:lnTo>
                  <a:pt x="197178" y="2079924"/>
                </a:lnTo>
                <a:lnTo>
                  <a:pt x="237987" y="2102383"/>
                </a:lnTo>
                <a:lnTo>
                  <a:pt x="284579" y="2107117"/>
                </a:lnTo>
                <a:lnTo>
                  <a:pt x="297232" y="2106335"/>
                </a:lnTo>
                <a:lnTo>
                  <a:pt x="339170" y="2099116"/>
                </a:lnTo>
                <a:lnTo>
                  <a:pt x="364702" y="1349333"/>
                </a:lnTo>
                <a:lnTo>
                  <a:pt x="364846" y="1285288"/>
                </a:lnTo>
                <a:lnTo>
                  <a:pt x="366592" y="1276019"/>
                </a:lnTo>
                <a:lnTo>
                  <a:pt x="372980" y="1260054"/>
                </a:lnTo>
                <a:lnTo>
                  <a:pt x="383778" y="1251673"/>
                </a:lnTo>
                <a:lnTo>
                  <a:pt x="396814" y="1248394"/>
                </a:lnTo>
                <a:lnTo>
                  <a:pt x="595640" y="1248394"/>
                </a:lnTo>
                <a:lnTo>
                  <a:pt x="595556" y="700374"/>
                </a:lnTo>
                <a:close/>
              </a:path>
              <a:path w="857885" h="2108200" extrusionOk="0">
                <a:moveTo>
                  <a:pt x="185053" y="458713"/>
                </a:moveTo>
                <a:lnTo>
                  <a:pt x="136150" y="464669"/>
                </a:lnTo>
                <a:lnTo>
                  <a:pt x="97192" y="478004"/>
                </a:lnTo>
                <a:lnTo>
                  <a:pt x="55203" y="506163"/>
                </a:lnTo>
                <a:lnTo>
                  <a:pt x="30457" y="536004"/>
                </a:lnTo>
                <a:lnTo>
                  <a:pt x="11785" y="574164"/>
                </a:lnTo>
                <a:lnTo>
                  <a:pt x="1693" y="622120"/>
                </a:lnTo>
                <a:lnTo>
                  <a:pt x="5" y="693570"/>
                </a:lnTo>
                <a:lnTo>
                  <a:pt x="131" y="814928"/>
                </a:lnTo>
                <a:lnTo>
                  <a:pt x="0" y="1195064"/>
                </a:lnTo>
                <a:lnTo>
                  <a:pt x="36270" y="1217996"/>
                </a:lnTo>
                <a:lnTo>
                  <a:pt x="79067" y="1223601"/>
                </a:lnTo>
                <a:lnTo>
                  <a:pt x="91815" y="1222079"/>
                </a:lnTo>
                <a:lnTo>
                  <a:pt x="138466" y="1201606"/>
                </a:lnTo>
                <a:lnTo>
                  <a:pt x="143890" y="1195635"/>
                </a:lnTo>
                <a:lnTo>
                  <a:pt x="143786" y="733804"/>
                </a:lnTo>
                <a:lnTo>
                  <a:pt x="144082" y="719840"/>
                </a:lnTo>
                <a:lnTo>
                  <a:pt x="149773" y="707853"/>
                </a:lnTo>
                <a:lnTo>
                  <a:pt x="161810" y="701351"/>
                </a:lnTo>
                <a:lnTo>
                  <a:pt x="165646" y="700501"/>
                </a:lnTo>
                <a:lnTo>
                  <a:pt x="169735" y="700374"/>
                </a:lnTo>
                <a:lnTo>
                  <a:pt x="595556" y="700374"/>
                </a:lnTo>
                <a:lnTo>
                  <a:pt x="595553" y="683152"/>
                </a:lnTo>
                <a:lnTo>
                  <a:pt x="596569" y="683152"/>
                </a:lnTo>
                <a:lnTo>
                  <a:pt x="597268" y="683000"/>
                </a:lnTo>
                <a:lnTo>
                  <a:pt x="683536" y="683000"/>
                </a:lnTo>
                <a:lnTo>
                  <a:pt x="699834" y="644265"/>
                </a:lnTo>
                <a:lnTo>
                  <a:pt x="716769" y="580908"/>
                </a:lnTo>
                <a:lnTo>
                  <a:pt x="723057" y="557806"/>
                </a:lnTo>
                <a:lnTo>
                  <a:pt x="733182" y="519335"/>
                </a:lnTo>
                <a:lnTo>
                  <a:pt x="745504" y="469359"/>
                </a:lnTo>
                <a:lnTo>
                  <a:pt x="748151" y="458832"/>
                </a:lnTo>
                <a:lnTo>
                  <a:pt x="599986" y="458832"/>
                </a:lnTo>
                <a:lnTo>
                  <a:pt x="185053" y="458713"/>
                </a:lnTo>
                <a:close/>
              </a:path>
              <a:path w="857885" h="2108200" extrusionOk="0">
                <a:moveTo>
                  <a:pt x="683536" y="683000"/>
                </a:moveTo>
                <a:lnTo>
                  <a:pt x="597268" y="683000"/>
                </a:lnTo>
                <a:lnTo>
                  <a:pt x="612649" y="687242"/>
                </a:lnTo>
                <a:lnTo>
                  <a:pt x="636873" y="693570"/>
                </a:lnTo>
                <a:lnTo>
                  <a:pt x="649142" y="695380"/>
                </a:lnTo>
                <a:lnTo>
                  <a:pt x="664757" y="695144"/>
                </a:lnTo>
                <a:lnTo>
                  <a:pt x="676278" y="689865"/>
                </a:lnTo>
                <a:lnTo>
                  <a:pt x="683536" y="683000"/>
                </a:lnTo>
                <a:close/>
              </a:path>
              <a:path w="857885" h="2108200" extrusionOk="0">
                <a:moveTo>
                  <a:pt x="773125" y="0"/>
                </a:moveTo>
                <a:lnTo>
                  <a:pt x="724217" y="8922"/>
                </a:lnTo>
                <a:lnTo>
                  <a:pt x="718188" y="17332"/>
                </a:lnTo>
                <a:lnTo>
                  <a:pt x="711689" y="41881"/>
                </a:lnTo>
                <a:lnTo>
                  <a:pt x="705127" y="66417"/>
                </a:lnTo>
                <a:lnTo>
                  <a:pt x="609444" y="421856"/>
                </a:lnTo>
                <a:lnTo>
                  <a:pt x="606288" y="434099"/>
                </a:lnTo>
                <a:lnTo>
                  <a:pt x="599986" y="458832"/>
                </a:lnTo>
                <a:lnTo>
                  <a:pt x="748151" y="458832"/>
                </a:lnTo>
                <a:lnTo>
                  <a:pt x="751750" y="444743"/>
                </a:lnTo>
                <a:lnTo>
                  <a:pt x="754946" y="432453"/>
                </a:lnTo>
                <a:lnTo>
                  <a:pt x="758181" y="420173"/>
                </a:lnTo>
                <a:lnTo>
                  <a:pt x="761448" y="407901"/>
                </a:lnTo>
                <a:lnTo>
                  <a:pt x="764741" y="395635"/>
                </a:lnTo>
                <a:lnTo>
                  <a:pt x="778022" y="346596"/>
                </a:lnTo>
                <a:lnTo>
                  <a:pt x="784631" y="322066"/>
                </a:lnTo>
                <a:lnTo>
                  <a:pt x="857516" y="49613"/>
                </a:lnTo>
                <a:lnTo>
                  <a:pt x="857059" y="46857"/>
                </a:lnTo>
                <a:lnTo>
                  <a:pt x="852056" y="39481"/>
                </a:lnTo>
                <a:lnTo>
                  <a:pt x="812773" y="10098"/>
                </a:lnTo>
                <a:lnTo>
                  <a:pt x="785396" y="1394"/>
                </a:lnTo>
                <a:lnTo>
                  <a:pt x="773125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898398" y="3208942"/>
            <a:ext cx="328929" cy="328929"/>
          </a:xfrm>
          <a:custGeom>
            <a:avLst/>
            <a:gdLst/>
            <a:ahLst/>
            <a:cxnLst/>
            <a:rect l="l" t="t" r="r" b="b"/>
            <a:pathLst>
              <a:path w="328929" h="328929" extrusionOk="0">
                <a:moveTo>
                  <a:pt x="151822" y="0"/>
                </a:moveTo>
                <a:lnTo>
                  <a:pt x="111305" y="8283"/>
                </a:lnTo>
                <a:lnTo>
                  <a:pt x="75081" y="26308"/>
                </a:lnTo>
                <a:lnTo>
                  <a:pt x="44494" y="52974"/>
                </a:lnTo>
                <a:lnTo>
                  <a:pt x="20889" y="87182"/>
                </a:lnTo>
                <a:lnTo>
                  <a:pt x="5610" y="127832"/>
                </a:lnTo>
                <a:lnTo>
                  <a:pt x="0" y="173824"/>
                </a:lnTo>
                <a:lnTo>
                  <a:pt x="1406" y="187628"/>
                </a:lnTo>
                <a:lnTo>
                  <a:pt x="12395" y="227012"/>
                </a:lnTo>
                <a:lnTo>
                  <a:pt x="32702" y="262119"/>
                </a:lnTo>
                <a:lnTo>
                  <a:pt x="61255" y="291355"/>
                </a:lnTo>
                <a:lnTo>
                  <a:pt x="96981" y="313126"/>
                </a:lnTo>
                <a:lnTo>
                  <a:pt x="138807" y="325837"/>
                </a:lnTo>
                <a:lnTo>
                  <a:pt x="169550" y="328492"/>
                </a:lnTo>
                <a:lnTo>
                  <a:pt x="184121" y="327402"/>
                </a:lnTo>
                <a:lnTo>
                  <a:pt x="225303" y="316945"/>
                </a:lnTo>
                <a:lnTo>
                  <a:pt x="261558" y="296841"/>
                </a:lnTo>
                <a:lnTo>
                  <a:pt x="291428" y="268552"/>
                </a:lnTo>
                <a:lnTo>
                  <a:pt x="313459" y="233538"/>
                </a:lnTo>
                <a:lnTo>
                  <a:pt x="326194" y="193260"/>
                </a:lnTo>
                <a:lnTo>
                  <a:pt x="328802" y="164206"/>
                </a:lnTo>
                <a:lnTo>
                  <a:pt x="328801" y="163212"/>
                </a:lnTo>
                <a:lnTo>
                  <a:pt x="323365" y="121795"/>
                </a:lnTo>
                <a:lnTo>
                  <a:pt x="308021" y="84364"/>
                </a:lnTo>
                <a:lnTo>
                  <a:pt x="283785" y="52220"/>
                </a:lnTo>
                <a:lnTo>
                  <a:pt x="251674" y="26668"/>
                </a:lnTo>
                <a:lnTo>
                  <a:pt x="212702" y="9010"/>
                </a:lnTo>
                <a:lnTo>
                  <a:pt x="167885" y="550"/>
                </a:lnTo>
                <a:lnTo>
                  <a:pt x="151822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768221" y="3120994"/>
            <a:ext cx="654050" cy="1607185"/>
          </a:xfrm>
          <a:custGeom>
            <a:avLst/>
            <a:gdLst/>
            <a:ahLst/>
            <a:cxnLst/>
            <a:rect l="l" t="t" r="r" b="b"/>
            <a:pathLst>
              <a:path w="654050" h="1607185" extrusionOk="0">
                <a:moveTo>
                  <a:pt x="454141" y="534185"/>
                </a:moveTo>
                <a:lnTo>
                  <a:pt x="132956" y="534185"/>
                </a:lnTo>
                <a:lnTo>
                  <a:pt x="145945" y="539262"/>
                </a:lnTo>
                <a:lnTo>
                  <a:pt x="150418" y="552649"/>
                </a:lnTo>
                <a:lnTo>
                  <a:pt x="150352" y="1586086"/>
                </a:lnTo>
                <a:lnTo>
                  <a:pt x="189598" y="1604952"/>
                </a:lnTo>
                <a:lnTo>
                  <a:pt x="213992" y="1607151"/>
                </a:lnTo>
                <a:lnTo>
                  <a:pt x="226572" y="1606652"/>
                </a:lnTo>
                <a:lnTo>
                  <a:pt x="264727" y="1597963"/>
                </a:lnTo>
                <a:lnTo>
                  <a:pt x="278081" y="1586086"/>
                </a:lnTo>
                <a:lnTo>
                  <a:pt x="278066" y="1044835"/>
                </a:lnTo>
                <a:lnTo>
                  <a:pt x="278206" y="977095"/>
                </a:lnTo>
                <a:lnTo>
                  <a:pt x="279006" y="972726"/>
                </a:lnTo>
                <a:lnTo>
                  <a:pt x="281804" y="964666"/>
                </a:lnTo>
                <a:lnTo>
                  <a:pt x="291021" y="955687"/>
                </a:lnTo>
                <a:lnTo>
                  <a:pt x="304964" y="952185"/>
                </a:lnTo>
                <a:lnTo>
                  <a:pt x="454223" y="952185"/>
                </a:lnTo>
                <a:lnTo>
                  <a:pt x="454141" y="534185"/>
                </a:lnTo>
                <a:close/>
              </a:path>
              <a:path w="654050" h="1607185" extrusionOk="0">
                <a:moveTo>
                  <a:pt x="454223" y="952185"/>
                </a:moveTo>
                <a:lnTo>
                  <a:pt x="304964" y="952185"/>
                </a:lnTo>
                <a:lnTo>
                  <a:pt x="317237" y="957819"/>
                </a:lnTo>
                <a:lnTo>
                  <a:pt x="324650" y="968764"/>
                </a:lnTo>
                <a:lnTo>
                  <a:pt x="325780" y="973082"/>
                </a:lnTo>
                <a:lnTo>
                  <a:pt x="326555" y="977641"/>
                </a:lnTo>
                <a:lnTo>
                  <a:pt x="326646" y="1471934"/>
                </a:lnTo>
                <a:lnTo>
                  <a:pt x="326593" y="1586086"/>
                </a:lnTo>
                <a:lnTo>
                  <a:pt x="327952" y="1588816"/>
                </a:lnTo>
                <a:lnTo>
                  <a:pt x="365173" y="1605401"/>
                </a:lnTo>
                <a:lnTo>
                  <a:pt x="389071" y="1607063"/>
                </a:lnTo>
                <a:lnTo>
                  <a:pt x="401685" y="1606330"/>
                </a:lnTo>
                <a:lnTo>
                  <a:pt x="440748" y="1597166"/>
                </a:lnTo>
                <a:lnTo>
                  <a:pt x="454547" y="1577627"/>
                </a:lnTo>
                <a:lnTo>
                  <a:pt x="454412" y="1471934"/>
                </a:lnTo>
                <a:lnTo>
                  <a:pt x="454316" y="1304900"/>
                </a:lnTo>
                <a:lnTo>
                  <a:pt x="454223" y="952185"/>
                </a:lnTo>
                <a:close/>
              </a:path>
              <a:path w="654050" h="1607185" extrusionOk="0">
                <a:moveTo>
                  <a:pt x="140524" y="349839"/>
                </a:moveTo>
                <a:lnTo>
                  <a:pt x="89780" y="358253"/>
                </a:lnTo>
                <a:lnTo>
                  <a:pt x="55420" y="375316"/>
                </a:lnTo>
                <a:lnTo>
                  <a:pt x="20799" y="413003"/>
                </a:lnTo>
                <a:lnTo>
                  <a:pt x="5101" y="451365"/>
                </a:lnTo>
                <a:lnTo>
                  <a:pt x="71" y="495939"/>
                </a:lnTo>
                <a:lnTo>
                  <a:pt x="0" y="911335"/>
                </a:lnTo>
                <a:lnTo>
                  <a:pt x="711" y="913240"/>
                </a:lnTo>
                <a:lnTo>
                  <a:pt x="42810" y="932169"/>
                </a:lnTo>
                <a:lnTo>
                  <a:pt x="57864" y="933220"/>
                </a:lnTo>
                <a:lnTo>
                  <a:pt x="70647" y="931818"/>
                </a:lnTo>
                <a:lnTo>
                  <a:pt x="105524" y="916364"/>
                </a:lnTo>
                <a:lnTo>
                  <a:pt x="109690" y="875460"/>
                </a:lnTo>
                <a:lnTo>
                  <a:pt x="109766" y="543047"/>
                </a:lnTo>
                <a:lnTo>
                  <a:pt x="114922" y="536723"/>
                </a:lnTo>
                <a:lnTo>
                  <a:pt x="126314" y="534195"/>
                </a:lnTo>
                <a:lnTo>
                  <a:pt x="454141" y="534185"/>
                </a:lnTo>
                <a:lnTo>
                  <a:pt x="454139" y="520975"/>
                </a:lnTo>
                <a:lnTo>
                  <a:pt x="455447" y="520860"/>
                </a:lnTo>
                <a:lnTo>
                  <a:pt x="521432" y="520860"/>
                </a:lnTo>
                <a:lnTo>
                  <a:pt x="528896" y="507870"/>
                </a:lnTo>
                <a:lnTo>
                  <a:pt x="532403" y="495939"/>
                </a:lnTo>
                <a:lnTo>
                  <a:pt x="538473" y="473460"/>
                </a:lnTo>
                <a:lnTo>
                  <a:pt x="544805" y="449714"/>
                </a:lnTo>
                <a:lnTo>
                  <a:pt x="549082" y="433785"/>
                </a:lnTo>
                <a:lnTo>
                  <a:pt x="559062" y="396156"/>
                </a:lnTo>
                <a:lnTo>
                  <a:pt x="568411" y="358253"/>
                </a:lnTo>
                <a:lnTo>
                  <a:pt x="570509" y="349918"/>
                </a:lnTo>
                <a:lnTo>
                  <a:pt x="457517" y="349918"/>
                </a:lnTo>
                <a:lnTo>
                  <a:pt x="140524" y="349839"/>
                </a:lnTo>
                <a:close/>
              </a:path>
              <a:path w="654050" h="1607185" extrusionOk="0">
                <a:moveTo>
                  <a:pt x="521432" y="520860"/>
                </a:moveTo>
                <a:lnTo>
                  <a:pt x="455447" y="520860"/>
                </a:lnTo>
                <a:lnTo>
                  <a:pt x="467617" y="524190"/>
                </a:lnTo>
                <a:lnTo>
                  <a:pt x="483164" y="528253"/>
                </a:lnTo>
                <a:lnTo>
                  <a:pt x="494558" y="529733"/>
                </a:lnTo>
                <a:lnTo>
                  <a:pt x="511038" y="528627"/>
                </a:lnTo>
                <a:lnTo>
                  <a:pt x="521339" y="520975"/>
                </a:lnTo>
                <a:close/>
              </a:path>
              <a:path w="654050" h="1607185" extrusionOk="0">
                <a:moveTo>
                  <a:pt x="588926" y="0"/>
                </a:moveTo>
                <a:lnTo>
                  <a:pt x="549922" y="7844"/>
                </a:lnTo>
                <a:lnTo>
                  <a:pt x="545781" y="20313"/>
                </a:lnTo>
                <a:lnTo>
                  <a:pt x="539254" y="44859"/>
                </a:lnTo>
                <a:lnTo>
                  <a:pt x="463824" y="325239"/>
                </a:lnTo>
                <a:lnTo>
                  <a:pt x="457517" y="349918"/>
                </a:lnTo>
                <a:lnTo>
                  <a:pt x="570509" y="349918"/>
                </a:lnTo>
                <a:lnTo>
                  <a:pt x="574086" y="335954"/>
                </a:lnTo>
                <a:lnTo>
                  <a:pt x="577108" y="324407"/>
                </a:lnTo>
                <a:lnTo>
                  <a:pt x="580218" y="312688"/>
                </a:lnTo>
                <a:lnTo>
                  <a:pt x="583421" y="300741"/>
                </a:lnTo>
                <a:lnTo>
                  <a:pt x="600997" y="235640"/>
                </a:lnTo>
                <a:lnTo>
                  <a:pt x="653897" y="37867"/>
                </a:lnTo>
                <a:lnTo>
                  <a:pt x="626455" y="10520"/>
                </a:lnTo>
                <a:lnTo>
                  <a:pt x="601199" y="1514"/>
                </a:lnTo>
                <a:lnTo>
                  <a:pt x="588926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7942037" y="3180664"/>
            <a:ext cx="251460" cy="250189"/>
          </a:xfrm>
          <a:custGeom>
            <a:avLst/>
            <a:gdLst/>
            <a:ahLst/>
            <a:cxnLst/>
            <a:rect l="l" t="t" r="r" b="b"/>
            <a:pathLst>
              <a:path w="251460" h="250189" extrusionOk="0">
                <a:moveTo>
                  <a:pt x="110828" y="0"/>
                </a:moveTo>
                <a:lnTo>
                  <a:pt x="70563" y="11790"/>
                </a:lnTo>
                <a:lnTo>
                  <a:pt x="37173" y="35742"/>
                </a:lnTo>
                <a:lnTo>
                  <a:pt x="13150" y="69390"/>
                </a:lnTo>
                <a:lnTo>
                  <a:pt x="987" y="110269"/>
                </a:lnTo>
                <a:lnTo>
                  <a:pt x="0" y="125075"/>
                </a:lnTo>
                <a:lnTo>
                  <a:pt x="842" y="139226"/>
                </a:lnTo>
                <a:lnTo>
                  <a:pt x="12467" y="178984"/>
                </a:lnTo>
                <a:lnTo>
                  <a:pt x="36055" y="212470"/>
                </a:lnTo>
                <a:lnTo>
                  <a:pt x="69436" y="236810"/>
                </a:lnTo>
                <a:lnTo>
                  <a:pt x="110442" y="249134"/>
                </a:lnTo>
                <a:lnTo>
                  <a:pt x="125430" y="250075"/>
                </a:lnTo>
                <a:lnTo>
                  <a:pt x="140076" y="249245"/>
                </a:lnTo>
                <a:lnTo>
                  <a:pt x="180624" y="237397"/>
                </a:lnTo>
                <a:lnTo>
                  <a:pt x="214142" y="213465"/>
                </a:lnTo>
                <a:lnTo>
                  <a:pt x="238126" y="179961"/>
                </a:lnTo>
                <a:lnTo>
                  <a:pt x="250071" y="139395"/>
                </a:lnTo>
                <a:lnTo>
                  <a:pt x="250945" y="124737"/>
                </a:lnTo>
                <a:lnTo>
                  <a:pt x="250410" y="112756"/>
                </a:lnTo>
                <a:lnTo>
                  <a:pt x="240174" y="74027"/>
                </a:lnTo>
                <a:lnTo>
                  <a:pt x="217981" y="41359"/>
                </a:lnTo>
                <a:lnTo>
                  <a:pt x="185210" y="16872"/>
                </a:lnTo>
                <a:lnTo>
                  <a:pt x="143239" y="2687"/>
                </a:lnTo>
                <a:lnTo>
                  <a:pt x="110828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7835451" y="4769303"/>
            <a:ext cx="468629" cy="468629"/>
          </a:xfrm>
          <a:custGeom>
            <a:avLst/>
            <a:gdLst/>
            <a:ahLst/>
            <a:cxnLst/>
            <a:rect l="l" t="t" r="r" b="b"/>
            <a:pathLst>
              <a:path w="468629" h="468629" extrusionOk="0">
                <a:moveTo>
                  <a:pt x="468452" y="468452"/>
                </a:moveTo>
                <a:lnTo>
                  <a:pt x="0" y="468452"/>
                </a:lnTo>
                <a:lnTo>
                  <a:pt x="0" y="0"/>
                </a:lnTo>
                <a:lnTo>
                  <a:pt x="468452" y="0"/>
                </a:lnTo>
                <a:lnTo>
                  <a:pt x="468452" y="468452"/>
                </a:lnTo>
                <a:close/>
              </a:path>
            </a:pathLst>
          </a:custGeom>
          <a:solidFill>
            <a:srgbClr val="6AB2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8881819" y="3110622"/>
            <a:ext cx="462279" cy="1135379"/>
          </a:xfrm>
          <a:custGeom>
            <a:avLst/>
            <a:gdLst/>
            <a:ahLst/>
            <a:cxnLst/>
            <a:rect l="l" t="t" r="r" b="b"/>
            <a:pathLst>
              <a:path w="462279" h="1135379" extrusionOk="0">
                <a:moveTo>
                  <a:pt x="320669" y="672282"/>
                </a:moveTo>
                <a:lnTo>
                  <a:pt x="219974" y="672282"/>
                </a:lnTo>
                <a:lnTo>
                  <a:pt x="227420" y="677654"/>
                </a:lnTo>
                <a:lnTo>
                  <a:pt x="229957" y="687230"/>
                </a:lnTo>
                <a:lnTo>
                  <a:pt x="230436" y="690062"/>
                </a:lnTo>
                <a:lnTo>
                  <a:pt x="230528" y="1120122"/>
                </a:lnTo>
                <a:lnTo>
                  <a:pt x="231481" y="1122065"/>
                </a:lnTo>
                <a:lnTo>
                  <a:pt x="273575" y="1135093"/>
                </a:lnTo>
                <a:lnTo>
                  <a:pt x="286024" y="1134404"/>
                </a:lnTo>
                <a:lnTo>
                  <a:pt x="320884" y="1114166"/>
                </a:lnTo>
                <a:lnTo>
                  <a:pt x="320731" y="927730"/>
                </a:lnTo>
                <a:lnTo>
                  <a:pt x="320669" y="672282"/>
                </a:lnTo>
                <a:close/>
              </a:path>
              <a:path w="462279" h="1135379" extrusionOk="0">
                <a:moveTo>
                  <a:pt x="320599" y="377287"/>
                </a:moveTo>
                <a:lnTo>
                  <a:pt x="93419" y="377287"/>
                </a:lnTo>
                <a:lnTo>
                  <a:pt x="101674" y="377464"/>
                </a:lnTo>
                <a:lnTo>
                  <a:pt x="106106" y="382074"/>
                </a:lnTo>
                <a:lnTo>
                  <a:pt x="106062" y="1120122"/>
                </a:lnTo>
                <a:lnTo>
                  <a:pt x="151094" y="1135093"/>
                </a:lnTo>
                <a:lnTo>
                  <a:pt x="163627" y="1134428"/>
                </a:lnTo>
                <a:lnTo>
                  <a:pt x="196352" y="690062"/>
                </a:lnTo>
                <a:lnTo>
                  <a:pt x="196924" y="686989"/>
                </a:lnTo>
                <a:lnTo>
                  <a:pt x="199540" y="677654"/>
                </a:lnTo>
                <a:lnTo>
                  <a:pt x="206690" y="672396"/>
                </a:lnTo>
                <a:lnTo>
                  <a:pt x="320669" y="672282"/>
                </a:lnTo>
                <a:lnTo>
                  <a:pt x="320599" y="377287"/>
                </a:lnTo>
                <a:close/>
              </a:path>
              <a:path w="462279" h="1135379" extrusionOk="0">
                <a:moveTo>
                  <a:pt x="97184" y="247151"/>
                </a:moveTo>
                <a:lnTo>
                  <a:pt x="58348" y="254859"/>
                </a:lnTo>
                <a:lnTo>
                  <a:pt x="18707" y="285475"/>
                </a:lnTo>
                <a:lnTo>
                  <a:pt x="2885" y="321722"/>
                </a:lnTo>
                <a:lnTo>
                  <a:pt x="0" y="643936"/>
                </a:lnTo>
                <a:lnTo>
                  <a:pt x="391" y="644964"/>
                </a:lnTo>
                <a:lnTo>
                  <a:pt x="2395" y="646698"/>
                </a:lnTo>
                <a:lnTo>
                  <a:pt x="12799" y="653519"/>
                </a:lnTo>
                <a:lnTo>
                  <a:pt x="24694" y="657582"/>
                </a:lnTo>
                <a:lnTo>
                  <a:pt x="38456" y="659125"/>
                </a:lnTo>
                <a:lnTo>
                  <a:pt x="51261" y="657799"/>
                </a:lnTo>
                <a:lnTo>
                  <a:pt x="77334" y="602456"/>
                </a:lnTo>
                <a:lnTo>
                  <a:pt x="77201" y="397099"/>
                </a:lnTo>
                <a:lnTo>
                  <a:pt x="77404" y="383535"/>
                </a:lnTo>
                <a:lnTo>
                  <a:pt x="81049" y="379077"/>
                </a:lnTo>
                <a:lnTo>
                  <a:pt x="89088" y="377299"/>
                </a:lnTo>
                <a:lnTo>
                  <a:pt x="320599" y="377287"/>
                </a:lnTo>
                <a:lnTo>
                  <a:pt x="320596" y="367965"/>
                </a:lnTo>
                <a:lnTo>
                  <a:pt x="370099" y="367965"/>
                </a:lnTo>
                <a:lnTo>
                  <a:pt x="372225" y="362126"/>
                </a:lnTo>
                <a:lnTo>
                  <a:pt x="375494" y="351648"/>
                </a:lnTo>
                <a:lnTo>
                  <a:pt x="379263" y="337718"/>
                </a:lnTo>
                <a:lnTo>
                  <a:pt x="385867" y="312953"/>
                </a:lnTo>
                <a:lnTo>
                  <a:pt x="388721" y="302421"/>
                </a:lnTo>
                <a:lnTo>
                  <a:pt x="391927" y="290472"/>
                </a:lnTo>
                <a:lnTo>
                  <a:pt x="395781" y="275464"/>
                </a:lnTo>
                <a:lnTo>
                  <a:pt x="402160" y="249577"/>
                </a:lnTo>
                <a:lnTo>
                  <a:pt x="402776" y="247162"/>
                </a:lnTo>
                <a:lnTo>
                  <a:pt x="97184" y="247151"/>
                </a:lnTo>
                <a:close/>
              </a:path>
              <a:path w="462279" h="1135379" extrusionOk="0">
                <a:moveTo>
                  <a:pt x="370099" y="367965"/>
                </a:moveTo>
                <a:lnTo>
                  <a:pt x="321854" y="367965"/>
                </a:lnTo>
                <a:lnTo>
                  <a:pt x="326261" y="369159"/>
                </a:lnTo>
                <a:lnTo>
                  <a:pt x="330655" y="370454"/>
                </a:lnTo>
                <a:lnTo>
                  <a:pt x="341132" y="373070"/>
                </a:lnTo>
                <a:lnTo>
                  <a:pt x="346987" y="375432"/>
                </a:lnTo>
                <a:lnTo>
                  <a:pt x="361656" y="374708"/>
                </a:lnTo>
                <a:lnTo>
                  <a:pt x="369568" y="369425"/>
                </a:lnTo>
                <a:lnTo>
                  <a:pt x="370099" y="367965"/>
                </a:lnTo>
                <a:close/>
              </a:path>
              <a:path w="462279" h="1135379" extrusionOk="0">
                <a:moveTo>
                  <a:pt x="414341" y="0"/>
                </a:moveTo>
                <a:lnTo>
                  <a:pt x="385472" y="13827"/>
                </a:lnTo>
                <a:lnTo>
                  <a:pt x="379027" y="37969"/>
                </a:lnTo>
                <a:lnTo>
                  <a:pt x="329323" y="222561"/>
                </a:lnTo>
                <a:lnTo>
                  <a:pt x="326134" y="234793"/>
                </a:lnTo>
                <a:lnTo>
                  <a:pt x="322984" y="247162"/>
                </a:lnTo>
                <a:lnTo>
                  <a:pt x="402779" y="247151"/>
                </a:lnTo>
                <a:lnTo>
                  <a:pt x="404967" y="238583"/>
                </a:lnTo>
                <a:lnTo>
                  <a:pt x="407904" y="227369"/>
                </a:lnTo>
                <a:lnTo>
                  <a:pt x="410992" y="215787"/>
                </a:lnTo>
                <a:lnTo>
                  <a:pt x="425298" y="162792"/>
                </a:lnTo>
                <a:lnTo>
                  <a:pt x="461668" y="26805"/>
                </a:lnTo>
                <a:lnTo>
                  <a:pt x="426617" y="1586"/>
                </a:lnTo>
                <a:lnTo>
                  <a:pt x="414341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9004903" y="3152378"/>
            <a:ext cx="177165" cy="176529"/>
          </a:xfrm>
          <a:custGeom>
            <a:avLst/>
            <a:gdLst/>
            <a:ahLst/>
            <a:cxnLst/>
            <a:rect l="l" t="t" r="r" b="b"/>
            <a:pathLst>
              <a:path w="177165" h="176529" extrusionOk="0">
                <a:moveTo>
                  <a:pt x="83163" y="0"/>
                </a:moveTo>
                <a:lnTo>
                  <a:pt x="44809" y="11481"/>
                </a:lnTo>
                <a:lnTo>
                  <a:pt x="15979" y="39499"/>
                </a:lnTo>
                <a:lnTo>
                  <a:pt x="1097" y="80989"/>
                </a:lnTo>
                <a:lnTo>
                  <a:pt x="0" y="97283"/>
                </a:lnTo>
                <a:lnTo>
                  <a:pt x="2297" y="110063"/>
                </a:lnTo>
                <a:lnTo>
                  <a:pt x="20394" y="143976"/>
                </a:lnTo>
                <a:lnTo>
                  <a:pt x="53911" y="167567"/>
                </a:lnTo>
                <a:lnTo>
                  <a:pt x="101065" y="176109"/>
                </a:lnTo>
                <a:lnTo>
                  <a:pt x="114940" y="172941"/>
                </a:lnTo>
                <a:lnTo>
                  <a:pt x="150226" y="151730"/>
                </a:lnTo>
                <a:lnTo>
                  <a:pt x="172106" y="116866"/>
                </a:lnTo>
                <a:lnTo>
                  <a:pt x="176771" y="88524"/>
                </a:lnTo>
                <a:lnTo>
                  <a:pt x="176745" y="86134"/>
                </a:lnTo>
                <a:lnTo>
                  <a:pt x="166099" y="46358"/>
                </a:lnTo>
                <a:lnTo>
                  <a:pt x="138793" y="16475"/>
                </a:lnTo>
                <a:lnTo>
                  <a:pt x="98699" y="1102"/>
                </a:lnTo>
                <a:lnTo>
                  <a:pt x="83163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8875430" y="4769303"/>
            <a:ext cx="478154" cy="468629"/>
          </a:xfrm>
          <a:custGeom>
            <a:avLst/>
            <a:gdLst/>
            <a:ahLst/>
            <a:cxnLst/>
            <a:rect l="l" t="t" r="r" b="b"/>
            <a:pathLst>
              <a:path w="478154" h="468629" extrusionOk="0">
                <a:moveTo>
                  <a:pt x="477824" y="468452"/>
                </a:moveTo>
                <a:lnTo>
                  <a:pt x="0" y="468452"/>
                </a:lnTo>
                <a:lnTo>
                  <a:pt x="0" y="0"/>
                </a:lnTo>
                <a:lnTo>
                  <a:pt x="477824" y="0"/>
                </a:lnTo>
                <a:lnTo>
                  <a:pt x="477824" y="468452"/>
                </a:lnTo>
                <a:close/>
              </a:path>
            </a:pathLst>
          </a:custGeom>
          <a:solidFill>
            <a:srgbClr val="6AB2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8875430" y="4282105"/>
            <a:ext cx="478154" cy="468629"/>
          </a:xfrm>
          <a:custGeom>
            <a:avLst/>
            <a:gdLst/>
            <a:ahLst/>
            <a:cxnLst/>
            <a:rect l="l" t="t" r="r" b="b"/>
            <a:pathLst>
              <a:path w="478154" h="468629" extrusionOk="0">
                <a:moveTo>
                  <a:pt x="477824" y="468452"/>
                </a:moveTo>
                <a:lnTo>
                  <a:pt x="0" y="468452"/>
                </a:lnTo>
                <a:lnTo>
                  <a:pt x="0" y="0"/>
                </a:lnTo>
                <a:lnTo>
                  <a:pt x="477824" y="0"/>
                </a:lnTo>
                <a:lnTo>
                  <a:pt x="477824" y="468452"/>
                </a:lnTo>
                <a:close/>
              </a:path>
            </a:pathLst>
          </a:custGeom>
          <a:solidFill>
            <a:srgbClr val="6AB2E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3187068" y="2613962"/>
            <a:ext cx="857885" cy="2108200"/>
          </a:xfrm>
          <a:custGeom>
            <a:avLst/>
            <a:gdLst/>
            <a:ahLst/>
            <a:cxnLst/>
            <a:rect l="l" t="t" r="r" b="b"/>
            <a:pathLst>
              <a:path w="857885" h="2108200" extrusionOk="0">
                <a:moveTo>
                  <a:pt x="595640" y="1248394"/>
                </a:moveTo>
                <a:lnTo>
                  <a:pt x="396814" y="1248394"/>
                </a:lnTo>
                <a:lnTo>
                  <a:pt x="409129" y="1251636"/>
                </a:lnTo>
                <a:lnTo>
                  <a:pt x="419745" y="1260099"/>
                </a:lnTo>
                <a:lnTo>
                  <a:pt x="426280" y="1272576"/>
                </a:lnTo>
                <a:lnTo>
                  <a:pt x="427729" y="1282233"/>
                </a:lnTo>
                <a:lnTo>
                  <a:pt x="428344" y="1299355"/>
                </a:lnTo>
                <a:lnTo>
                  <a:pt x="428343" y="1981876"/>
                </a:lnTo>
                <a:lnTo>
                  <a:pt x="428282" y="2079924"/>
                </a:lnTo>
                <a:lnTo>
                  <a:pt x="430072" y="2083531"/>
                </a:lnTo>
                <a:lnTo>
                  <a:pt x="469846" y="2103529"/>
                </a:lnTo>
                <a:lnTo>
                  <a:pt x="506496" y="2107627"/>
                </a:lnTo>
                <a:lnTo>
                  <a:pt x="518992" y="2107327"/>
                </a:lnTo>
                <a:lnTo>
                  <a:pt x="557811" y="2101913"/>
                </a:lnTo>
                <a:lnTo>
                  <a:pt x="591947" y="2084928"/>
                </a:lnTo>
                <a:lnTo>
                  <a:pt x="596083" y="2068849"/>
                </a:lnTo>
                <a:lnTo>
                  <a:pt x="595946" y="1981876"/>
                </a:lnTo>
                <a:lnTo>
                  <a:pt x="595684" y="1533481"/>
                </a:lnTo>
                <a:lnTo>
                  <a:pt x="595640" y="1248394"/>
                </a:lnTo>
                <a:close/>
              </a:path>
              <a:path w="857885" h="2108200" extrusionOk="0">
                <a:moveTo>
                  <a:pt x="595556" y="700374"/>
                </a:moveTo>
                <a:lnTo>
                  <a:pt x="169735" y="700374"/>
                </a:lnTo>
                <a:lnTo>
                  <a:pt x="183785" y="702219"/>
                </a:lnTo>
                <a:lnTo>
                  <a:pt x="193826" y="710363"/>
                </a:lnTo>
                <a:lnTo>
                  <a:pt x="197256" y="724694"/>
                </a:lnTo>
                <a:lnTo>
                  <a:pt x="197294" y="2068849"/>
                </a:lnTo>
                <a:lnTo>
                  <a:pt x="197042" y="2079543"/>
                </a:lnTo>
                <a:lnTo>
                  <a:pt x="197178" y="2079924"/>
                </a:lnTo>
                <a:lnTo>
                  <a:pt x="237983" y="2102380"/>
                </a:lnTo>
                <a:lnTo>
                  <a:pt x="284583" y="2107117"/>
                </a:lnTo>
                <a:lnTo>
                  <a:pt x="297226" y="2106336"/>
                </a:lnTo>
                <a:lnTo>
                  <a:pt x="339167" y="2099118"/>
                </a:lnTo>
                <a:lnTo>
                  <a:pt x="364702" y="1349333"/>
                </a:lnTo>
                <a:lnTo>
                  <a:pt x="364846" y="1285288"/>
                </a:lnTo>
                <a:lnTo>
                  <a:pt x="366592" y="1276019"/>
                </a:lnTo>
                <a:lnTo>
                  <a:pt x="372980" y="1260054"/>
                </a:lnTo>
                <a:lnTo>
                  <a:pt x="383778" y="1251673"/>
                </a:lnTo>
                <a:lnTo>
                  <a:pt x="396814" y="1248394"/>
                </a:lnTo>
                <a:lnTo>
                  <a:pt x="595640" y="1248394"/>
                </a:lnTo>
                <a:lnTo>
                  <a:pt x="595556" y="700374"/>
                </a:lnTo>
                <a:close/>
              </a:path>
              <a:path w="857885" h="2108200" extrusionOk="0">
                <a:moveTo>
                  <a:pt x="185053" y="458713"/>
                </a:moveTo>
                <a:lnTo>
                  <a:pt x="136150" y="464669"/>
                </a:lnTo>
                <a:lnTo>
                  <a:pt x="97192" y="478004"/>
                </a:lnTo>
                <a:lnTo>
                  <a:pt x="55203" y="506163"/>
                </a:lnTo>
                <a:lnTo>
                  <a:pt x="30457" y="536004"/>
                </a:lnTo>
                <a:lnTo>
                  <a:pt x="11785" y="574164"/>
                </a:lnTo>
                <a:lnTo>
                  <a:pt x="1693" y="622120"/>
                </a:lnTo>
                <a:lnTo>
                  <a:pt x="5" y="693570"/>
                </a:lnTo>
                <a:lnTo>
                  <a:pt x="131" y="814928"/>
                </a:lnTo>
                <a:lnTo>
                  <a:pt x="0" y="1195064"/>
                </a:lnTo>
                <a:lnTo>
                  <a:pt x="36274" y="1217998"/>
                </a:lnTo>
                <a:lnTo>
                  <a:pt x="79067" y="1223601"/>
                </a:lnTo>
                <a:lnTo>
                  <a:pt x="91815" y="1222079"/>
                </a:lnTo>
                <a:lnTo>
                  <a:pt x="138457" y="1201612"/>
                </a:lnTo>
                <a:lnTo>
                  <a:pt x="143891" y="1195635"/>
                </a:lnTo>
                <a:lnTo>
                  <a:pt x="143786" y="733804"/>
                </a:lnTo>
                <a:lnTo>
                  <a:pt x="144082" y="719840"/>
                </a:lnTo>
                <a:lnTo>
                  <a:pt x="149773" y="707853"/>
                </a:lnTo>
                <a:lnTo>
                  <a:pt x="161810" y="701351"/>
                </a:lnTo>
                <a:lnTo>
                  <a:pt x="165646" y="700501"/>
                </a:lnTo>
                <a:lnTo>
                  <a:pt x="169735" y="700374"/>
                </a:lnTo>
                <a:lnTo>
                  <a:pt x="595556" y="700374"/>
                </a:lnTo>
                <a:lnTo>
                  <a:pt x="595553" y="683152"/>
                </a:lnTo>
                <a:lnTo>
                  <a:pt x="596569" y="683152"/>
                </a:lnTo>
                <a:lnTo>
                  <a:pt x="597268" y="683000"/>
                </a:lnTo>
                <a:lnTo>
                  <a:pt x="683536" y="683000"/>
                </a:lnTo>
                <a:lnTo>
                  <a:pt x="699833" y="644266"/>
                </a:lnTo>
                <a:lnTo>
                  <a:pt x="716769" y="580910"/>
                </a:lnTo>
                <a:lnTo>
                  <a:pt x="723057" y="557808"/>
                </a:lnTo>
                <a:lnTo>
                  <a:pt x="733182" y="519338"/>
                </a:lnTo>
                <a:lnTo>
                  <a:pt x="745504" y="469359"/>
                </a:lnTo>
                <a:lnTo>
                  <a:pt x="748151" y="458832"/>
                </a:lnTo>
                <a:lnTo>
                  <a:pt x="599986" y="458832"/>
                </a:lnTo>
                <a:lnTo>
                  <a:pt x="185053" y="458713"/>
                </a:lnTo>
                <a:close/>
              </a:path>
              <a:path w="857885" h="2108200" extrusionOk="0">
                <a:moveTo>
                  <a:pt x="683536" y="683000"/>
                </a:moveTo>
                <a:lnTo>
                  <a:pt x="597268" y="683000"/>
                </a:lnTo>
                <a:lnTo>
                  <a:pt x="612653" y="687242"/>
                </a:lnTo>
                <a:lnTo>
                  <a:pt x="636873" y="693570"/>
                </a:lnTo>
                <a:lnTo>
                  <a:pt x="649142" y="695379"/>
                </a:lnTo>
                <a:lnTo>
                  <a:pt x="664757" y="695142"/>
                </a:lnTo>
                <a:lnTo>
                  <a:pt x="676280" y="689862"/>
                </a:lnTo>
                <a:lnTo>
                  <a:pt x="683536" y="683000"/>
                </a:lnTo>
                <a:close/>
              </a:path>
              <a:path w="857885" h="2108200" extrusionOk="0">
                <a:moveTo>
                  <a:pt x="773125" y="0"/>
                </a:moveTo>
                <a:lnTo>
                  <a:pt x="724217" y="8922"/>
                </a:lnTo>
                <a:lnTo>
                  <a:pt x="718188" y="17332"/>
                </a:lnTo>
                <a:lnTo>
                  <a:pt x="711689" y="41881"/>
                </a:lnTo>
                <a:lnTo>
                  <a:pt x="705127" y="66417"/>
                </a:lnTo>
                <a:lnTo>
                  <a:pt x="609444" y="421856"/>
                </a:lnTo>
                <a:lnTo>
                  <a:pt x="606288" y="434099"/>
                </a:lnTo>
                <a:lnTo>
                  <a:pt x="599986" y="458832"/>
                </a:lnTo>
                <a:lnTo>
                  <a:pt x="748151" y="458832"/>
                </a:lnTo>
                <a:lnTo>
                  <a:pt x="751750" y="444743"/>
                </a:lnTo>
                <a:lnTo>
                  <a:pt x="754946" y="432453"/>
                </a:lnTo>
                <a:lnTo>
                  <a:pt x="758181" y="420173"/>
                </a:lnTo>
                <a:lnTo>
                  <a:pt x="761448" y="407901"/>
                </a:lnTo>
                <a:lnTo>
                  <a:pt x="764741" y="395635"/>
                </a:lnTo>
                <a:lnTo>
                  <a:pt x="778022" y="346596"/>
                </a:lnTo>
                <a:lnTo>
                  <a:pt x="784631" y="322066"/>
                </a:lnTo>
                <a:lnTo>
                  <a:pt x="857516" y="49613"/>
                </a:lnTo>
                <a:lnTo>
                  <a:pt x="857059" y="46857"/>
                </a:lnTo>
                <a:lnTo>
                  <a:pt x="852056" y="39481"/>
                </a:lnTo>
                <a:lnTo>
                  <a:pt x="812773" y="10098"/>
                </a:lnTo>
                <a:lnTo>
                  <a:pt x="785396" y="1394"/>
                </a:lnTo>
                <a:lnTo>
                  <a:pt x="773125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3415296" y="2691538"/>
            <a:ext cx="328930" cy="328929"/>
          </a:xfrm>
          <a:custGeom>
            <a:avLst/>
            <a:gdLst/>
            <a:ahLst/>
            <a:cxnLst/>
            <a:rect l="l" t="t" r="r" b="b"/>
            <a:pathLst>
              <a:path w="328930" h="328929" extrusionOk="0">
                <a:moveTo>
                  <a:pt x="151822" y="0"/>
                </a:moveTo>
                <a:lnTo>
                  <a:pt x="111305" y="8283"/>
                </a:lnTo>
                <a:lnTo>
                  <a:pt x="75081" y="26308"/>
                </a:lnTo>
                <a:lnTo>
                  <a:pt x="44494" y="52974"/>
                </a:lnTo>
                <a:lnTo>
                  <a:pt x="20889" y="87182"/>
                </a:lnTo>
                <a:lnTo>
                  <a:pt x="5610" y="127832"/>
                </a:lnTo>
                <a:lnTo>
                  <a:pt x="0" y="173824"/>
                </a:lnTo>
                <a:lnTo>
                  <a:pt x="1406" y="187628"/>
                </a:lnTo>
                <a:lnTo>
                  <a:pt x="12395" y="227012"/>
                </a:lnTo>
                <a:lnTo>
                  <a:pt x="32702" y="262119"/>
                </a:lnTo>
                <a:lnTo>
                  <a:pt x="61255" y="291355"/>
                </a:lnTo>
                <a:lnTo>
                  <a:pt x="96981" y="313126"/>
                </a:lnTo>
                <a:lnTo>
                  <a:pt x="138807" y="325837"/>
                </a:lnTo>
                <a:lnTo>
                  <a:pt x="169550" y="328492"/>
                </a:lnTo>
                <a:lnTo>
                  <a:pt x="184121" y="327402"/>
                </a:lnTo>
                <a:lnTo>
                  <a:pt x="225303" y="316945"/>
                </a:lnTo>
                <a:lnTo>
                  <a:pt x="261558" y="296841"/>
                </a:lnTo>
                <a:lnTo>
                  <a:pt x="291428" y="268552"/>
                </a:lnTo>
                <a:lnTo>
                  <a:pt x="313459" y="233538"/>
                </a:lnTo>
                <a:lnTo>
                  <a:pt x="326194" y="193260"/>
                </a:lnTo>
                <a:lnTo>
                  <a:pt x="328802" y="164206"/>
                </a:lnTo>
                <a:lnTo>
                  <a:pt x="328801" y="163212"/>
                </a:lnTo>
                <a:lnTo>
                  <a:pt x="323365" y="121795"/>
                </a:lnTo>
                <a:lnTo>
                  <a:pt x="308021" y="84364"/>
                </a:lnTo>
                <a:lnTo>
                  <a:pt x="283785" y="52220"/>
                </a:lnTo>
                <a:lnTo>
                  <a:pt x="251674" y="26668"/>
                </a:lnTo>
                <a:lnTo>
                  <a:pt x="212702" y="9010"/>
                </a:lnTo>
                <a:lnTo>
                  <a:pt x="167885" y="550"/>
                </a:lnTo>
                <a:lnTo>
                  <a:pt x="151822" y="0"/>
                </a:lnTo>
                <a:close/>
              </a:path>
            </a:pathLst>
          </a:custGeom>
          <a:solidFill>
            <a:srgbClr val="0B3B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3393861" y="2055835"/>
            <a:ext cx="385444" cy="420369"/>
          </a:xfrm>
          <a:custGeom>
            <a:avLst/>
            <a:gdLst/>
            <a:ahLst/>
            <a:cxnLst/>
            <a:rect l="l" t="t" r="r" b="b"/>
            <a:pathLst>
              <a:path w="385444" h="420369" extrusionOk="0">
                <a:moveTo>
                  <a:pt x="186118" y="0"/>
                </a:moveTo>
                <a:lnTo>
                  <a:pt x="181152" y="1346"/>
                </a:lnTo>
                <a:lnTo>
                  <a:pt x="171754" y="4508"/>
                </a:lnTo>
                <a:lnTo>
                  <a:pt x="167170" y="6349"/>
                </a:lnTo>
                <a:lnTo>
                  <a:pt x="160616" y="11582"/>
                </a:lnTo>
                <a:lnTo>
                  <a:pt x="157810" y="13436"/>
                </a:lnTo>
                <a:lnTo>
                  <a:pt x="142328" y="38049"/>
                </a:lnTo>
                <a:lnTo>
                  <a:pt x="141249" y="40157"/>
                </a:lnTo>
                <a:lnTo>
                  <a:pt x="141283" y="43205"/>
                </a:lnTo>
                <a:lnTo>
                  <a:pt x="141135" y="43586"/>
                </a:lnTo>
                <a:lnTo>
                  <a:pt x="140792" y="45618"/>
                </a:lnTo>
                <a:lnTo>
                  <a:pt x="140411" y="47155"/>
                </a:lnTo>
                <a:lnTo>
                  <a:pt x="140004" y="54444"/>
                </a:lnTo>
                <a:lnTo>
                  <a:pt x="140512" y="60147"/>
                </a:lnTo>
                <a:lnTo>
                  <a:pt x="141998" y="69189"/>
                </a:lnTo>
                <a:lnTo>
                  <a:pt x="141820" y="72580"/>
                </a:lnTo>
                <a:lnTo>
                  <a:pt x="139814" y="76911"/>
                </a:lnTo>
                <a:lnTo>
                  <a:pt x="138963" y="77990"/>
                </a:lnTo>
                <a:lnTo>
                  <a:pt x="137083" y="80213"/>
                </a:lnTo>
                <a:lnTo>
                  <a:pt x="136042" y="81521"/>
                </a:lnTo>
                <a:lnTo>
                  <a:pt x="131038" y="84950"/>
                </a:lnTo>
                <a:lnTo>
                  <a:pt x="126898" y="86779"/>
                </a:lnTo>
                <a:lnTo>
                  <a:pt x="118122" y="91605"/>
                </a:lnTo>
                <a:lnTo>
                  <a:pt x="113563" y="94691"/>
                </a:lnTo>
                <a:lnTo>
                  <a:pt x="104343" y="101282"/>
                </a:lnTo>
                <a:lnTo>
                  <a:pt x="100152" y="105511"/>
                </a:lnTo>
                <a:lnTo>
                  <a:pt x="94551" y="110375"/>
                </a:lnTo>
                <a:lnTo>
                  <a:pt x="93192" y="111213"/>
                </a:lnTo>
                <a:lnTo>
                  <a:pt x="87922" y="118084"/>
                </a:lnTo>
                <a:lnTo>
                  <a:pt x="82524" y="122923"/>
                </a:lnTo>
                <a:lnTo>
                  <a:pt x="77203" y="131711"/>
                </a:lnTo>
                <a:lnTo>
                  <a:pt x="75107" y="133984"/>
                </a:lnTo>
                <a:lnTo>
                  <a:pt x="71145" y="140677"/>
                </a:lnTo>
                <a:lnTo>
                  <a:pt x="68910" y="144894"/>
                </a:lnTo>
                <a:lnTo>
                  <a:pt x="65303" y="151955"/>
                </a:lnTo>
                <a:lnTo>
                  <a:pt x="64071" y="154901"/>
                </a:lnTo>
                <a:lnTo>
                  <a:pt x="61086" y="161874"/>
                </a:lnTo>
                <a:lnTo>
                  <a:pt x="60316" y="164350"/>
                </a:lnTo>
                <a:lnTo>
                  <a:pt x="59550" y="166725"/>
                </a:lnTo>
                <a:lnTo>
                  <a:pt x="58966" y="169570"/>
                </a:lnTo>
                <a:lnTo>
                  <a:pt x="57264" y="175018"/>
                </a:lnTo>
                <a:lnTo>
                  <a:pt x="56318" y="177507"/>
                </a:lnTo>
                <a:lnTo>
                  <a:pt x="56245" y="178015"/>
                </a:lnTo>
                <a:lnTo>
                  <a:pt x="56121" y="180847"/>
                </a:lnTo>
                <a:lnTo>
                  <a:pt x="55956" y="181178"/>
                </a:lnTo>
                <a:lnTo>
                  <a:pt x="54457" y="187375"/>
                </a:lnTo>
                <a:lnTo>
                  <a:pt x="53657" y="190982"/>
                </a:lnTo>
                <a:lnTo>
                  <a:pt x="53797" y="191706"/>
                </a:lnTo>
                <a:lnTo>
                  <a:pt x="53497" y="195465"/>
                </a:lnTo>
                <a:lnTo>
                  <a:pt x="53187" y="198107"/>
                </a:lnTo>
                <a:lnTo>
                  <a:pt x="52819" y="199631"/>
                </a:lnTo>
                <a:lnTo>
                  <a:pt x="52730" y="231070"/>
                </a:lnTo>
                <a:lnTo>
                  <a:pt x="52561" y="243751"/>
                </a:lnTo>
                <a:lnTo>
                  <a:pt x="51866" y="256425"/>
                </a:lnTo>
                <a:lnTo>
                  <a:pt x="51602" y="259524"/>
                </a:lnTo>
                <a:lnTo>
                  <a:pt x="51566" y="262585"/>
                </a:lnTo>
                <a:lnTo>
                  <a:pt x="51828" y="266039"/>
                </a:lnTo>
                <a:lnTo>
                  <a:pt x="51041" y="274421"/>
                </a:lnTo>
                <a:lnTo>
                  <a:pt x="50533" y="278015"/>
                </a:lnTo>
                <a:lnTo>
                  <a:pt x="50596" y="283057"/>
                </a:lnTo>
                <a:lnTo>
                  <a:pt x="50351" y="284581"/>
                </a:lnTo>
                <a:lnTo>
                  <a:pt x="50012" y="287197"/>
                </a:lnTo>
                <a:lnTo>
                  <a:pt x="49720" y="288556"/>
                </a:lnTo>
                <a:lnTo>
                  <a:pt x="49136" y="293344"/>
                </a:lnTo>
                <a:lnTo>
                  <a:pt x="48298" y="300774"/>
                </a:lnTo>
                <a:lnTo>
                  <a:pt x="47205" y="302044"/>
                </a:lnTo>
                <a:lnTo>
                  <a:pt x="47256" y="305892"/>
                </a:lnTo>
                <a:lnTo>
                  <a:pt x="46532" y="308889"/>
                </a:lnTo>
                <a:lnTo>
                  <a:pt x="45783" y="311264"/>
                </a:lnTo>
                <a:lnTo>
                  <a:pt x="44805" y="316560"/>
                </a:lnTo>
                <a:lnTo>
                  <a:pt x="43941" y="319316"/>
                </a:lnTo>
                <a:lnTo>
                  <a:pt x="42468" y="325958"/>
                </a:lnTo>
                <a:lnTo>
                  <a:pt x="40932" y="329501"/>
                </a:lnTo>
                <a:lnTo>
                  <a:pt x="21399" y="365696"/>
                </a:lnTo>
                <a:lnTo>
                  <a:pt x="16255" y="372490"/>
                </a:lnTo>
                <a:lnTo>
                  <a:pt x="12649" y="374840"/>
                </a:lnTo>
                <a:lnTo>
                  <a:pt x="8140" y="379691"/>
                </a:lnTo>
                <a:lnTo>
                  <a:pt x="5994" y="380949"/>
                </a:lnTo>
                <a:lnTo>
                  <a:pt x="2044" y="385673"/>
                </a:lnTo>
                <a:lnTo>
                  <a:pt x="0" y="388848"/>
                </a:lnTo>
                <a:lnTo>
                  <a:pt x="393" y="396849"/>
                </a:lnTo>
                <a:lnTo>
                  <a:pt x="298" y="405472"/>
                </a:lnTo>
                <a:lnTo>
                  <a:pt x="749" y="406361"/>
                </a:lnTo>
                <a:lnTo>
                  <a:pt x="1041" y="408927"/>
                </a:lnTo>
                <a:lnTo>
                  <a:pt x="1866" y="410311"/>
                </a:lnTo>
                <a:lnTo>
                  <a:pt x="4457" y="413664"/>
                </a:lnTo>
                <a:lnTo>
                  <a:pt x="6045" y="416153"/>
                </a:lnTo>
                <a:lnTo>
                  <a:pt x="10782" y="419036"/>
                </a:lnTo>
                <a:lnTo>
                  <a:pt x="13677" y="420154"/>
                </a:lnTo>
                <a:lnTo>
                  <a:pt x="371241" y="420090"/>
                </a:lnTo>
                <a:lnTo>
                  <a:pt x="375081" y="418604"/>
                </a:lnTo>
                <a:lnTo>
                  <a:pt x="378307" y="417144"/>
                </a:lnTo>
                <a:lnTo>
                  <a:pt x="381634" y="412584"/>
                </a:lnTo>
                <a:lnTo>
                  <a:pt x="383209" y="411200"/>
                </a:lnTo>
                <a:lnTo>
                  <a:pt x="384555" y="407517"/>
                </a:lnTo>
                <a:lnTo>
                  <a:pt x="385342" y="405460"/>
                </a:lnTo>
                <a:lnTo>
                  <a:pt x="384886" y="400418"/>
                </a:lnTo>
                <a:lnTo>
                  <a:pt x="385038" y="397598"/>
                </a:lnTo>
                <a:lnTo>
                  <a:pt x="385140" y="391439"/>
                </a:lnTo>
                <a:lnTo>
                  <a:pt x="384835" y="388365"/>
                </a:lnTo>
                <a:lnTo>
                  <a:pt x="381076" y="382904"/>
                </a:lnTo>
                <a:lnTo>
                  <a:pt x="379209" y="380707"/>
                </a:lnTo>
                <a:lnTo>
                  <a:pt x="373151" y="375805"/>
                </a:lnTo>
                <a:lnTo>
                  <a:pt x="369392" y="372605"/>
                </a:lnTo>
                <a:lnTo>
                  <a:pt x="365518" y="367804"/>
                </a:lnTo>
                <a:lnTo>
                  <a:pt x="364870" y="366737"/>
                </a:lnTo>
                <a:lnTo>
                  <a:pt x="360870" y="362838"/>
                </a:lnTo>
                <a:lnTo>
                  <a:pt x="358800" y="358978"/>
                </a:lnTo>
                <a:lnTo>
                  <a:pt x="354901" y="353339"/>
                </a:lnTo>
                <a:lnTo>
                  <a:pt x="353783" y="351053"/>
                </a:lnTo>
                <a:lnTo>
                  <a:pt x="351662" y="347230"/>
                </a:lnTo>
                <a:lnTo>
                  <a:pt x="350646" y="345681"/>
                </a:lnTo>
                <a:lnTo>
                  <a:pt x="348411" y="340220"/>
                </a:lnTo>
                <a:lnTo>
                  <a:pt x="345160" y="331368"/>
                </a:lnTo>
                <a:lnTo>
                  <a:pt x="345135" y="329844"/>
                </a:lnTo>
                <a:lnTo>
                  <a:pt x="342823" y="327329"/>
                </a:lnTo>
                <a:lnTo>
                  <a:pt x="343052" y="325170"/>
                </a:lnTo>
                <a:lnTo>
                  <a:pt x="341426" y="321106"/>
                </a:lnTo>
                <a:lnTo>
                  <a:pt x="340982" y="318719"/>
                </a:lnTo>
                <a:lnTo>
                  <a:pt x="339445" y="312737"/>
                </a:lnTo>
                <a:lnTo>
                  <a:pt x="338632" y="308076"/>
                </a:lnTo>
                <a:lnTo>
                  <a:pt x="338289" y="305269"/>
                </a:lnTo>
                <a:lnTo>
                  <a:pt x="337819" y="302132"/>
                </a:lnTo>
                <a:lnTo>
                  <a:pt x="337604" y="301828"/>
                </a:lnTo>
                <a:lnTo>
                  <a:pt x="337273" y="300596"/>
                </a:lnTo>
                <a:lnTo>
                  <a:pt x="336943" y="299694"/>
                </a:lnTo>
                <a:lnTo>
                  <a:pt x="336410" y="294893"/>
                </a:lnTo>
                <a:lnTo>
                  <a:pt x="335648" y="286880"/>
                </a:lnTo>
                <a:lnTo>
                  <a:pt x="335508" y="286372"/>
                </a:lnTo>
                <a:lnTo>
                  <a:pt x="335217" y="284454"/>
                </a:lnTo>
                <a:lnTo>
                  <a:pt x="334898" y="282803"/>
                </a:lnTo>
                <a:lnTo>
                  <a:pt x="334543" y="278650"/>
                </a:lnTo>
                <a:lnTo>
                  <a:pt x="334530" y="276288"/>
                </a:lnTo>
                <a:lnTo>
                  <a:pt x="334175" y="271183"/>
                </a:lnTo>
                <a:lnTo>
                  <a:pt x="333832" y="268414"/>
                </a:lnTo>
                <a:lnTo>
                  <a:pt x="333540" y="262585"/>
                </a:lnTo>
                <a:lnTo>
                  <a:pt x="333490" y="256425"/>
                </a:lnTo>
                <a:lnTo>
                  <a:pt x="332903" y="242025"/>
                </a:lnTo>
                <a:lnTo>
                  <a:pt x="332564" y="224775"/>
                </a:lnTo>
                <a:lnTo>
                  <a:pt x="332460" y="197421"/>
                </a:lnTo>
                <a:lnTo>
                  <a:pt x="331787" y="195465"/>
                </a:lnTo>
                <a:lnTo>
                  <a:pt x="331464" y="191706"/>
                </a:lnTo>
                <a:lnTo>
                  <a:pt x="331458" y="190982"/>
                </a:lnTo>
                <a:lnTo>
                  <a:pt x="331914" y="188760"/>
                </a:lnTo>
                <a:lnTo>
                  <a:pt x="330187" y="186435"/>
                </a:lnTo>
                <a:lnTo>
                  <a:pt x="330187" y="185661"/>
                </a:lnTo>
                <a:lnTo>
                  <a:pt x="329044" y="178015"/>
                </a:lnTo>
                <a:lnTo>
                  <a:pt x="328917" y="177507"/>
                </a:lnTo>
                <a:lnTo>
                  <a:pt x="327964" y="174409"/>
                </a:lnTo>
                <a:lnTo>
                  <a:pt x="326682" y="171373"/>
                </a:lnTo>
                <a:lnTo>
                  <a:pt x="325437" y="164350"/>
                </a:lnTo>
                <a:lnTo>
                  <a:pt x="323684" y="160921"/>
                </a:lnTo>
                <a:lnTo>
                  <a:pt x="319379" y="150075"/>
                </a:lnTo>
                <a:lnTo>
                  <a:pt x="314921" y="142900"/>
                </a:lnTo>
                <a:lnTo>
                  <a:pt x="313156" y="138785"/>
                </a:lnTo>
                <a:lnTo>
                  <a:pt x="308076" y="131178"/>
                </a:lnTo>
                <a:lnTo>
                  <a:pt x="305523" y="127292"/>
                </a:lnTo>
                <a:lnTo>
                  <a:pt x="270713" y="94246"/>
                </a:lnTo>
                <a:lnTo>
                  <a:pt x="249593" y="82575"/>
                </a:lnTo>
                <a:lnTo>
                  <a:pt x="246227" y="77812"/>
                </a:lnTo>
                <a:lnTo>
                  <a:pt x="244525" y="75869"/>
                </a:lnTo>
                <a:lnTo>
                  <a:pt x="243374" y="69189"/>
                </a:lnTo>
                <a:lnTo>
                  <a:pt x="243446" y="64833"/>
                </a:lnTo>
                <a:lnTo>
                  <a:pt x="244881" y="59918"/>
                </a:lnTo>
                <a:lnTo>
                  <a:pt x="245046" y="59194"/>
                </a:lnTo>
                <a:lnTo>
                  <a:pt x="244703" y="53416"/>
                </a:lnTo>
                <a:lnTo>
                  <a:pt x="245884" y="48209"/>
                </a:lnTo>
                <a:lnTo>
                  <a:pt x="244043" y="43205"/>
                </a:lnTo>
                <a:lnTo>
                  <a:pt x="244309" y="39738"/>
                </a:lnTo>
                <a:lnTo>
                  <a:pt x="242684" y="36652"/>
                </a:lnTo>
                <a:lnTo>
                  <a:pt x="240055" y="28905"/>
                </a:lnTo>
                <a:lnTo>
                  <a:pt x="203479" y="1435"/>
                </a:lnTo>
                <a:lnTo>
                  <a:pt x="199918" y="444"/>
                </a:lnTo>
                <a:lnTo>
                  <a:pt x="191338" y="444"/>
                </a:lnTo>
                <a:lnTo>
                  <a:pt x="186118" y="0"/>
                </a:lnTo>
                <a:close/>
              </a:path>
              <a:path w="385444" h="420369" extrusionOk="0">
                <a:moveTo>
                  <a:pt x="371241" y="420090"/>
                </a:moveTo>
                <a:lnTo>
                  <a:pt x="192671" y="420090"/>
                </a:lnTo>
                <a:lnTo>
                  <a:pt x="371208" y="420103"/>
                </a:lnTo>
                <a:close/>
              </a:path>
              <a:path w="385444" h="420369" extrusionOk="0">
                <a:moveTo>
                  <a:pt x="199872" y="431"/>
                </a:moveTo>
                <a:lnTo>
                  <a:pt x="191338" y="444"/>
                </a:lnTo>
                <a:lnTo>
                  <a:pt x="199918" y="444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3518695" y="2493522"/>
            <a:ext cx="135890" cy="52069"/>
          </a:xfrm>
          <a:custGeom>
            <a:avLst/>
            <a:gdLst/>
            <a:ahLst/>
            <a:cxnLst/>
            <a:rect l="l" t="t" r="r" b="b"/>
            <a:pathLst>
              <a:path w="135890" h="52069" extrusionOk="0">
                <a:moveTo>
                  <a:pt x="135623" y="0"/>
                </a:moveTo>
                <a:lnTo>
                  <a:pt x="0" y="0"/>
                </a:lnTo>
                <a:lnTo>
                  <a:pt x="3488" y="10120"/>
                </a:lnTo>
                <a:lnTo>
                  <a:pt x="28266" y="40245"/>
                </a:lnTo>
                <a:lnTo>
                  <a:pt x="60780" y="51593"/>
                </a:lnTo>
                <a:lnTo>
                  <a:pt x="74020" y="51489"/>
                </a:lnTo>
                <a:lnTo>
                  <a:pt x="112332" y="36493"/>
                </a:lnTo>
                <a:lnTo>
                  <a:pt x="134213" y="5270"/>
                </a:lnTo>
                <a:lnTo>
                  <a:pt x="135128" y="1879"/>
                </a:lnTo>
                <a:lnTo>
                  <a:pt x="135623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3553752" y="2099091"/>
            <a:ext cx="375284" cy="1030604"/>
          </a:xfrm>
          <a:custGeom>
            <a:avLst/>
            <a:gdLst/>
            <a:ahLst/>
            <a:cxnLst/>
            <a:rect l="l" t="t" r="r" b="b"/>
            <a:pathLst>
              <a:path w="375284" h="1030604" extrusionOk="0">
                <a:moveTo>
                  <a:pt x="0" y="0"/>
                </a:moveTo>
                <a:lnTo>
                  <a:pt x="374764" y="0"/>
                </a:lnTo>
                <a:lnTo>
                  <a:pt x="374764" y="1030605"/>
                </a:lnTo>
              </a:path>
            </a:pathLst>
          </a:custGeom>
          <a:noFill/>
          <a:ln w="18725" cap="flat" cmpd="sng">
            <a:solidFill>
              <a:srgbClr val="FFC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3890930" y="3087907"/>
            <a:ext cx="84455" cy="81279"/>
          </a:xfrm>
          <a:custGeom>
            <a:avLst/>
            <a:gdLst/>
            <a:ahLst/>
            <a:cxnLst/>
            <a:rect l="l" t="t" r="r" b="b"/>
            <a:pathLst>
              <a:path w="84455" h="81279" extrusionOk="0">
                <a:moveTo>
                  <a:pt x="55533" y="0"/>
                </a:moveTo>
                <a:lnTo>
                  <a:pt x="12115" y="12122"/>
                </a:lnTo>
                <a:lnTo>
                  <a:pt x="0" y="40117"/>
                </a:lnTo>
                <a:lnTo>
                  <a:pt x="2422" y="54256"/>
                </a:lnTo>
                <a:lnTo>
                  <a:pt x="9134" y="66366"/>
                </a:lnTo>
                <a:lnTo>
                  <a:pt x="19301" y="75613"/>
                </a:lnTo>
                <a:lnTo>
                  <a:pt x="32092" y="81160"/>
                </a:lnTo>
                <a:lnTo>
                  <a:pt x="49282" y="79851"/>
                </a:lnTo>
                <a:lnTo>
                  <a:pt x="63265" y="74952"/>
                </a:lnTo>
                <a:lnTo>
                  <a:pt x="73872" y="67073"/>
                </a:lnTo>
                <a:lnTo>
                  <a:pt x="80933" y="56829"/>
                </a:lnTo>
                <a:lnTo>
                  <a:pt x="84280" y="44829"/>
                </a:lnTo>
                <a:lnTo>
                  <a:pt x="82245" y="29142"/>
                </a:lnTo>
                <a:lnTo>
                  <a:pt x="76299" y="16125"/>
                </a:lnTo>
                <a:lnTo>
                  <a:pt x="67157" y="6253"/>
                </a:lnTo>
                <a:lnTo>
                  <a:pt x="55533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4321407" y="2055835"/>
            <a:ext cx="385444" cy="420369"/>
          </a:xfrm>
          <a:custGeom>
            <a:avLst/>
            <a:gdLst/>
            <a:ahLst/>
            <a:cxnLst/>
            <a:rect l="l" t="t" r="r" b="b"/>
            <a:pathLst>
              <a:path w="385444" h="420369" extrusionOk="0">
                <a:moveTo>
                  <a:pt x="186118" y="0"/>
                </a:moveTo>
                <a:lnTo>
                  <a:pt x="181152" y="1346"/>
                </a:lnTo>
                <a:lnTo>
                  <a:pt x="171754" y="4508"/>
                </a:lnTo>
                <a:lnTo>
                  <a:pt x="167170" y="6349"/>
                </a:lnTo>
                <a:lnTo>
                  <a:pt x="160616" y="11582"/>
                </a:lnTo>
                <a:lnTo>
                  <a:pt x="157810" y="13436"/>
                </a:lnTo>
                <a:lnTo>
                  <a:pt x="142328" y="38049"/>
                </a:lnTo>
                <a:lnTo>
                  <a:pt x="141249" y="40157"/>
                </a:lnTo>
                <a:lnTo>
                  <a:pt x="141283" y="43205"/>
                </a:lnTo>
                <a:lnTo>
                  <a:pt x="141135" y="43586"/>
                </a:lnTo>
                <a:lnTo>
                  <a:pt x="140792" y="45618"/>
                </a:lnTo>
                <a:lnTo>
                  <a:pt x="140411" y="47155"/>
                </a:lnTo>
                <a:lnTo>
                  <a:pt x="140004" y="54444"/>
                </a:lnTo>
                <a:lnTo>
                  <a:pt x="140512" y="60147"/>
                </a:lnTo>
                <a:lnTo>
                  <a:pt x="141998" y="69189"/>
                </a:lnTo>
                <a:lnTo>
                  <a:pt x="141820" y="72580"/>
                </a:lnTo>
                <a:lnTo>
                  <a:pt x="139814" y="76911"/>
                </a:lnTo>
                <a:lnTo>
                  <a:pt x="138963" y="77990"/>
                </a:lnTo>
                <a:lnTo>
                  <a:pt x="137083" y="80213"/>
                </a:lnTo>
                <a:lnTo>
                  <a:pt x="136042" y="81521"/>
                </a:lnTo>
                <a:lnTo>
                  <a:pt x="131038" y="84950"/>
                </a:lnTo>
                <a:lnTo>
                  <a:pt x="126898" y="86779"/>
                </a:lnTo>
                <a:lnTo>
                  <a:pt x="118122" y="91605"/>
                </a:lnTo>
                <a:lnTo>
                  <a:pt x="113563" y="94691"/>
                </a:lnTo>
                <a:lnTo>
                  <a:pt x="104343" y="101282"/>
                </a:lnTo>
                <a:lnTo>
                  <a:pt x="100152" y="105511"/>
                </a:lnTo>
                <a:lnTo>
                  <a:pt x="94551" y="110375"/>
                </a:lnTo>
                <a:lnTo>
                  <a:pt x="93192" y="111213"/>
                </a:lnTo>
                <a:lnTo>
                  <a:pt x="87922" y="118084"/>
                </a:lnTo>
                <a:lnTo>
                  <a:pt x="82524" y="122923"/>
                </a:lnTo>
                <a:lnTo>
                  <a:pt x="77203" y="131711"/>
                </a:lnTo>
                <a:lnTo>
                  <a:pt x="75107" y="133984"/>
                </a:lnTo>
                <a:lnTo>
                  <a:pt x="71145" y="140677"/>
                </a:lnTo>
                <a:lnTo>
                  <a:pt x="68910" y="144894"/>
                </a:lnTo>
                <a:lnTo>
                  <a:pt x="65303" y="151955"/>
                </a:lnTo>
                <a:lnTo>
                  <a:pt x="64071" y="154901"/>
                </a:lnTo>
                <a:lnTo>
                  <a:pt x="61086" y="161874"/>
                </a:lnTo>
                <a:lnTo>
                  <a:pt x="60316" y="164350"/>
                </a:lnTo>
                <a:lnTo>
                  <a:pt x="59550" y="166725"/>
                </a:lnTo>
                <a:lnTo>
                  <a:pt x="58966" y="169570"/>
                </a:lnTo>
                <a:lnTo>
                  <a:pt x="57264" y="175018"/>
                </a:lnTo>
                <a:lnTo>
                  <a:pt x="56318" y="177507"/>
                </a:lnTo>
                <a:lnTo>
                  <a:pt x="56245" y="178015"/>
                </a:lnTo>
                <a:lnTo>
                  <a:pt x="56121" y="180847"/>
                </a:lnTo>
                <a:lnTo>
                  <a:pt x="55956" y="181178"/>
                </a:lnTo>
                <a:lnTo>
                  <a:pt x="54457" y="187375"/>
                </a:lnTo>
                <a:lnTo>
                  <a:pt x="53657" y="190982"/>
                </a:lnTo>
                <a:lnTo>
                  <a:pt x="53797" y="191706"/>
                </a:lnTo>
                <a:lnTo>
                  <a:pt x="53497" y="195465"/>
                </a:lnTo>
                <a:lnTo>
                  <a:pt x="53187" y="198107"/>
                </a:lnTo>
                <a:lnTo>
                  <a:pt x="52819" y="199631"/>
                </a:lnTo>
                <a:lnTo>
                  <a:pt x="52730" y="231070"/>
                </a:lnTo>
                <a:lnTo>
                  <a:pt x="52561" y="243751"/>
                </a:lnTo>
                <a:lnTo>
                  <a:pt x="51866" y="256425"/>
                </a:lnTo>
                <a:lnTo>
                  <a:pt x="51602" y="259524"/>
                </a:lnTo>
                <a:lnTo>
                  <a:pt x="51566" y="262585"/>
                </a:lnTo>
                <a:lnTo>
                  <a:pt x="51828" y="266039"/>
                </a:lnTo>
                <a:lnTo>
                  <a:pt x="51041" y="274421"/>
                </a:lnTo>
                <a:lnTo>
                  <a:pt x="50533" y="278015"/>
                </a:lnTo>
                <a:lnTo>
                  <a:pt x="50596" y="283057"/>
                </a:lnTo>
                <a:lnTo>
                  <a:pt x="50351" y="284581"/>
                </a:lnTo>
                <a:lnTo>
                  <a:pt x="50012" y="287197"/>
                </a:lnTo>
                <a:lnTo>
                  <a:pt x="49720" y="288556"/>
                </a:lnTo>
                <a:lnTo>
                  <a:pt x="49136" y="293344"/>
                </a:lnTo>
                <a:lnTo>
                  <a:pt x="48298" y="300774"/>
                </a:lnTo>
                <a:lnTo>
                  <a:pt x="47205" y="302044"/>
                </a:lnTo>
                <a:lnTo>
                  <a:pt x="47256" y="305892"/>
                </a:lnTo>
                <a:lnTo>
                  <a:pt x="46532" y="308889"/>
                </a:lnTo>
                <a:lnTo>
                  <a:pt x="45783" y="311264"/>
                </a:lnTo>
                <a:lnTo>
                  <a:pt x="44805" y="316560"/>
                </a:lnTo>
                <a:lnTo>
                  <a:pt x="43941" y="319316"/>
                </a:lnTo>
                <a:lnTo>
                  <a:pt x="42468" y="325958"/>
                </a:lnTo>
                <a:lnTo>
                  <a:pt x="40932" y="329501"/>
                </a:lnTo>
                <a:lnTo>
                  <a:pt x="21399" y="365696"/>
                </a:lnTo>
                <a:lnTo>
                  <a:pt x="16255" y="372490"/>
                </a:lnTo>
                <a:lnTo>
                  <a:pt x="12649" y="374840"/>
                </a:lnTo>
                <a:lnTo>
                  <a:pt x="8140" y="379691"/>
                </a:lnTo>
                <a:lnTo>
                  <a:pt x="6007" y="380949"/>
                </a:lnTo>
                <a:lnTo>
                  <a:pt x="2044" y="385673"/>
                </a:lnTo>
                <a:lnTo>
                  <a:pt x="0" y="388848"/>
                </a:lnTo>
                <a:lnTo>
                  <a:pt x="393" y="396849"/>
                </a:lnTo>
                <a:lnTo>
                  <a:pt x="298" y="405472"/>
                </a:lnTo>
                <a:lnTo>
                  <a:pt x="749" y="406361"/>
                </a:lnTo>
                <a:lnTo>
                  <a:pt x="1041" y="408927"/>
                </a:lnTo>
                <a:lnTo>
                  <a:pt x="1866" y="410311"/>
                </a:lnTo>
                <a:lnTo>
                  <a:pt x="4457" y="413664"/>
                </a:lnTo>
                <a:lnTo>
                  <a:pt x="6045" y="416153"/>
                </a:lnTo>
                <a:lnTo>
                  <a:pt x="10782" y="419036"/>
                </a:lnTo>
                <a:lnTo>
                  <a:pt x="13677" y="420154"/>
                </a:lnTo>
                <a:lnTo>
                  <a:pt x="371241" y="420090"/>
                </a:lnTo>
                <a:lnTo>
                  <a:pt x="375081" y="418604"/>
                </a:lnTo>
                <a:lnTo>
                  <a:pt x="378307" y="417144"/>
                </a:lnTo>
                <a:lnTo>
                  <a:pt x="381634" y="412584"/>
                </a:lnTo>
                <a:lnTo>
                  <a:pt x="383209" y="411200"/>
                </a:lnTo>
                <a:lnTo>
                  <a:pt x="384555" y="407517"/>
                </a:lnTo>
                <a:lnTo>
                  <a:pt x="385342" y="405460"/>
                </a:lnTo>
                <a:lnTo>
                  <a:pt x="384886" y="400418"/>
                </a:lnTo>
                <a:lnTo>
                  <a:pt x="385038" y="397598"/>
                </a:lnTo>
                <a:lnTo>
                  <a:pt x="385140" y="391439"/>
                </a:lnTo>
                <a:lnTo>
                  <a:pt x="384835" y="388365"/>
                </a:lnTo>
                <a:lnTo>
                  <a:pt x="381076" y="382904"/>
                </a:lnTo>
                <a:lnTo>
                  <a:pt x="379209" y="380707"/>
                </a:lnTo>
                <a:lnTo>
                  <a:pt x="373151" y="375805"/>
                </a:lnTo>
                <a:lnTo>
                  <a:pt x="369392" y="372605"/>
                </a:lnTo>
                <a:lnTo>
                  <a:pt x="365518" y="367804"/>
                </a:lnTo>
                <a:lnTo>
                  <a:pt x="364870" y="366737"/>
                </a:lnTo>
                <a:lnTo>
                  <a:pt x="360870" y="362838"/>
                </a:lnTo>
                <a:lnTo>
                  <a:pt x="358800" y="358978"/>
                </a:lnTo>
                <a:lnTo>
                  <a:pt x="354901" y="353339"/>
                </a:lnTo>
                <a:lnTo>
                  <a:pt x="353783" y="351053"/>
                </a:lnTo>
                <a:lnTo>
                  <a:pt x="351650" y="347230"/>
                </a:lnTo>
                <a:lnTo>
                  <a:pt x="350646" y="345681"/>
                </a:lnTo>
                <a:lnTo>
                  <a:pt x="348411" y="340220"/>
                </a:lnTo>
                <a:lnTo>
                  <a:pt x="345160" y="331368"/>
                </a:lnTo>
                <a:lnTo>
                  <a:pt x="345135" y="329844"/>
                </a:lnTo>
                <a:lnTo>
                  <a:pt x="342823" y="327329"/>
                </a:lnTo>
                <a:lnTo>
                  <a:pt x="343052" y="325170"/>
                </a:lnTo>
                <a:lnTo>
                  <a:pt x="341426" y="321106"/>
                </a:lnTo>
                <a:lnTo>
                  <a:pt x="340982" y="318719"/>
                </a:lnTo>
                <a:lnTo>
                  <a:pt x="339445" y="312737"/>
                </a:lnTo>
                <a:lnTo>
                  <a:pt x="338632" y="308076"/>
                </a:lnTo>
                <a:lnTo>
                  <a:pt x="338289" y="305269"/>
                </a:lnTo>
                <a:lnTo>
                  <a:pt x="337819" y="302132"/>
                </a:lnTo>
                <a:lnTo>
                  <a:pt x="337604" y="301828"/>
                </a:lnTo>
                <a:lnTo>
                  <a:pt x="337273" y="300596"/>
                </a:lnTo>
                <a:lnTo>
                  <a:pt x="336943" y="299694"/>
                </a:lnTo>
                <a:lnTo>
                  <a:pt x="336410" y="294893"/>
                </a:lnTo>
                <a:lnTo>
                  <a:pt x="335648" y="286880"/>
                </a:lnTo>
                <a:lnTo>
                  <a:pt x="335508" y="286372"/>
                </a:lnTo>
                <a:lnTo>
                  <a:pt x="335217" y="284454"/>
                </a:lnTo>
                <a:lnTo>
                  <a:pt x="334898" y="282803"/>
                </a:lnTo>
                <a:lnTo>
                  <a:pt x="334543" y="278650"/>
                </a:lnTo>
                <a:lnTo>
                  <a:pt x="334530" y="276288"/>
                </a:lnTo>
                <a:lnTo>
                  <a:pt x="334175" y="271183"/>
                </a:lnTo>
                <a:lnTo>
                  <a:pt x="333832" y="268414"/>
                </a:lnTo>
                <a:lnTo>
                  <a:pt x="333540" y="262585"/>
                </a:lnTo>
                <a:lnTo>
                  <a:pt x="333490" y="256425"/>
                </a:lnTo>
                <a:lnTo>
                  <a:pt x="332903" y="242025"/>
                </a:lnTo>
                <a:lnTo>
                  <a:pt x="332564" y="224775"/>
                </a:lnTo>
                <a:lnTo>
                  <a:pt x="332460" y="197421"/>
                </a:lnTo>
                <a:lnTo>
                  <a:pt x="331787" y="195465"/>
                </a:lnTo>
                <a:lnTo>
                  <a:pt x="331464" y="191706"/>
                </a:lnTo>
                <a:lnTo>
                  <a:pt x="331458" y="190982"/>
                </a:lnTo>
                <a:lnTo>
                  <a:pt x="331914" y="188760"/>
                </a:lnTo>
                <a:lnTo>
                  <a:pt x="330187" y="186435"/>
                </a:lnTo>
                <a:lnTo>
                  <a:pt x="330187" y="185661"/>
                </a:lnTo>
                <a:lnTo>
                  <a:pt x="329044" y="178015"/>
                </a:lnTo>
                <a:lnTo>
                  <a:pt x="328917" y="177507"/>
                </a:lnTo>
                <a:lnTo>
                  <a:pt x="327964" y="174409"/>
                </a:lnTo>
                <a:lnTo>
                  <a:pt x="326682" y="171373"/>
                </a:lnTo>
                <a:lnTo>
                  <a:pt x="325437" y="164350"/>
                </a:lnTo>
                <a:lnTo>
                  <a:pt x="323684" y="160921"/>
                </a:lnTo>
                <a:lnTo>
                  <a:pt x="319379" y="150075"/>
                </a:lnTo>
                <a:lnTo>
                  <a:pt x="314921" y="142900"/>
                </a:lnTo>
                <a:lnTo>
                  <a:pt x="313156" y="138785"/>
                </a:lnTo>
                <a:lnTo>
                  <a:pt x="308076" y="131178"/>
                </a:lnTo>
                <a:lnTo>
                  <a:pt x="305523" y="127292"/>
                </a:lnTo>
                <a:lnTo>
                  <a:pt x="270713" y="94246"/>
                </a:lnTo>
                <a:lnTo>
                  <a:pt x="249593" y="82575"/>
                </a:lnTo>
                <a:lnTo>
                  <a:pt x="246227" y="77812"/>
                </a:lnTo>
                <a:lnTo>
                  <a:pt x="244525" y="75869"/>
                </a:lnTo>
                <a:lnTo>
                  <a:pt x="243374" y="69189"/>
                </a:lnTo>
                <a:lnTo>
                  <a:pt x="243446" y="64833"/>
                </a:lnTo>
                <a:lnTo>
                  <a:pt x="244881" y="59918"/>
                </a:lnTo>
                <a:lnTo>
                  <a:pt x="245046" y="59194"/>
                </a:lnTo>
                <a:lnTo>
                  <a:pt x="244703" y="53416"/>
                </a:lnTo>
                <a:lnTo>
                  <a:pt x="245884" y="48209"/>
                </a:lnTo>
                <a:lnTo>
                  <a:pt x="244043" y="43205"/>
                </a:lnTo>
                <a:lnTo>
                  <a:pt x="244309" y="39738"/>
                </a:lnTo>
                <a:lnTo>
                  <a:pt x="242684" y="36652"/>
                </a:lnTo>
                <a:lnTo>
                  <a:pt x="240055" y="28905"/>
                </a:lnTo>
                <a:lnTo>
                  <a:pt x="203479" y="1435"/>
                </a:lnTo>
                <a:lnTo>
                  <a:pt x="199918" y="444"/>
                </a:lnTo>
                <a:lnTo>
                  <a:pt x="191338" y="444"/>
                </a:lnTo>
                <a:lnTo>
                  <a:pt x="186118" y="0"/>
                </a:lnTo>
                <a:close/>
              </a:path>
              <a:path w="385444" h="420369" extrusionOk="0">
                <a:moveTo>
                  <a:pt x="371241" y="420090"/>
                </a:moveTo>
                <a:lnTo>
                  <a:pt x="192671" y="420090"/>
                </a:lnTo>
                <a:lnTo>
                  <a:pt x="371208" y="420103"/>
                </a:lnTo>
                <a:close/>
              </a:path>
              <a:path w="385444" h="420369" extrusionOk="0">
                <a:moveTo>
                  <a:pt x="199872" y="431"/>
                </a:moveTo>
                <a:lnTo>
                  <a:pt x="191338" y="444"/>
                </a:lnTo>
                <a:lnTo>
                  <a:pt x="199918" y="444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4446240" y="2493522"/>
            <a:ext cx="135889" cy="52069"/>
          </a:xfrm>
          <a:custGeom>
            <a:avLst/>
            <a:gdLst/>
            <a:ahLst/>
            <a:cxnLst/>
            <a:rect l="l" t="t" r="r" b="b"/>
            <a:pathLst>
              <a:path w="135889" h="52069" extrusionOk="0">
                <a:moveTo>
                  <a:pt x="135623" y="0"/>
                </a:moveTo>
                <a:lnTo>
                  <a:pt x="0" y="0"/>
                </a:lnTo>
                <a:lnTo>
                  <a:pt x="3488" y="10120"/>
                </a:lnTo>
                <a:lnTo>
                  <a:pt x="28266" y="40245"/>
                </a:lnTo>
                <a:lnTo>
                  <a:pt x="60780" y="51593"/>
                </a:lnTo>
                <a:lnTo>
                  <a:pt x="74020" y="51489"/>
                </a:lnTo>
                <a:lnTo>
                  <a:pt x="112332" y="36493"/>
                </a:lnTo>
                <a:lnTo>
                  <a:pt x="134213" y="5270"/>
                </a:lnTo>
                <a:lnTo>
                  <a:pt x="135128" y="1879"/>
                </a:lnTo>
                <a:lnTo>
                  <a:pt x="135623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4481296" y="2099091"/>
            <a:ext cx="375285" cy="1030604"/>
          </a:xfrm>
          <a:custGeom>
            <a:avLst/>
            <a:gdLst/>
            <a:ahLst/>
            <a:cxnLst/>
            <a:rect l="l" t="t" r="r" b="b"/>
            <a:pathLst>
              <a:path w="375285" h="1030604" extrusionOk="0">
                <a:moveTo>
                  <a:pt x="0" y="0"/>
                </a:moveTo>
                <a:lnTo>
                  <a:pt x="374764" y="0"/>
                </a:lnTo>
                <a:lnTo>
                  <a:pt x="374764" y="1030605"/>
                </a:lnTo>
              </a:path>
            </a:pathLst>
          </a:custGeom>
          <a:noFill/>
          <a:ln w="18725" cap="flat" cmpd="sng">
            <a:solidFill>
              <a:srgbClr val="FFC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4818476" y="3087907"/>
            <a:ext cx="84455" cy="81279"/>
          </a:xfrm>
          <a:custGeom>
            <a:avLst/>
            <a:gdLst/>
            <a:ahLst/>
            <a:cxnLst/>
            <a:rect l="l" t="t" r="r" b="b"/>
            <a:pathLst>
              <a:path w="84455" h="81279" extrusionOk="0">
                <a:moveTo>
                  <a:pt x="55533" y="0"/>
                </a:moveTo>
                <a:lnTo>
                  <a:pt x="12115" y="12122"/>
                </a:lnTo>
                <a:lnTo>
                  <a:pt x="0" y="40117"/>
                </a:lnTo>
                <a:lnTo>
                  <a:pt x="2422" y="54256"/>
                </a:lnTo>
                <a:lnTo>
                  <a:pt x="9134" y="66366"/>
                </a:lnTo>
                <a:lnTo>
                  <a:pt x="19301" y="75613"/>
                </a:lnTo>
                <a:lnTo>
                  <a:pt x="32092" y="81160"/>
                </a:lnTo>
                <a:lnTo>
                  <a:pt x="49282" y="79851"/>
                </a:lnTo>
                <a:lnTo>
                  <a:pt x="63265" y="74952"/>
                </a:lnTo>
                <a:lnTo>
                  <a:pt x="73872" y="67073"/>
                </a:lnTo>
                <a:lnTo>
                  <a:pt x="80933" y="56829"/>
                </a:lnTo>
                <a:lnTo>
                  <a:pt x="84280" y="44829"/>
                </a:lnTo>
                <a:lnTo>
                  <a:pt x="82245" y="29142"/>
                </a:lnTo>
                <a:lnTo>
                  <a:pt x="76299" y="16125"/>
                </a:lnTo>
                <a:lnTo>
                  <a:pt x="67157" y="6253"/>
                </a:lnTo>
                <a:lnTo>
                  <a:pt x="55533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"/>
          <p:cNvSpPr/>
          <p:nvPr/>
        </p:nvSpPr>
        <p:spPr>
          <a:xfrm>
            <a:off x="5305167" y="2055835"/>
            <a:ext cx="385445" cy="420369"/>
          </a:xfrm>
          <a:custGeom>
            <a:avLst/>
            <a:gdLst/>
            <a:ahLst/>
            <a:cxnLst/>
            <a:rect l="l" t="t" r="r" b="b"/>
            <a:pathLst>
              <a:path w="385445" h="420369" extrusionOk="0">
                <a:moveTo>
                  <a:pt x="186118" y="0"/>
                </a:moveTo>
                <a:lnTo>
                  <a:pt x="181152" y="1346"/>
                </a:lnTo>
                <a:lnTo>
                  <a:pt x="171754" y="4508"/>
                </a:lnTo>
                <a:lnTo>
                  <a:pt x="167170" y="6349"/>
                </a:lnTo>
                <a:lnTo>
                  <a:pt x="160616" y="11582"/>
                </a:lnTo>
                <a:lnTo>
                  <a:pt x="157810" y="13436"/>
                </a:lnTo>
                <a:lnTo>
                  <a:pt x="142328" y="38049"/>
                </a:lnTo>
                <a:lnTo>
                  <a:pt x="141249" y="40157"/>
                </a:lnTo>
                <a:lnTo>
                  <a:pt x="141283" y="43205"/>
                </a:lnTo>
                <a:lnTo>
                  <a:pt x="141135" y="43586"/>
                </a:lnTo>
                <a:lnTo>
                  <a:pt x="140792" y="45618"/>
                </a:lnTo>
                <a:lnTo>
                  <a:pt x="140411" y="47155"/>
                </a:lnTo>
                <a:lnTo>
                  <a:pt x="140004" y="54444"/>
                </a:lnTo>
                <a:lnTo>
                  <a:pt x="140512" y="60147"/>
                </a:lnTo>
                <a:lnTo>
                  <a:pt x="141998" y="69189"/>
                </a:lnTo>
                <a:lnTo>
                  <a:pt x="141820" y="72580"/>
                </a:lnTo>
                <a:lnTo>
                  <a:pt x="139814" y="76911"/>
                </a:lnTo>
                <a:lnTo>
                  <a:pt x="138963" y="77990"/>
                </a:lnTo>
                <a:lnTo>
                  <a:pt x="137083" y="80213"/>
                </a:lnTo>
                <a:lnTo>
                  <a:pt x="136042" y="81521"/>
                </a:lnTo>
                <a:lnTo>
                  <a:pt x="131038" y="84950"/>
                </a:lnTo>
                <a:lnTo>
                  <a:pt x="126898" y="86779"/>
                </a:lnTo>
                <a:lnTo>
                  <a:pt x="118122" y="91605"/>
                </a:lnTo>
                <a:lnTo>
                  <a:pt x="113563" y="94691"/>
                </a:lnTo>
                <a:lnTo>
                  <a:pt x="104343" y="101282"/>
                </a:lnTo>
                <a:lnTo>
                  <a:pt x="100152" y="105511"/>
                </a:lnTo>
                <a:lnTo>
                  <a:pt x="94551" y="110375"/>
                </a:lnTo>
                <a:lnTo>
                  <a:pt x="93192" y="111213"/>
                </a:lnTo>
                <a:lnTo>
                  <a:pt x="87922" y="118084"/>
                </a:lnTo>
                <a:lnTo>
                  <a:pt x="82524" y="122923"/>
                </a:lnTo>
                <a:lnTo>
                  <a:pt x="77203" y="131711"/>
                </a:lnTo>
                <a:lnTo>
                  <a:pt x="75107" y="133984"/>
                </a:lnTo>
                <a:lnTo>
                  <a:pt x="71145" y="140677"/>
                </a:lnTo>
                <a:lnTo>
                  <a:pt x="68910" y="144894"/>
                </a:lnTo>
                <a:lnTo>
                  <a:pt x="65303" y="151955"/>
                </a:lnTo>
                <a:lnTo>
                  <a:pt x="64071" y="154901"/>
                </a:lnTo>
                <a:lnTo>
                  <a:pt x="61086" y="161874"/>
                </a:lnTo>
                <a:lnTo>
                  <a:pt x="60316" y="164350"/>
                </a:lnTo>
                <a:lnTo>
                  <a:pt x="59550" y="166725"/>
                </a:lnTo>
                <a:lnTo>
                  <a:pt x="58966" y="169570"/>
                </a:lnTo>
                <a:lnTo>
                  <a:pt x="57264" y="175018"/>
                </a:lnTo>
                <a:lnTo>
                  <a:pt x="56318" y="177507"/>
                </a:lnTo>
                <a:lnTo>
                  <a:pt x="56245" y="178015"/>
                </a:lnTo>
                <a:lnTo>
                  <a:pt x="56121" y="180847"/>
                </a:lnTo>
                <a:lnTo>
                  <a:pt x="55956" y="181178"/>
                </a:lnTo>
                <a:lnTo>
                  <a:pt x="54457" y="187375"/>
                </a:lnTo>
                <a:lnTo>
                  <a:pt x="53657" y="190982"/>
                </a:lnTo>
                <a:lnTo>
                  <a:pt x="53797" y="191706"/>
                </a:lnTo>
                <a:lnTo>
                  <a:pt x="53497" y="195465"/>
                </a:lnTo>
                <a:lnTo>
                  <a:pt x="53187" y="198107"/>
                </a:lnTo>
                <a:lnTo>
                  <a:pt x="52819" y="199631"/>
                </a:lnTo>
                <a:lnTo>
                  <a:pt x="52730" y="231070"/>
                </a:lnTo>
                <a:lnTo>
                  <a:pt x="52561" y="243751"/>
                </a:lnTo>
                <a:lnTo>
                  <a:pt x="51866" y="256425"/>
                </a:lnTo>
                <a:lnTo>
                  <a:pt x="51602" y="259524"/>
                </a:lnTo>
                <a:lnTo>
                  <a:pt x="51566" y="262585"/>
                </a:lnTo>
                <a:lnTo>
                  <a:pt x="51828" y="266039"/>
                </a:lnTo>
                <a:lnTo>
                  <a:pt x="51041" y="274421"/>
                </a:lnTo>
                <a:lnTo>
                  <a:pt x="50533" y="278015"/>
                </a:lnTo>
                <a:lnTo>
                  <a:pt x="50596" y="283057"/>
                </a:lnTo>
                <a:lnTo>
                  <a:pt x="50351" y="284581"/>
                </a:lnTo>
                <a:lnTo>
                  <a:pt x="50012" y="287197"/>
                </a:lnTo>
                <a:lnTo>
                  <a:pt x="49720" y="288556"/>
                </a:lnTo>
                <a:lnTo>
                  <a:pt x="49136" y="293344"/>
                </a:lnTo>
                <a:lnTo>
                  <a:pt x="48298" y="300774"/>
                </a:lnTo>
                <a:lnTo>
                  <a:pt x="47205" y="302044"/>
                </a:lnTo>
                <a:lnTo>
                  <a:pt x="47256" y="305892"/>
                </a:lnTo>
                <a:lnTo>
                  <a:pt x="46532" y="308889"/>
                </a:lnTo>
                <a:lnTo>
                  <a:pt x="45783" y="311264"/>
                </a:lnTo>
                <a:lnTo>
                  <a:pt x="44805" y="316560"/>
                </a:lnTo>
                <a:lnTo>
                  <a:pt x="43941" y="319316"/>
                </a:lnTo>
                <a:lnTo>
                  <a:pt x="42468" y="325958"/>
                </a:lnTo>
                <a:lnTo>
                  <a:pt x="40932" y="329501"/>
                </a:lnTo>
                <a:lnTo>
                  <a:pt x="21399" y="365696"/>
                </a:lnTo>
                <a:lnTo>
                  <a:pt x="16255" y="372490"/>
                </a:lnTo>
                <a:lnTo>
                  <a:pt x="12649" y="374840"/>
                </a:lnTo>
                <a:lnTo>
                  <a:pt x="8140" y="379691"/>
                </a:lnTo>
                <a:lnTo>
                  <a:pt x="5994" y="380949"/>
                </a:lnTo>
                <a:lnTo>
                  <a:pt x="2044" y="385673"/>
                </a:lnTo>
                <a:lnTo>
                  <a:pt x="0" y="388848"/>
                </a:lnTo>
                <a:lnTo>
                  <a:pt x="393" y="396849"/>
                </a:lnTo>
                <a:lnTo>
                  <a:pt x="298" y="405472"/>
                </a:lnTo>
                <a:lnTo>
                  <a:pt x="749" y="406361"/>
                </a:lnTo>
                <a:lnTo>
                  <a:pt x="1028" y="408927"/>
                </a:lnTo>
                <a:lnTo>
                  <a:pt x="1866" y="410311"/>
                </a:lnTo>
                <a:lnTo>
                  <a:pt x="4457" y="413664"/>
                </a:lnTo>
                <a:lnTo>
                  <a:pt x="6045" y="416153"/>
                </a:lnTo>
                <a:lnTo>
                  <a:pt x="10782" y="419036"/>
                </a:lnTo>
                <a:lnTo>
                  <a:pt x="13677" y="420154"/>
                </a:lnTo>
                <a:lnTo>
                  <a:pt x="371241" y="420090"/>
                </a:lnTo>
                <a:lnTo>
                  <a:pt x="375081" y="418604"/>
                </a:lnTo>
                <a:lnTo>
                  <a:pt x="378307" y="417144"/>
                </a:lnTo>
                <a:lnTo>
                  <a:pt x="381634" y="412584"/>
                </a:lnTo>
                <a:lnTo>
                  <a:pt x="383209" y="411200"/>
                </a:lnTo>
                <a:lnTo>
                  <a:pt x="384555" y="407517"/>
                </a:lnTo>
                <a:lnTo>
                  <a:pt x="385342" y="405460"/>
                </a:lnTo>
                <a:lnTo>
                  <a:pt x="384886" y="400418"/>
                </a:lnTo>
                <a:lnTo>
                  <a:pt x="385038" y="397598"/>
                </a:lnTo>
                <a:lnTo>
                  <a:pt x="385140" y="391439"/>
                </a:lnTo>
                <a:lnTo>
                  <a:pt x="384835" y="388365"/>
                </a:lnTo>
                <a:lnTo>
                  <a:pt x="381076" y="382904"/>
                </a:lnTo>
                <a:lnTo>
                  <a:pt x="379209" y="380707"/>
                </a:lnTo>
                <a:lnTo>
                  <a:pt x="373151" y="375805"/>
                </a:lnTo>
                <a:lnTo>
                  <a:pt x="369392" y="372605"/>
                </a:lnTo>
                <a:lnTo>
                  <a:pt x="365518" y="367804"/>
                </a:lnTo>
                <a:lnTo>
                  <a:pt x="364870" y="366737"/>
                </a:lnTo>
                <a:lnTo>
                  <a:pt x="360870" y="362838"/>
                </a:lnTo>
                <a:lnTo>
                  <a:pt x="358800" y="358978"/>
                </a:lnTo>
                <a:lnTo>
                  <a:pt x="354901" y="353339"/>
                </a:lnTo>
                <a:lnTo>
                  <a:pt x="353783" y="351053"/>
                </a:lnTo>
                <a:lnTo>
                  <a:pt x="351650" y="347230"/>
                </a:lnTo>
                <a:lnTo>
                  <a:pt x="350646" y="345681"/>
                </a:lnTo>
                <a:lnTo>
                  <a:pt x="348411" y="340220"/>
                </a:lnTo>
                <a:lnTo>
                  <a:pt x="345160" y="331368"/>
                </a:lnTo>
                <a:lnTo>
                  <a:pt x="345135" y="329844"/>
                </a:lnTo>
                <a:lnTo>
                  <a:pt x="342823" y="327329"/>
                </a:lnTo>
                <a:lnTo>
                  <a:pt x="343052" y="325170"/>
                </a:lnTo>
                <a:lnTo>
                  <a:pt x="341426" y="321106"/>
                </a:lnTo>
                <a:lnTo>
                  <a:pt x="340982" y="318719"/>
                </a:lnTo>
                <a:lnTo>
                  <a:pt x="340398" y="316407"/>
                </a:lnTo>
                <a:lnTo>
                  <a:pt x="339432" y="312737"/>
                </a:lnTo>
                <a:lnTo>
                  <a:pt x="338632" y="308076"/>
                </a:lnTo>
                <a:lnTo>
                  <a:pt x="338289" y="305269"/>
                </a:lnTo>
                <a:lnTo>
                  <a:pt x="337819" y="302132"/>
                </a:lnTo>
                <a:lnTo>
                  <a:pt x="337604" y="301828"/>
                </a:lnTo>
                <a:lnTo>
                  <a:pt x="337273" y="300596"/>
                </a:lnTo>
                <a:lnTo>
                  <a:pt x="336943" y="299694"/>
                </a:lnTo>
                <a:lnTo>
                  <a:pt x="336410" y="294893"/>
                </a:lnTo>
                <a:lnTo>
                  <a:pt x="335648" y="286880"/>
                </a:lnTo>
                <a:lnTo>
                  <a:pt x="335508" y="286372"/>
                </a:lnTo>
                <a:lnTo>
                  <a:pt x="335217" y="284454"/>
                </a:lnTo>
                <a:lnTo>
                  <a:pt x="334898" y="282803"/>
                </a:lnTo>
                <a:lnTo>
                  <a:pt x="334543" y="278650"/>
                </a:lnTo>
                <a:lnTo>
                  <a:pt x="334530" y="276288"/>
                </a:lnTo>
                <a:lnTo>
                  <a:pt x="334175" y="271183"/>
                </a:lnTo>
                <a:lnTo>
                  <a:pt x="333832" y="268414"/>
                </a:lnTo>
                <a:lnTo>
                  <a:pt x="333540" y="262585"/>
                </a:lnTo>
                <a:lnTo>
                  <a:pt x="333490" y="256425"/>
                </a:lnTo>
                <a:lnTo>
                  <a:pt x="332903" y="242025"/>
                </a:lnTo>
                <a:lnTo>
                  <a:pt x="332564" y="224775"/>
                </a:lnTo>
                <a:lnTo>
                  <a:pt x="332460" y="197421"/>
                </a:lnTo>
                <a:lnTo>
                  <a:pt x="331787" y="195465"/>
                </a:lnTo>
                <a:lnTo>
                  <a:pt x="331464" y="191706"/>
                </a:lnTo>
                <a:lnTo>
                  <a:pt x="331458" y="190982"/>
                </a:lnTo>
                <a:lnTo>
                  <a:pt x="331914" y="188760"/>
                </a:lnTo>
                <a:lnTo>
                  <a:pt x="330187" y="186435"/>
                </a:lnTo>
                <a:lnTo>
                  <a:pt x="330187" y="185661"/>
                </a:lnTo>
                <a:lnTo>
                  <a:pt x="329044" y="178015"/>
                </a:lnTo>
                <a:lnTo>
                  <a:pt x="328917" y="177507"/>
                </a:lnTo>
                <a:lnTo>
                  <a:pt x="327964" y="174409"/>
                </a:lnTo>
                <a:lnTo>
                  <a:pt x="326682" y="171373"/>
                </a:lnTo>
                <a:lnTo>
                  <a:pt x="325437" y="164350"/>
                </a:lnTo>
                <a:lnTo>
                  <a:pt x="323684" y="160921"/>
                </a:lnTo>
                <a:lnTo>
                  <a:pt x="319379" y="150075"/>
                </a:lnTo>
                <a:lnTo>
                  <a:pt x="314921" y="142900"/>
                </a:lnTo>
                <a:lnTo>
                  <a:pt x="313156" y="138785"/>
                </a:lnTo>
                <a:lnTo>
                  <a:pt x="308076" y="131178"/>
                </a:lnTo>
                <a:lnTo>
                  <a:pt x="305523" y="127292"/>
                </a:lnTo>
                <a:lnTo>
                  <a:pt x="270713" y="94246"/>
                </a:lnTo>
                <a:lnTo>
                  <a:pt x="249593" y="82575"/>
                </a:lnTo>
                <a:lnTo>
                  <a:pt x="246227" y="77812"/>
                </a:lnTo>
                <a:lnTo>
                  <a:pt x="244525" y="75869"/>
                </a:lnTo>
                <a:lnTo>
                  <a:pt x="243374" y="69189"/>
                </a:lnTo>
                <a:lnTo>
                  <a:pt x="243446" y="64833"/>
                </a:lnTo>
                <a:lnTo>
                  <a:pt x="244881" y="59918"/>
                </a:lnTo>
                <a:lnTo>
                  <a:pt x="245046" y="59194"/>
                </a:lnTo>
                <a:lnTo>
                  <a:pt x="244703" y="53416"/>
                </a:lnTo>
                <a:lnTo>
                  <a:pt x="245884" y="48209"/>
                </a:lnTo>
                <a:lnTo>
                  <a:pt x="244043" y="43205"/>
                </a:lnTo>
                <a:lnTo>
                  <a:pt x="244309" y="39738"/>
                </a:lnTo>
                <a:lnTo>
                  <a:pt x="242684" y="36652"/>
                </a:lnTo>
                <a:lnTo>
                  <a:pt x="240055" y="28905"/>
                </a:lnTo>
                <a:lnTo>
                  <a:pt x="203479" y="1435"/>
                </a:lnTo>
                <a:lnTo>
                  <a:pt x="199918" y="444"/>
                </a:lnTo>
                <a:lnTo>
                  <a:pt x="191338" y="444"/>
                </a:lnTo>
                <a:lnTo>
                  <a:pt x="186118" y="0"/>
                </a:lnTo>
                <a:close/>
              </a:path>
              <a:path w="385445" h="420369" extrusionOk="0">
                <a:moveTo>
                  <a:pt x="371241" y="420090"/>
                </a:moveTo>
                <a:lnTo>
                  <a:pt x="192671" y="420090"/>
                </a:lnTo>
                <a:lnTo>
                  <a:pt x="371208" y="420103"/>
                </a:lnTo>
                <a:close/>
              </a:path>
              <a:path w="385445" h="420369" extrusionOk="0">
                <a:moveTo>
                  <a:pt x="199872" y="431"/>
                </a:moveTo>
                <a:lnTo>
                  <a:pt x="191338" y="444"/>
                </a:lnTo>
                <a:lnTo>
                  <a:pt x="199918" y="444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5430000" y="2493522"/>
            <a:ext cx="135889" cy="52069"/>
          </a:xfrm>
          <a:custGeom>
            <a:avLst/>
            <a:gdLst/>
            <a:ahLst/>
            <a:cxnLst/>
            <a:rect l="l" t="t" r="r" b="b"/>
            <a:pathLst>
              <a:path w="135889" h="52069" extrusionOk="0">
                <a:moveTo>
                  <a:pt x="135623" y="0"/>
                </a:moveTo>
                <a:lnTo>
                  <a:pt x="0" y="0"/>
                </a:lnTo>
                <a:lnTo>
                  <a:pt x="3488" y="10120"/>
                </a:lnTo>
                <a:lnTo>
                  <a:pt x="28266" y="40245"/>
                </a:lnTo>
                <a:lnTo>
                  <a:pt x="60780" y="51593"/>
                </a:lnTo>
                <a:lnTo>
                  <a:pt x="74020" y="51489"/>
                </a:lnTo>
                <a:lnTo>
                  <a:pt x="112332" y="36493"/>
                </a:lnTo>
                <a:lnTo>
                  <a:pt x="134213" y="5270"/>
                </a:lnTo>
                <a:lnTo>
                  <a:pt x="135128" y="1879"/>
                </a:lnTo>
                <a:lnTo>
                  <a:pt x="135623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5465057" y="2099091"/>
            <a:ext cx="375285" cy="1030604"/>
          </a:xfrm>
          <a:custGeom>
            <a:avLst/>
            <a:gdLst/>
            <a:ahLst/>
            <a:cxnLst/>
            <a:rect l="l" t="t" r="r" b="b"/>
            <a:pathLst>
              <a:path w="375285" h="1030604" extrusionOk="0">
                <a:moveTo>
                  <a:pt x="0" y="0"/>
                </a:moveTo>
                <a:lnTo>
                  <a:pt x="374764" y="0"/>
                </a:lnTo>
                <a:lnTo>
                  <a:pt x="374764" y="1030605"/>
                </a:lnTo>
              </a:path>
            </a:pathLst>
          </a:custGeom>
          <a:noFill/>
          <a:ln w="18725" cap="flat" cmpd="sng">
            <a:solidFill>
              <a:srgbClr val="FFC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5802237" y="3087903"/>
            <a:ext cx="84454" cy="81279"/>
          </a:xfrm>
          <a:custGeom>
            <a:avLst/>
            <a:gdLst/>
            <a:ahLst/>
            <a:cxnLst/>
            <a:rect l="l" t="t" r="r" b="b"/>
            <a:pathLst>
              <a:path w="84454" h="81279" extrusionOk="0">
                <a:moveTo>
                  <a:pt x="55519" y="0"/>
                </a:moveTo>
                <a:lnTo>
                  <a:pt x="12108" y="12131"/>
                </a:lnTo>
                <a:lnTo>
                  <a:pt x="0" y="40121"/>
                </a:lnTo>
                <a:lnTo>
                  <a:pt x="2422" y="54260"/>
                </a:lnTo>
                <a:lnTo>
                  <a:pt x="9134" y="66371"/>
                </a:lnTo>
                <a:lnTo>
                  <a:pt x="19301" y="75617"/>
                </a:lnTo>
                <a:lnTo>
                  <a:pt x="32092" y="81165"/>
                </a:lnTo>
                <a:lnTo>
                  <a:pt x="49283" y="79855"/>
                </a:lnTo>
                <a:lnTo>
                  <a:pt x="63264" y="74954"/>
                </a:lnTo>
                <a:lnTo>
                  <a:pt x="73868" y="67074"/>
                </a:lnTo>
                <a:lnTo>
                  <a:pt x="80925" y="56827"/>
                </a:lnTo>
                <a:lnTo>
                  <a:pt x="84269" y="44825"/>
                </a:lnTo>
                <a:lnTo>
                  <a:pt x="82233" y="29138"/>
                </a:lnTo>
                <a:lnTo>
                  <a:pt x="76287" y="16121"/>
                </a:lnTo>
                <a:lnTo>
                  <a:pt x="67144" y="6250"/>
                </a:lnTo>
                <a:lnTo>
                  <a:pt x="55519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6888553" y="2055835"/>
            <a:ext cx="385445" cy="420369"/>
          </a:xfrm>
          <a:custGeom>
            <a:avLst/>
            <a:gdLst/>
            <a:ahLst/>
            <a:cxnLst/>
            <a:rect l="l" t="t" r="r" b="b"/>
            <a:pathLst>
              <a:path w="385445" h="420369" extrusionOk="0">
                <a:moveTo>
                  <a:pt x="186118" y="0"/>
                </a:moveTo>
                <a:lnTo>
                  <a:pt x="181152" y="1346"/>
                </a:lnTo>
                <a:lnTo>
                  <a:pt x="171754" y="4508"/>
                </a:lnTo>
                <a:lnTo>
                  <a:pt x="167170" y="6349"/>
                </a:lnTo>
                <a:lnTo>
                  <a:pt x="160616" y="11582"/>
                </a:lnTo>
                <a:lnTo>
                  <a:pt x="157810" y="13436"/>
                </a:lnTo>
                <a:lnTo>
                  <a:pt x="142328" y="38049"/>
                </a:lnTo>
                <a:lnTo>
                  <a:pt x="141249" y="40157"/>
                </a:lnTo>
                <a:lnTo>
                  <a:pt x="141283" y="43205"/>
                </a:lnTo>
                <a:lnTo>
                  <a:pt x="141135" y="43586"/>
                </a:lnTo>
                <a:lnTo>
                  <a:pt x="140792" y="45618"/>
                </a:lnTo>
                <a:lnTo>
                  <a:pt x="140411" y="47155"/>
                </a:lnTo>
                <a:lnTo>
                  <a:pt x="140004" y="54444"/>
                </a:lnTo>
                <a:lnTo>
                  <a:pt x="140512" y="60147"/>
                </a:lnTo>
                <a:lnTo>
                  <a:pt x="141998" y="69189"/>
                </a:lnTo>
                <a:lnTo>
                  <a:pt x="141820" y="72580"/>
                </a:lnTo>
                <a:lnTo>
                  <a:pt x="139814" y="76911"/>
                </a:lnTo>
                <a:lnTo>
                  <a:pt x="138963" y="77990"/>
                </a:lnTo>
                <a:lnTo>
                  <a:pt x="137083" y="80213"/>
                </a:lnTo>
                <a:lnTo>
                  <a:pt x="136042" y="81521"/>
                </a:lnTo>
                <a:lnTo>
                  <a:pt x="131038" y="84950"/>
                </a:lnTo>
                <a:lnTo>
                  <a:pt x="126898" y="86779"/>
                </a:lnTo>
                <a:lnTo>
                  <a:pt x="118122" y="91605"/>
                </a:lnTo>
                <a:lnTo>
                  <a:pt x="113563" y="94691"/>
                </a:lnTo>
                <a:lnTo>
                  <a:pt x="104343" y="101282"/>
                </a:lnTo>
                <a:lnTo>
                  <a:pt x="100152" y="105511"/>
                </a:lnTo>
                <a:lnTo>
                  <a:pt x="94551" y="110375"/>
                </a:lnTo>
                <a:lnTo>
                  <a:pt x="93192" y="111213"/>
                </a:lnTo>
                <a:lnTo>
                  <a:pt x="87922" y="118084"/>
                </a:lnTo>
                <a:lnTo>
                  <a:pt x="82524" y="122923"/>
                </a:lnTo>
                <a:lnTo>
                  <a:pt x="77203" y="131711"/>
                </a:lnTo>
                <a:lnTo>
                  <a:pt x="75107" y="133984"/>
                </a:lnTo>
                <a:lnTo>
                  <a:pt x="71145" y="140677"/>
                </a:lnTo>
                <a:lnTo>
                  <a:pt x="68910" y="144894"/>
                </a:lnTo>
                <a:lnTo>
                  <a:pt x="65303" y="151955"/>
                </a:lnTo>
                <a:lnTo>
                  <a:pt x="64071" y="154901"/>
                </a:lnTo>
                <a:lnTo>
                  <a:pt x="61086" y="161874"/>
                </a:lnTo>
                <a:lnTo>
                  <a:pt x="60316" y="164350"/>
                </a:lnTo>
                <a:lnTo>
                  <a:pt x="59550" y="166725"/>
                </a:lnTo>
                <a:lnTo>
                  <a:pt x="58966" y="169570"/>
                </a:lnTo>
                <a:lnTo>
                  <a:pt x="57264" y="175018"/>
                </a:lnTo>
                <a:lnTo>
                  <a:pt x="56318" y="177507"/>
                </a:lnTo>
                <a:lnTo>
                  <a:pt x="56245" y="178015"/>
                </a:lnTo>
                <a:lnTo>
                  <a:pt x="56121" y="180847"/>
                </a:lnTo>
                <a:lnTo>
                  <a:pt x="55956" y="181178"/>
                </a:lnTo>
                <a:lnTo>
                  <a:pt x="54457" y="187375"/>
                </a:lnTo>
                <a:lnTo>
                  <a:pt x="53657" y="190982"/>
                </a:lnTo>
                <a:lnTo>
                  <a:pt x="53797" y="191706"/>
                </a:lnTo>
                <a:lnTo>
                  <a:pt x="53497" y="195465"/>
                </a:lnTo>
                <a:lnTo>
                  <a:pt x="53187" y="198107"/>
                </a:lnTo>
                <a:lnTo>
                  <a:pt x="52819" y="199631"/>
                </a:lnTo>
                <a:lnTo>
                  <a:pt x="52730" y="231070"/>
                </a:lnTo>
                <a:lnTo>
                  <a:pt x="52561" y="243751"/>
                </a:lnTo>
                <a:lnTo>
                  <a:pt x="51866" y="256425"/>
                </a:lnTo>
                <a:lnTo>
                  <a:pt x="51602" y="259524"/>
                </a:lnTo>
                <a:lnTo>
                  <a:pt x="51566" y="262585"/>
                </a:lnTo>
                <a:lnTo>
                  <a:pt x="51828" y="266039"/>
                </a:lnTo>
                <a:lnTo>
                  <a:pt x="51041" y="274421"/>
                </a:lnTo>
                <a:lnTo>
                  <a:pt x="50533" y="278015"/>
                </a:lnTo>
                <a:lnTo>
                  <a:pt x="50596" y="283057"/>
                </a:lnTo>
                <a:lnTo>
                  <a:pt x="50351" y="284581"/>
                </a:lnTo>
                <a:lnTo>
                  <a:pt x="50012" y="287197"/>
                </a:lnTo>
                <a:lnTo>
                  <a:pt x="49720" y="288556"/>
                </a:lnTo>
                <a:lnTo>
                  <a:pt x="49136" y="293344"/>
                </a:lnTo>
                <a:lnTo>
                  <a:pt x="48298" y="300774"/>
                </a:lnTo>
                <a:lnTo>
                  <a:pt x="47205" y="302044"/>
                </a:lnTo>
                <a:lnTo>
                  <a:pt x="47256" y="305892"/>
                </a:lnTo>
                <a:lnTo>
                  <a:pt x="46532" y="308889"/>
                </a:lnTo>
                <a:lnTo>
                  <a:pt x="45783" y="311264"/>
                </a:lnTo>
                <a:lnTo>
                  <a:pt x="44805" y="316560"/>
                </a:lnTo>
                <a:lnTo>
                  <a:pt x="43941" y="319316"/>
                </a:lnTo>
                <a:lnTo>
                  <a:pt x="42468" y="325958"/>
                </a:lnTo>
                <a:lnTo>
                  <a:pt x="40932" y="329501"/>
                </a:lnTo>
                <a:lnTo>
                  <a:pt x="21399" y="365696"/>
                </a:lnTo>
                <a:lnTo>
                  <a:pt x="16255" y="372490"/>
                </a:lnTo>
                <a:lnTo>
                  <a:pt x="12649" y="374840"/>
                </a:lnTo>
                <a:lnTo>
                  <a:pt x="8140" y="379691"/>
                </a:lnTo>
                <a:lnTo>
                  <a:pt x="5994" y="380949"/>
                </a:lnTo>
                <a:lnTo>
                  <a:pt x="2044" y="385673"/>
                </a:lnTo>
                <a:lnTo>
                  <a:pt x="0" y="388848"/>
                </a:lnTo>
                <a:lnTo>
                  <a:pt x="393" y="396849"/>
                </a:lnTo>
                <a:lnTo>
                  <a:pt x="298" y="405472"/>
                </a:lnTo>
                <a:lnTo>
                  <a:pt x="749" y="406361"/>
                </a:lnTo>
                <a:lnTo>
                  <a:pt x="1028" y="408927"/>
                </a:lnTo>
                <a:lnTo>
                  <a:pt x="1866" y="410311"/>
                </a:lnTo>
                <a:lnTo>
                  <a:pt x="4457" y="413664"/>
                </a:lnTo>
                <a:lnTo>
                  <a:pt x="6045" y="416153"/>
                </a:lnTo>
                <a:lnTo>
                  <a:pt x="10782" y="419036"/>
                </a:lnTo>
                <a:lnTo>
                  <a:pt x="13677" y="420154"/>
                </a:lnTo>
                <a:lnTo>
                  <a:pt x="371241" y="420090"/>
                </a:lnTo>
                <a:lnTo>
                  <a:pt x="375081" y="418604"/>
                </a:lnTo>
                <a:lnTo>
                  <a:pt x="378307" y="417144"/>
                </a:lnTo>
                <a:lnTo>
                  <a:pt x="381634" y="412584"/>
                </a:lnTo>
                <a:lnTo>
                  <a:pt x="383209" y="411200"/>
                </a:lnTo>
                <a:lnTo>
                  <a:pt x="384555" y="407517"/>
                </a:lnTo>
                <a:lnTo>
                  <a:pt x="385342" y="405460"/>
                </a:lnTo>
                <a:lnTo>
                  <a:pt x="384886" y="400418"/>
                </a:lnTo>
                <a:lnTo>
                  <a:pt x="385038" y="397598"/>
                </a:lnTo>
                <a:lnTo>
                  <a:pt x="385140" y="391439"/>
                </a:lnTo>
                <a:lnTo>
                  <a:pt x="384835" y="388365"/>
                </a:lnTo>
                <a:lnTo>
                  <a:pt x="381076" y="382904"/>
                </a:lnTo>
                <a:lnTo>
                  <a:pt x="379209" y="380707"/>
                </a:lnTo>
                <a:lnTo>
                  <a:pt x="373151" y="375805"/>
                </a:lnTo>
                <a:lnTo>
                  <a:pt x="369392" y="372605"/>
                </a:lnTo>
                <a:lnTo>
                  <a:pt x="365518" y="367804"/>
                </a:lnTo>
                <a:lnTo>
                  <a:pt x="364870" y="366737"/>
                </a:lnTo>
                <a:lnTo>
                  <a:pt x="360870" y="362838"/>
                </a:lnTo>
                <a:lnTo>
                  <a:pt x="358800" y="358978"/>
                </a:lnTo>
                <a:lnTo>
                  <a:pt x="354901" y="353339"/>
                </a:lnTo>
                <a:lnTo>
                  <a:pt x="353783" y="351053"/>
                </a:lnTo>
                <a:lnTo>
                  <a:pt x="351650" y="347230"/>
                </a:lnTo>
                <a:lnTo>
                  <a:pt x="350646" y="345681"/>
                </a:lnTo>
                <a:lnTo>
                  <a:pt x="348411" y="340220"/>
                </a:lnTo>
                <a:lnTo>
                  <a:pt x="345160" y="331368"/>
                </a:lnTo>
                <a:lnTo>
                  <a:pt x="345135" y="329844"/>
                </a:lnTo>
                <a:lnTo>
                  <a:pt x="342823" y="327329"/>
                </a:lnTo>
                <a:lnTo>
                  <a:pt x="343052" y="325170"/>
                </a:lnTo>
                <a:lnTo>
                  <a:pt x="341426" y="321106"/>
                </a:lnTo>
                <a:lnTo>
                  <a:pt x="340982" y="318719"/>
                </a:lnTo>
                <a:lnTo>
                  <a:pt x="340398" y="316407"/>
                </a:lnTo>
                <a:lnTo>
                  <a:pt x="339432" y="312737"/>
                </a:lnTo>
                <a:lnTo>
                  <a:pt x="338632" y="308076"/>
                </a:lnTo>
                <a:lnTo>
                  <a:pt x="338289" y="305269"/>
                </a:lnTo>
                <a:lnTo>
                  <a:pt x="337819" y="302132"/>
                </a:lnTo>
                <a:lnTo>
                  <a:pt x="337604" y="301828"/>
                </a:lnTo>
                <a:lnTo>
                  <a:pt x="337273" y="300596"/>
                </a:lnTo>
                <a:lnTo>
                  <a:pt x="336943" y="299694"/>
                </a:lnTo>
                <a:lnTo>
                  <a:pt x="336410" y="294893"/>
                </a:lnTo>
                <a:lnTo>
                  <a:pt x="336067" y="291020"/>
                </a:lnTo>
                <a:lnTo>
                  <a:pt x="335648" y="286880"/>
                </a:lnTo>
                <a:lnTo>
                  <a:pt x="335508" y="286372"/>
                </a:lnTo>
                <a:lnTo>
                  <a:pt x="335217" y="284454"/>
                </a:lnTo>
                <a:lnTo>
                  <a:pt x="334898" y="282803"/>
                </a:lnTo>
                <a:lnTo>
                  <a:pt x="334543" y="278650"/>
                </a:lnTo>
                <a:lnTo>
                  <a:pt x="334530" y="276288"/>
                </a:lnTo>
                <a:lnTo>
                  <a:pt x="334175" y="271183"/>
                </a:lnTo>
                <a:lnTo>
                  <a:pt x="333832" y="268414"/>
                </a:lnTo>
                <a:lnTo>
                  <a:pt x="333540" y="262585"/>
                </a:lnTo>
                <a:lnTo>
                  <a:pt x="333490" y="256425"/>
                </a:lnTo>
                <a:lnTo>
                  <a:pt x="332903" y="242025"/>
                </a:lnTo>
                <a:lnTo>
                  <a:pt x="332564" y="224775"/>
                </a:lnTo>
                <a:lnTo>
                  <a:pt x="332460" y="197421"/>
                </a:lnTo>
                <a:lnTo>
                  <a:pt x="331787" y="195465"/>
                </a:lnTo>
                <a:lnTo>
                  <a:pt x="331464" y="191706"/>
                </a:lnTo>
                <a:lnTo>
                  <a:pt x="331458" y="190982"/>
                </a:lnTo>
                <a:lnTo>
                  <a:pt x="331914" y="188760"/>
                </a:lnTo>
                <a:lnTo>
                  <a:pt x="330187" y="186435"/>
                </a:lnTo>
                <a:lnTo>
                  <a:pt x="330187" y="185661"/>
                </a:lnTo>
                <a:lnTo>
                  <a:pt x="329044" y="178015"/>
                </a:lnTo>
                <a:lnTo>
                  <a:pt x="328917" y="177507"/>
                </a:lnTo>
                <a:lnTo>
                  <a:pt x="327964" y="174409"/>
                </a:lnTo>
                <a:lnTo>
                  <a:pt x="326682" y="171373"/>
                </a:lnTo>
                <a:lnTo>
                  <a:pt x="325437" y="164350"/>
                </a:lnTo>
                <a:lnTo>
                  <a:pt x="323684" y="160921"/>
                </a:lnTo>
                <a:lnTo>
                  <a:pt x="319379" y="150075"/>
                </a:lnTo>
                <a:lnTo>
                  <a:pt x="314921" y="142900"/>
                </a:lnTo>
                <a:lnTo>
                  <a:pt x="313156" y="138785"/>
                </a:lnTo>
                <a:lnTo>
                  <a:pt x="308076" y="131178"/>
                </a:lnTo>
                <a:lnTo>
                  <a:pt x="305523" y="127292"/>
                </a:lnTo>
                <a:lnTo>
                  <a:pt x="270713" y="94246"/>
                </a:lnTo>
                <a:lnTo>
                  <a:pt x="249593" y="82575"/>
                </a:lnTo>
                <a:lnTo>
                  <a:pt x="246227" y="77812"/>
                </a:lnTo>
                <a:lnTo>
                  <a:pt x="244525" y="75869"/>
                </a:lnTo>
                <a:lnTo>
                  <a:pt x="243374" y="69189"/>
                </a:lnTo>
                <a:lnTo>
                  <a:pt x="243446" y="64833"/>
                </a:lnTo>
                <a:lnTo>
                  <a:pt x="244881" y="59918"/>
                </a:lnTo>
                <a:lnTo>
                  <a:pt x="245046" y="59194"/>
                </a:lnTo>
                <a:lnTo>
                  <a:pt x="244703" y="53416"/>
                </a:lnTo>
                <a:lnTo>
                  <a:pt x="245884" y="48209"/>
                </a:lnTo>
                <a:lnTo>
                  <a:pt x="244043" y="43205"/>
                </a:lnTo>
                <a:lnTo>
                  <a:pt x="244309" y="39738"/>
                </a:lnTo>
                <a:lnTo>
                  <a:pt x="242684" y="36652"/>
                </a:lnTo>
                <a:lnTo>
                  <a:pt x="240055" y="28905"/>
                </a:lnTo>
                <a:lnTo>
                  <a:pt x="203479" y="1435"/>
                </a:lnTo>
                <a:lnTo>
                  <a:pt x="199918" y="444"/>
                </a:lnTo>
                <a:lnTo>
                  <a:pt x="191338" y="444"/>
                </a:lnTo>
                <a:lnTo>
                  <a:pt x="186118" y="0"/>
                </a:lnTo>
                <a:close/>
              </a:path>
              <a:path w="385445" h="420369" extrusionOk="0">
                <a:moveTo>
                  <a:pt x="371241" y="420090"/>
                </a:moveTo>
                <a:lnTo>
                  <a:pt x="192671" y="420090"/>
                </a:lnTo>
                <a:lnTo>
                  <a:pt x="371208" y="420103"/>
                </a:lnTo>
                <a:close/>
              </a:path>
              <a:path w="385445" h="420369" extrusionOk="0">
                <a:moveTo>
                  <a:pt x="199872" y="431"/>
                </a:moveTo>
                <a:lnTo>
                  <a:pt x="191338" y="444"/>
                </a:lnTo>
                <a:lnTo>
                  <a:pt x="199918" y="444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7013387" y="2493522"/>
            <a:ext cx="135889" cy="52069"/>
          </a:xfrm>
          <a:custGeom>
            <a:avLst/>
            <a:gdLst/>
            <a:ahLst/>
            <a:cxnLst/>
            <a:rect l="l" t="t" r="r" b="b"/>
            <a:pathLst>
              <a:path w="135889" h="52069" extrusionOk="0">
                <a:moveTo>
                  <a:pt x="135623" y="0"/>
                </a:moveTo>
                <a:lnTo>
                  <a:pt x="0" y="0"/>
                </a:lnTo>
                <a:lnTo>
                  <a:pt x="3488" y="10120"/>
                </a:lnTo>
                <a:lnTo>
                  <a:pt x="28266" y="40245"/>
                </a:lnTo>
                <a:lnTo>
                  <a:pt x="60780" y="51593"/>
                </a:lnTo>
                <a:lnTo>
                  <a:pt x="74020" y="51489"/>
                </a:lnTo>
                <a:lnTo>
                  <a:pt x="112332" y="36493"/>
                </a:lnTo>
                <a:lnTo>
                  <a:pt x="134213" y="5270"/>
                </a:lnTo>
                <a:lnTo>
                  <a:pt x="135128" y="1879"/>
                </a:lnTo>
                <a:lnTo>
                  <a:pt x="135623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7048443" y="2099091"/>
            <a:ext cx="375285" cy="1030604"/>
          </a:xfrm>
          <a:custGeom>
            <a:avLst/>
            <a:gdLst/>
            <a:ahLst/>
            <a:cxnLst/>
            <a:rect l="l" t="t" r="r" b="b"/>
            <a:pathLst>
              <a:path w="375285" h="1030604" extrusionOk="0">
                <a:moveTo>
                  <a:pt x="0" y="0"/>
                </a:moveTo>
                <a:lnTo>
                  <a:pt x="374764" y="0"/>
                </a:lnTo>
                <a:lnTo>
                  <a:pt x="374764" y="1030605"/>
                </a:lnTo>
              </a:path>
            </a:pathLst>
          </a:custGeom>
          <a:noFill/>
          <a:ln w="18725" cap="flat" cmpd="sng">
            <a:solidFill>
              <a:srgbClr val="FFC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7385624" y="3087903"/>
            <a:ext cx="84454" cy="81279"/>
          </a:xfrm>
          <a:custGeom>
            <a:avLst/>
            <a:gdLst/>
            <a:ahLst/>
            <a:cxnLst/>
            <a:rect l="l" t="t" r="r" b="b"/>
            <a:pathLst>
              <a:path w="84454" h="81279" extrusionOk="0">
                <a:moveTo>
                  <a:pt x="55519" y="0"/>
                </a:moveTo>
                <a:lnTo>
                  <a:pt x="12108" y="12131"/>
                </a:lnTo>
                <a:lnTo>
                  <a:pt x="0" y="40121"/>
                </a:lnTo>
                <a:lnTo>
                  <a:pt x="2422" y="54260"/>
                </a:lnTo>
                <a:lnTo>
                  <a:pt x="9134" y="66371"/>
                </a:lnTo>
                <a:lnTo>
                  <a:pt x="19301" y="75617"/>
                </a:lnTo>
                <a:lnTo>
                  <a:pt x="32092" y="81165"/>
                </a:lnTo>
                <a:lnTo>
                  <a:pt x="49283" y="79855"/>
                </a:lnTo>
                <a:lnTo>
                  <a:pt x="63264" y="74954"/>
                </a:lnTo>
                <a:lnTo>
                  <a:pt x="73868" y="67074"/>
                </a:lnTo>
                <a:lnTo>
                  <a:pt x="80925" y="56827"/>
                </a:lnTo>
                <a:lnTo>
                  <a:pt x="84269" y="44825"/>
                </a:lnTo>
                <a:lnTo>
                  <a:pt x="82233" y="29138"/>
                </a:lnTo>
                <a:lnTo>
                  <a:pt x="76287" y="16121"/>
                </a:lnTo>
                <a:lnTo>
                  <a:pt x="67144" y="6250"/>
                </a:lnTo>
                <a:lnTo>
                  <a:pt x="55519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7797361" y="2055835"/>
            <a:ext cx="385445" cy="420369"/>
          </a:xfrm>
          <a:custGeom>
            <a:avLst/>
            <a:gdLst/>
            <a:ahLst/>
            <a:cxnLst/>
            <a:rect l="l" t="t" r="r" b="b"/>
            <a:pathLst>
              <a:path w="385445" h="420369" extrusionOk="0">
                <a:moveTo>
                  <a:pt x="186118" y="0"/>
                </a:moveTo>
                <a:lnTo>
                  <a:pt x="181152" y="1346"/>
                </a:lnTo>
                <a:lnTo>
                  <a:pt x="171754" y="4508"/>
                </a:lnTo>
                <a:lnTo>
                  <a:pt x="167170" y="6349"/>
                </a:lnTo>
                <a:lnTo>
                  <a:pt x="160616" y="11582"/>
                </a:lnTo>
                <a:lnTo>
                  <a:pt x="157810" y="13436"/>
                </a:lnTo>
                <a:lnTo>
                  <a:pt x="142328" y="38049"/>
                </a:lnTo>
                <a:lnTo>
                  <a:pt x="141249" y="40157"/>
                </a:lnTo>
                <a:lnTo>
                  <a:pt x="141283" y="43205"/>
                </a:lnTo>
                <a:lnTo>
                  <a:pt x="141135" y="43586"/>
                </a:lnTo>
                <a:lnTo>
                  <a:pt x="140792" y="45618"/>
                </a:lnTo>
                <a:lnTo>
                  <a:pt x="140411" y="47155"/>
                </a:lnTo>
                <a:lnTo>
                  <a:pt x="140004" y="54444"/>
                </a:lnTo>
                <a:lnTo>
                  <a:pt x="140512" y="60147"/>
                </a:lnTo>
                <a:lnTo>
                  <a:pt x="141998" y="69189"/>
                </a:lnTo>
                <a:lnTo>
                  <a:pt x="141820" y="72580"/>
                </a:lnTo>
                <a:lnTo>
                  <a:pt x="139814" y="76911"/>
                </a:lnTo>
                <a:lnTo>
                  <a:pt x="138963" y="77990"/>
                </a:lnTo>
                <a:lnTo>
                  <a:pt x="137083" y="80213"/>
                </a:lnTo>
                <a:lnTo>
                  <a:pt x="136042" y="81521"/>
                </a:lnTo>
                <a:lnTo>
                  <a:pt x="131038" y="84950"/>
                </a:lnTo>
                <a:lnTo>
                  <a:pt x="126898" y="86779"/>
                </a:lnTo>
                <a:lnTo>
                  <a:pt x="118122" y="91605"/>
                </a:lnTo>
                <a:lnTo>
                  <a:pt x="113563" y="94691"/>
                </a:lnTo>
                <a:lnTo>
                  <a:pt x="104343" y="101282"/>
                </a:lnTo>
                <a:lnTo>
                  <a:pt x="100152" y="105511"/>
                </a:lnTo>
                <a:lnTo>
                  <a:pt x="94551" y="110375"/>
                </a:lnTo>
                <a:lnTo>
                  <a:pt x="93192" y="111213"/>
                </a:lnTo>
                <a:lnTo>
                  <a:pt x="87922" y="118084"/>
                </a:lnTo>
                <a:lnTo>
                  <a:pt x="82524" y="122923"/>
                </a:lnTo>
                <a:lnTo>
                  <a:pt x="77203" y="131711"/>
                </a:lnTo>
                <a:lnTo>
                  <a:pt x="75107" y="133984"/>
                </a:lnTo>
                <a:lnTo>
                  <a:pt x="71145" y="140677"/>
                </a:lnTo>
                <a:lnTo>
                  <a:pt x="68910" y="144894"/>
                </a:lnTo>
                <a:lnTo>
                  <a:pt x="65303" y="151955"/>
                </a:lnTo>
                <a:lnTo>
                  <a:pt x="64071" y="154901"/>
                </a:lnTo>
                <a:lnTo>
                  <a:pt x="61086" y="161874"/>
                </a:lnTo>
                <a:lnTo>
                  <a:pt x="60316" y="164350"/>
                </a:lnTo>
                <a:lnTo>
                  <a:pt x="59550" y="166725"/>
                </a:lnTo>
                <a:lnTo>
                  <a:pt x="58966" y="169570"/>
                </a:lnTo>
                <a:lnTo>
                  <a:pt x="57264" y="175018"/>
                </a:lnTo>
                <a:lnTo>
                  <a:pt x="56318" y="177507"/>
                </a:lnTo>
                <a:lnTo>
                  <a:pt x="56245" y="178015"/>
                </a:lnTo>
                <a:lnTo>
                  <a:pt x="56121" y="180847"/>
                </a:lnTo>
                <a:lnTo>
                  <a:pt x="55956" y="181178"/>
                </a:lnTo>
                <a:lnTo>
                  <a:pt x="54457" y="187375"/>
                </a:lnTo>
                <a:lnTo>
                  <a:pt x="53657" y="190982"/>
                </a:lnTo>
                <a:lnTo>
                  <a:pt x="53797" y="191706"/>
                </a:lnTo>
                <a:lnTo>
                  <a:pt x="53497" y="195465"/>
                </a:lnTo>
                <a:lnTo>
                  <a:pt x="53187" y="198107"/>
                </a:lnTo>
                <a:lnTo>
                  <a:pt x="52819" y="199631"/>
                </a:lnTo>
                <a:lnTo>
                  <a:pt x="52730" y="231070"/>
                </a:lnTo>
                <a:lnTo>
                  <a:pt x="52561" y="243751"/>
                </a:lnTo>
                <a:lnTo>
                  <a:pt x="51866" y="256425"/>
                </a:lnTo>
                <a:lnTo>
                  <a:pt x="51602" y="259524"/>
                </a:lnTo>
                <a:lnTo>
                  <a:pt x="51566" y="262585"/>
                </a:lnTo>
                <a:lnTo>
                  <a:pt x="51828" y="266039"/>
                </a:lnTo>
                <a:lnTo>
                  <a:pt x="51041" y="274421"/>
                </a:lnTo>
                <a:lnTo>
                  <a:pt x="50533" y="278015"/>
                </a:lnTo>
                <a:lnTo>
                  <a:pt x="50596" y="283057"/>
                </a:lnTo>
                <a:lnTo>
                  <a:pt x="50351" y="284581"/>
                </a:lnTo>
                <a:lnTo>
                  <a:pt x="50012" y="287197"/>
                </a:lnTo>
                <a:lnTo>
                  <a:pt x="49720" y="288556"/>
                </a:lnTo>
                <a:lnTo>
                  <a:pt x="49136" y="293344"/>
                </a:lnTo>
                <a:lnTo>
                  <a:pt x="48298" y="300774"/>
                </a:lnTo>
                <a:lnTo>
                  <a:pt x="47205" y="302044"/>
                </a:lnTo>
                <a:lnTo>
                  <a:pt x="47256" y="305892"/>
                </a:lnTo>
                <a:lnTo>
                  <a:pt x="46532" y="308889"/>
                </a:lnTo>
                <a:lnTo>
                  <a:pt x="45783" y="311264"/>
                </a:lnTo>
                <a:lnTo>
                  <a:pt x="44805" y="316560"/>
                </a:lnTo>
                <a:lnTo>
                  <a:pt x="43941" y="319316"/>
                </a:lnTo>
                <a:lnTo>
                  <a:pt x="42468" y="325958"/>
                </a:lnTo>
                <a:lnTo>
                  <a:pt x="40932" y="329501"/>
                </a:lnTo>
                <a:lnTo>
                  <a:pt x="21399" y="365696"/>
                </a:lnTo>
                <a:lnTo>
                  <a:pt x="16255" y="372490"/>
                </a:lnTo>
                <a:lnTo>
                  <a:pt x="12649" y="374840"/>
                </a:lnTo>
                <a:lnTo>
                  <a:pt x="8140" y="379691"/>
                </a:lnTo>
                <a:lnTo>
                  <a:pt x="5994" y="380949"/>
                </a:lnTo>
                <a:lnTo>
                  <a:pt x="2044" y="385673"/>
                </a:lnTo>
                <a:lnTo>
                  <a:pt x="0" y="388848"/>
                </a:lnTo>
                <a:lnTo>
                  <a:pt x="393" y="396849"/>
                </a:lnTo>
                <a:lnTo>
                  <a:pt x="298" y="405472"/>
                </a:lnTo>
                <a:lnTo>
                  <a:pt x="749" y="406361"/>
                </a:lnTo>
                <a:lnTo>
                  <a:pt x="1028" y="408927"/>
                </a:lnTo>
                <a:lnTo>
                  <a:pt x="1866" y="410311"/>
                </a:lnTo>
                <a:lnTo>
                  <a:pt x="4457" y="413664"/>
                </a:lnTo>
                <a:lnTo>
                  <a:pt x="6045" y="416153"/>
                </a:lnTo>
                <a:lnTo>
                  <a:pt x="10782" y="419036"/>
                </a:lnTo>
                <a:lnTo>
                  <a:pt x="13677" y="420154"/>
                </a:lnTo>
                <a:lnTo>
                  <a:pt x="371241" y="420090"/>
                </a:lnTo>
                <a:lnTo>
                  <a:pt x="375081" y="418604"/>
                </a:lnTo>
                <a:lnTo>
                  <a:pt x="378307" y="417144"/>
                </a:lnTo>
                <a:lnTo>
                  <a:pt x="381622" y="412584"/>
                </a:lnTo>
                <a:lnTo>
                  <a:pt x="383209" y="411200"/>
                </a:lnTo>
                <a:lnTo>
                  <a:pt x="384555" y="407517"/>
                </a:lnTo>
                <a:lnTo>
                  <a:pt x="385342" y="405460"/>
                </a:lnTo>
                <a:lnTo>
                  <a:pt x="384886" y="400418"/>
                </a:lnTo>
                <a:lnTo>
                  <a:pt x="385038" y="397598"/>
                </a:lnTo>
                <a:lnTo>
                  <a:pt x="385140" y="391439"/>
                </a:lnTo>
                <a:lnTo>
                  <a:pt x="384835" y="388365"/>
                </a:lnTo>
                <a:lnTo>
                  <a:pt x="381076" y="382904"/>
                </a:lnTo>
                <a:lnTo>
                  <a:pt x="379209" y="380707"/>
                </a:lnTo>
                <a:lnTo>
                  <a:pt x="373151" y="375805"/>
                </a:lnTo>
                <a:lnTo>
                  <a:pt x="369392" y="372605"/>
                </a:lnTo>
                <a:lnTo>
                  <a:pt x="365518" y="367804"/>
                </a:lnTo>
                <a:lnTo>
                  <a:pt x="364870" y="366737"/>
                </a:lnTo>
                <a:lnTo>
                  <a:pt x="360870" y="362838"/>
                </a:lnTo>
                <a:lnTo>
                  <a:pt x="358800" y="358978"/>
                </a:lnTo>
                <a:lnTo>
                  <a:pt x="354901" y="353339"/>
                </a:lnTo>
                <a:lnTo>
                  <a:pt x="353783" y="351053"/>
                </a:lnTo>
                <a:lnTo>
                  <a:pt x="351650" y="347230"/>
                </a:lnTo>
                <a:lnTo>
                  <a:pt x="350646" y="345681"/>
                </a:lnTo>
                <a:lnTo>
                  <a:pt x="348411" y="340220"/>
                </a:lnTo>
                <a:lnTo>
                  <a:pt x="345160" y="331368"/>
                </a:lnTo>
                <a:lnTo>
                  <a:pt x="345135" y="329844"/>
                </a:lnTo>
                <a:lnTo>
                  <a:pt x="342823" y="327329"/>
                </a:lnTo>
                <a:lnTo>
                  <a:pt x="343052" y="325170"/>
                </a:lnTo>
                <a:lnTo>
                  <a:pt x="341426" y="321106"/>
                </a:lnTo>
                <a:lnTo>
                  <a:pt x="340982" y="318719"/>
                </a:lnTo>
                <a:lnTo>
                  <a:pt x="340398" y="316407"/>
                </a:lnTo>
                <a:lnTo>
                  <a:pt x="339432" y="312737"/>
                </a:lnTo>
                <a:lnTo>
                  <a:pt x="338632" y="308076"/>
                </a:lnTo>
                <a:lnTo>
                  <a:pt x="338289" y="305269"/>
                </a:lnTo>
                <a:lnTo>
                  <a:pt x="337819" y="302132"/>
                </a:lnTo>
                <a:lnTo>
                  <a:pt x="337604" y="301828"/>
                </a:lnTo>
                <a:lnTo>
                  <a:pt x="337273" y="300596"/>
                </a:lnTo>
                <a:lnTo>
                  <a:pt x="336930" y="299694"/>
                </a:lnTo>
                <a:lnTo>
                  <a:pt x="336410" y="294893"/>
                </a:lnTo>
                <a:lnTo>
                  <a:pt x="336067" y="291020"/>
                </a:lnTo>
                <a:lnTo>
                  <a:pt x="335648" y="286880"/>
                </a:lnTo>
                <a:lnTo>
                  <a:pt x="335508" y="286372"/>
                </a:lnTo>
                <a:lnTo>
                  <a:pt x="335217" y="284454"/>
                </a:lnTo>
                <a:lnTo>
                  <a:pt x="334898" y="282803"/>
                </a:lnTo>
                <a:lnTo>
                  <a:pt x="334543" y="278650"/>
                </a:lnTo>
                <a:lnTo>
                  <a:pt x="334530" y="276288"/>
                </a:lnTo>
                <a:lnTo>
                  <a:pt x="334175" y="271183"/>
                </a:lnTo>
                <a:lnTo>
                  <a:pt x="333832" y="268414"/>
                </a:lnTo>
                <a:lnTo>
                  <a:pt x="333540" y="262585"/>
                </a:lnTo>
                <a:lnTo>
                  <a:pt x="333490" y="256425"/>
                </a:lnTo>
                <a:lnTo>
                  <a:pt x="332903" y="242025"/>
                </a:lnTo>
                <a:lnTo>
                  <a:pt x="332564" y="224775"/>
                </a:lnTo>
                <a:lnTo>
                  <a:pt x="332460" y="197421"/>
                </a:lnTo>
                <a:lnTo>
                  <a:pt x="331787" y="195465"/>
                </a:lnTo>
                <a:lnTo>
                  <a:pt x="331464" y="191706"/>
                </a:lnTo>
                <a:lnTo>
                  <a:pt x="331458" y="190982"/>
                </a:lnTo>
                <a:lnTo>
                  <a:pt x="331914" y="188760"/>
                </a:lnTo>
                <a:lnTo>
                  <a:pt x="330187" y="186435"/>
                </a:lnTo>
                <a:lnTo>
                  <a:pt x="330187" y="185661"/>
                </a:lnTo>
                <a:lnTo>
                  <a:pt x="329044" y="178015"/>
                </a:lnTo>
                <a:lnTo>
                  <a:pt x="328917" y="177507"/>
                </a:lnTo>
                <a:lnTo>
                  <a:pt x="327964" y="174409"/>
                </a:lnTo>
                <a:lnTo>
                  <a:pt x="326682" y="171373"/>
                </a:lnTo>
                <a:lnTo>
                  <a:pt x="325437" y="164350"/>
                </a:lnTo>
                <a:lnTo>
                  <a:pt x="323684" y="160921"/>
                </a:lnTo>
                <a:lnTo>
                  <a:pt x="319379" y="150075"/>
                </a:lnTo>
                <a:lnTo>
                  <a:pt x="314921" y="142900"/>
                </a:lnTo>
                <a:lnTo>
                  <a:pt x="313156" y="138785"/>
                </a:lnTo>
                <a:lnTo>
                  <a:pt x="308076" y="131178"/>
                </a:lnTo>
                <a:lnTo>
                  <a:pt x="305523" y="127292"/>
                </a:lnTo>
                <a:lnTo>
                  <a:pt x="270713" y="94246"/>
                </a:lnTo>
                <a:lnTo>
                  <a:pt x="249593" y="82575"/>
                </a:lnTo>
                <a:lnTo>
                  <a:pt x="246227" y="77812"/>
                </a:lnTo>
                <a:lnTo>
                  <a:pt x="244525" y="75869"/>
                </a:lnTo>
                <a:lnTo>
                  <a:pt x="243374" y="69189"/>
                </a:lnTo>
                <a:lnTo>
                  <a:pt x="243446" y="64833"/>
                </a:lnTo>
                <a:lnTo>
                  <a:pt x="244881" y="59918"/>
                </a:lnTo>
                <a:lnTo>
                  <a:pt x="245046" y="59194"/>
                </a:lnTo>
                <a:lnTo>
                  <a:pt x="244703" y="53416"/>
                </a:lnTo>
                <a:lnTo>
                  <a:pt x="245884" y="48209"/>
                </a:lnTo>
                <a:lnTo>
                  <a:pt x="244043" y="43205"/>
                </a:lnTo>
                <a:lnTo>
                  <a:pt x="244309" y="39738"/>
                </a:lnTo>
                <a:lnTo>
                  <a:pt x="242684" y="36652"/>
                </a:lnTo>
                <a:lnTo>
                  <a:pt x="240055" y="28905"/>
                </a:lnTo>
                <a:lnTo>
                  <a:pt x="203479" y="1435"/>
                </a:lnTo>
                <a:lnTo>
                  <a:pt x="199918" y="444"/>
                </a:lnTo>
                <a:lnTo>
                  <a:pt x="191338" y="444"/>
                </a:lnTo>
                <a:lnTo>
                  <a:pt x="186118" y="0"/>
                </a:lnTo>
                <a:close/>
              </a:path>
              <a:path w="385445" h="420369" extrusionOk="0">
                <a:moveTo>
                  <a:pt x="371241" y="420090"/>
                </a:moveTo>
                <a:lnTo>
                  <a:pt x="192671" y="420090"/>
                </a:lnTo>
                <a:lnTo>
                  <a:pt x="371208" y="420103"/>
                </a:lnTo>
                <a:close/>
              </a:path>
              <a:path w="385445" h="420369" extrusionOk="0">
                <a:moveTo>
                  <a:pt x="199872" y="431"/>
                </a:moveTo>
                <a:lnTo>
                  <a:pt x="191338" y="444"/>
                </a:lnTo>
                <a:lnTo>
                  <a:pt x="199918" y="444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7922194" y="2493522"/>
            <a:ext cx="135889" cy="52069"/>
          </a:xfrm>
          <a:custGeom>
            <a:avLst/>
            <a:gdLst/>
            <a:ahLst/>
            <a:cxnLst/>
            <a:rect l="l" t="t" r="r" b="b"/>
            <a:pathLst>
              <a:path w="135889" h="52069" extrusionOk="0">
                <a:moveTo>
                  <a:pt x="135623" y="0"/>
                </a:moveTo>
                <a:lnTo>
                  <a:pt x="0" y="0"/>
                </a:lnTo>
                <a:lnTo>
                  <a:pt x="3488" y="10120"/>
                </a:lnTo>
                <a:lnTo>
                  <a:pt x="28266" y="40245"/>
                </a:lnTo>
                <a:lnTo>
                  <a:pt x="60780" y="51593"/>
                </a:lnTo>
                <a:lnTo>
                  <a:pt x="74020" y="51489"/>
                </a:lnTo>
                <a:lnTo>
                  <a:pt x="112332" y="36493"/>
                </a:lnTo>
                <a:lnTo>
                  <a:pt x="134213" y="5270"/>
                </a:lnTo>
                <a:lnTo>
                  <a:pt x="135128" y="1879"/>
                </a:lnTo>
                <a:lnTo>
                  <a:pt x="135623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7957250" y="2099091"/>
            <a:ext cx="375285" cy="1030604"/>
          </a:xfrm>
          <a:custGeom>
            <a:avLst/>
            <a:gdLst/>
            <a:ahLst/>
            <a:cxnLst/>
            <a:rect l="l" t="t" r="r" b="b"/>
            <a:pathLst>
              <a:path w="375285" h="1030604" extrusionOk="0">
                <a:moveTo>
                  <a:pt x="0" y="0"/>
                </a:moveTo>
                <a:lnTo>
                  <a:pt x="374764" y="0"/>
                </a:lnTo>
                <a:lnTo>
                  <a:pt x="374764" y="1030605"/>
                </a:lnTo>
              </a:path>
            </a:pathLst>
          </a:custGeom>
          <a:noFill/>
          <a:ln w="18725" cap="flat" cmpd="sng">
            <a:solidFill>
              <a:srgbClr val="FFC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8294431" y="3087903"/>
            <a:ext cx="84454" cy="81279"/>
          </a:xfrm>
          <a:custGeom>
            <a:avLst/>
            <a:gdLst/>
            <a:ahLst/>
            <a:cxnLst/>
            <a:rect l="l" t="t" r="r" b="b"/>
            <a:pathLst>
              <a:path w="84454" h="81279" extrusionOk="0">
                <a:moveTo>
                  <a:pt x="55519" y="0"/>
                </a:moveTo>
                <a:lnTo>
                  <a:pt x="12108" y="12131"/>
                </a:lnTo>
                <a:lnTo>
                  <a:pt x="0" y="40121"/>
                </a:lnTo>
                <a:lnTo>
                  <a:pt x="2422" y="54260"/>
                </a:lnTo>
                <a:lnTo>
                  <a:pt x="9134" y="66371"/>
                </a:lnTo>
                <a:lnTo>
                  <a:pt x="19301" y="75617"/>
                </a:lnTo>
                <a:lnTo>
                  <a:pt x="32092" y="81165"/>
                </a:lnTo>
                <a:lnTo>
                  <a:pt x="49283" y="79855"/>
                </a:lnTo>
                <a:lnTo>
                  <a:pt x="63264" y="74954"/>
                </a:lnTo>
                <a:lnTo>
                  <a:pt x="73868" y="67074"/>
                </a:lnTo>
                <a:lnTo>
                  <a:pt x="80925" y="56827"/>
                </a:lnTo>
                <a:lnTo>
                  <a:pt x="84269" y="44825"/>
                </a:lnTo>
                <a:lnTo>
                  <a:pt x="82233" y="29138"/>
                </a:lnTo>
                <a:lnTo>
                  <a:pt x="76287" y="16121"/>
                </a:lnTo>
                <a:lnTo>
                  <a:pt x="67144" y="6250"/>
                </a:lnTo>
                <a:lnTo>
                  <a:pt x="55519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8790491" y="2055835"/>
            <a:ext cx="385445" cy="420369"/>
          </a:xfrm>
          <a:custGeom>
            <a:avLst/>
            <a:gdLst/>
            <a:ahLst/>
            <a:cxnLst/>
            <a:rect l="l" t="t" r="r" b="b"/>
            <a:pathLst>
              <a:path w="385445" h="420369" extrusionOk="0">
                <a:moveTo>
                  <a:pt x="186118" y="0"/>
                </a:moveTo>
                <a:lnTo>
                  <a:pt x="181152" y="1346"/>
                </a:lnTo>
                <a:lnTo>
                  <a:pt x="171754" y="4508"/>
                </a:lnTo>
                <a:lnTo>
                  <a:pt x="167170" y="6349"/>
                </a:lnTo>
                <a:lnTo>
                  <a:pt x="160616" y="11582"/>
                </a:lnTo>
                <a:lnTo>
                  <a:pt x="157810" y="13436"/>
                </a:lnTo>
                <a:lnTo>
                  <a:pt x="142328" y="38049"/>
                </a:lnTo>
                <a:lnTo>
                  <a:pt x="141249" y="40157"/>
                </a:lnTo>
                <a:lnTo>
                  <a:pt x="141287" y="43205"/>
                </a:lnTo>
                <a:lnTo>
                  <a:pt x="141147" y="43586"/>
                </a:lnTo>
                <a:lnTo>
                  <a:pt x="140792" y="45618"/>
                </a:lnTo>
                <a:lnTo>
                  <a:pt x="140411" y="47155"/>
                </a:lnTo>
                <a:lnTo>
                  <a:pt x="140004" y="54444"/>
                </a:lnTo>
                <a:lnTo>
                  <a:pt x="140512" y="60147"/>
                </a:lnTo>
                <a:lnTo>
                  <a:pt x="141998" y="69189"/>
                </a:lnTo>
                <a:lnTo>
                  <a:pt x="141820" y="72580"/>
                </a:lnTo>
                <a:lnTo>
                  <a:pt x="139814" y="76911"/>
                </a:lnTo>
                <a:lnTo>
                  <a:pt x="138963" y="77990"/>
                </a:lnTo>
                <a:lnTo>
                  <a:pt x="137083" y="80213"/>
                </a:lnTo>
                <a:lnTo>
                  <a:pt x="136042" y="81521"/>
                </a:lnTo>
                <a:lnTo>
                  <a:pt x="131038" y="84950"/>
                </a:lnTo>
                <a:lnTo>
                  <a:pt x="126898" y="86779"/>
                </a:lnTo>
                <a:lnTo>
                  <a:pt x="118122" y="91605"/>
                </a:lnTo>
                <a:lnTo>
                  <a:pt x="113563" y="94691"/>
                </a:lnTo>
                <a:lnTo>
                  <a:pt x="104343" y="101282"/>
                </a:lnTo>
                <a:lnTo>
                  <a:pt x="100152" y="105511"/>
                </a:lnTo>
                <a:lnTo>
                  <a:pt x="94551" y="110375"/>
                </a:lnTo>
                <a:lnTo>
                  <a:pt x="93192" y="111213"/>
                </a:lnTo>
                <a:lnTo>
                  <a:pt x="87922" y="118084"/>
                </a:lnTo>
                <a:lnTo>
                  <a:pt x="82524" y="122923"/>
                </a:lnTo>
                <a:lnTo>
                  <a:pt x="77203" y="131711"/>
                </a:lnTo>
                <a:lnTo>
                  <a:pt x="75107" y="133984"/>
                </a:lnTo>
                <a:lnTo>
                  <a:pt x="71145" y="140677"/>
                </a:lnTo>
                <a:lnTo>
                  <a:pt x="68910" y="144894"/>
                </a:lnTo>
                <a:lnTo>
                  <a:pt x="65303" y="151955"/>
                </a:lnTo>
                <a:lnTo>
                  <a:pt x="64071" y="154901"/>
                </a:lnTo>
                <a:lnTo>
                  <a:pt x="61086" y="161874"/>
                </a:lnTo>
                <a:lnTo>
                  <a:pt x="60316" y="164350"/>
                </a:lnTo>
                <a:lnTo>
                  <a:pt x="59550" y="166725"/>
                </a:lnTo>
                <a:lnTo>
                  <a:pt x="58966" y="169570"/>
                </a:lnTo>
                <a:lnTo>
                  <a:pt x="57264" y="175018"/>
                </a:lnTo>
                <a:lnTo>
                  <a:pt x="56318" y="177507"/>
                </a:lnTo>
                <a:lnTo>
                  <a:pt x="56245" y="178015"/>
                </a:lnTo>
                <a:lnTo>
                  <a:pt x="56121" y="180847"/>
                </a:lnTo>
                <a:lnTo>
                  <a:pt x="55956" y="181178"/>
                </a:lnTo>
                <a:lnTo>
                  <a:pt x="54457" y="187375"/>
                </a:lnTo>
                <a:lnTo>
                  <a:pt x="53657" y="190982"/>
                </a:lnTo>
                <a:lnTo>
                  <a:pt x="53797" y="191706"/>
                </a:lnTo>
                <a:lnTo>
                  <a:pt x="53497" y="195465"/>
                </a:lnTo>
                <a:lnTo>
                  <a:pt x="53187" y="198107"/>
                </a:lnTo>
                <a:lnTo>
                  <a:pt x="52819" y="199631"/>
                </a:lnTo>
                <a:lnTo>
                  <a:pt x="52730" y="231070"/>
                </a:lnTo>
                <a:lnTo>
                  <a:pt x="52561" y="243751"/>
                </a:lnTo>
                <a:lnTo>
                  <a:pt x="51866" y="256425"/>
                </a:lnTo>
                <a:lnTo>
                  <a:pt x="51602" y="259524"/>
                </a:lnTo>
                <a:lnTo>
                  <a:pt x="51566" y="262585"/>
                </a:lnTo>
                <a:lnTo>
                  <a:pt x="51828" y="266039"/>
                </a:lnTo>
                <a:lnTo>
                  <a:pt x="51041" y="274421"/>
                </a:lnTo>
                <a:lnTo>
                  <a:pt x="50533" y="278015"/>
                </a:lnTo>
                <a:lnTo>
                  <a:pt x="50596" y="283057"/>
                </a:lnTo>
                <a:lnTo>
                  <a:pt x="50351" y="284581"/>
                </a:lnTo>
                <a:lnTo>
                  <a:pt x="50012" y="287197"/>
                </a:lnTo>
                <a:lnTo>
                  <a:pt x="49720" y="288556"/>
                </a:lnTo>
                <a:lnTo>
                  <a:pt x="49136" y="293344"/>
                </a:lnTo>
                <a:lnTo>
                  <a:pt x="48298" y="300774"/>
                </a:lnTo>
                <a:lnTo>
                  <a:pt x="47205" y="302044"/>
                </a:lnTo>
                <a:lnTo>
                  <a:pt x="47256" y="305892"/>
                </a:lnTo>
                <a:lnTo>
                  <a:pt x="46532" y="308889"/>
                </a:lnTo>
                <a:lnTo>
                  <a:pt x="45783" y="311264"/>
                </a:lnTo>
                <a:lnTo>
                  <a:pt x="44805" y="316560"/>
                </a:lnTo>
                <a:lnTo>
                  <a:pt x="43941" y="319316"/>
                </a:lnTo>
                <a:lnTo>
                  <a:pt x="42468" y="325958"/>
                </a:lnTo>
                <a:lnTo>
                  <a:pt x="40932" y="329501"/>
                </a:lnTo>
                <a:lnTo>
                  <a:pt x="21399" y="365696"/>
                </a:lnTo>
                <a:lnTo>
                  <a:pt x="16255" y="372490"/>
                </a:lnTo>
                <a:lnTo>
                  <a:pt x="12649" y="374840"/>
                </a:lnTo>
                <a:lnTo>
                  <a:pt x="8140" y="379691"/>
                </a:lnTo>
                <a:lnTo>
                  <a:pt x="6007" y="380949"/>
                </a:lnTo>
                <a:lnTo>
                  <a:pt x="2044" y="385673"/>
                </a:lnTo>
                <a:lnTo>
                  <a:pt x="0" y="388848"/>
                </a:lnTo>
                <a:lnTo>
                  <a:pt x="393" y="396849"/>
                </a:lnTo>
                <a:lnTo>
                  <a:pt x="298" y="405472"/>
                </a:lnTo>
                <a:lnTo>
                  <a:pt x="749" y="406361"/>
                </a:lnTo>
                <a:lnTo>
                  <a:pt x="1028" y="408927"/>
                </a:lnTo>
                <a:lnTo>
                  <a:pt x="1866" y="410311"/>
                </a:lnTo>
                <a:lnTo>
                  <a:pt x="4457" y="413664"/>
                </a:lnTo>
                <a:lnTo>
                  <a:pt x="6045" y="416153"/>
                </a:lnTo>
                <a:lnTo>
                  <a:pt x="10782" y="419036"/>
                </a:lnTo>
                <a:lnTo>
                  <a:pt x="13677" y="420154"/>
                </a:lnTo>
                <a:lnTo>
                  <a:pt x="371241" y="420090"/>
                </a:lnTo>
                <a:lnTo>
                  <a:pt x="375081" y="418604"/>
                </a:lnTo>
                <a:lnTo>
                  <a:pt x="378307" y="417144"/>
                </a:lnTo>
                <a:lnTo>
                  <a:pt x="381622" y="412584"/>
                </a:lnTo>
                <a:lnTo>
                  <a:pt x="383209" y="411200"/>
                </a:lnTo>
                <a:lnTo>
                  <a:pt x="384555" y="407517"/>
                </a:lnTo>
                <a:lnTo>
                  <a:pt x="385342" y="405460"/>
                </a:lnTo>
                <a:lnTo>
                  <a:pt x="384886" y="400418"/>
                </a:lnTo>
                <a:lnTo>
                  <a:pt x="385038" y="397598"/>
                </a:lnTo>
                <a:lnTo>
                  <a:pt x="385140" y="391439"/>
                </a:lnTo>
                <a:lnTo>
                  <a:pt x="384835" y="388365"/>
                </a:lnTo>
                <a:lnTo>
                  <a:pt x="381076" y="382904"/>
                </a:lnTo>
                <a:lnTo>
                  <a:pt x="379209" y="380707"/>
                </a:lnTo>
                <a:lnTo>
                  <a:pt x="373151" y="375805"/>
                </a:lnTo>
                <a:lnTo>
                  <a:pt x="369392" y="372605"/>
                </a:lnTo>
                <a:lnTo>
                  <a:pt x="365518" y="367804"/>
                </a:lnTo>
                <a:lnTo>
                  <a:pt x="364870" y="366737"/>
                </a:lnTo>
                <a:lnTo>
                  <a:pt x="360870" y="362838"/>
                </a:lnTo>
                <a:lnTo>
                  <a:pt x="358800" y="358978"/>
                </a:lnTo>
                <a:lnTo>
                  <a:pt x="354901" y="353339"/>
                </a:lnTo>
                <a:lnTo>
                  <a:pt x="353783" y="351053"/>
                </a:lnTo>
                <a:lnTo>
                  <a:pt x="351650" y="347230"/>
                </a:lnTo>
                <a:lnTo>
                  <a:pt x="350646" y="345681"/>
                </a:lnTo>
                <a:lnTo>
                  <a:pt x="348411" y="340220"/>
                </a:lnTo>
                <a:lnTo>
                  <a:pt x="345160" y="331368"/>
                </a:lnTo>
                <a:lnTo>
                  <a:pt x="345135" y="329844"/>
                </a:lnTo>
                <a:lnTo>
                  <a:pt x="342823" y="327329"/>
                </a:lnTo>
                <a:lnTo>
                  <a:pt x="343052" y="325170"/>
                </a:lnTo>
                <a:lnTo>
                  <a:pt x="341426" y="321106"/>
                </a:lnTo>
                <a:lnTo>
                  <a:pt x="340982" y="318719"/>
                </a:lnTo>
                <a:lnTo>
                  <a:pt x="339445" y="312737"/>
                </a:lnTo>
                <a:lnTo>
                  <a:pt x="338632" y="308076"/>
                </a:lnTo>
                <a:lnTo>
                  <a:pt x="338289" y="305269"/>
                </a:lnTo>
                <a:lnTo>
                  <a:pt x="337819" y="302132"/>
                </a:lnTo>
                <a:lnTo>
                  <a:pt x="337604" y="301828"/>
                </a:lnTo>
                <a:lnTo>
                  <a:pt x="337273" y="300596"/>
                </a:lnTo>
                <a:lnTo>
                  <a:pt x="336930" y="299694"/>
                </a:lnTo>
                <a:lnTo>
                  <a:pt x="336410" y="294893"/>
                </a:lnTo>
                <a:lnTo>
                  <a:pt x="336067" y="291020"/>
                </a:lnTo>
                <a:lnTo>
                  <a:pt x="335648" y="286880"/>
                </a:lnTo>
                <a:lnTo>
                  <a:pt x="335508" y="286372"/>
                </a:lnTo>
                <a:lnTo>
                  <a:pt x="335217" y="284454"/>
                </a:lnTo>
                <a:lnTo>
                  <a:pt x="334898" y="282803"/>
                </a:lnTo>
                <a:lnTo>
                  <a:pt x="334543" y="278650"/>
                </a:lnTo>
                <a:lnTo>
                  <a:pt x="334530" y="276288"/>
                </a:lnTo>
                <a:lnTo>
                  <a:pt x="334175" y="271183"/>
                </a:lnTo>
                <a:lnTo>
                  <a:pt x="333832" y="268414"/>
                </a:lnTo>
                <a:lnTo>
                  <a:pt x="333540" y="262585"/>
                </a:lnTo>
                <a:lnTo>
                  <a:pt x="333490" y="256425"/>
                </a:lnTo>
                <a:lnTo>
                  <a:pt x="332903" y="242025"/>
                </a:lnTo>
                <a:lnTo>
                  <a:pt x="332564" y="224775"/>
                </a:lnTo>
                <a:lnTo>
                  <a:pt x="332460" y="197421"/>
                </a:lnTo>
                <a:lnTo>
                  <a:pt x="331787" y="195465"/>
                </a:lnTo>
                <a:lnTo>
                  <a:pt x="331464" y="191706"/>
                </a:lnTo>
                <a:lnTo>
                  <a:pt x="331458" y="190982"/>
                </a:lnTo>
                <a:lnTo>
                  <a:pt x="331914" y="188760"/>
                </a:lnTo>
                <a:lnTo>
                  <a:pt x="330187" y="186435"/>
                </a:lnTo>
                <a:lnTo>
                  <a:pt x="330187" y="185661"/>
                </a:lnTo>
                <a:lnTo>
                  <a:pt x="329044" y="178015"/>
                </a:lnTo>
                <a:lnTo>
                  <a:pt x="328917" y="177507"/>
                </a:lnTo>
                <a:lnTo>
                  <a:pt x="327964" y="174409"/>
                </a:lnTo>
                <a:lnTo>
                  <a:pt x="326682" y="171373"/>
                </a:lnTo>
                <a:lnTo>
                  <a:pt x="325437" y="164350"/>
                </a:lnTo>
                <a:lnTo>
                  <a:pt x="323684" y="160921"/>
                </a:lnTo>
                <a:lnTo>
                  <a:pt x="319379" y="150075"/>
                </a:lnTo>
                <a:lnTo>
                  <a:pt x="314921" y="142900"/>
                </a:lnTo>
                <a:lnTo>
                  <a:pt x="313156" y="138785"/>
                </a:lnTo>
                <a:lnTo>
                  <a:pt x="308076" y="131178"/>
                </a:lnTo>
                <a:lnTo>
                  <a:pt x="305523" y="127292"/>
                </a:lnTo>
                <a:lnTo>
                  <a:pt x="270713" y="94246"/>
                </a:lnTo>
                <a:lnTo>
                  <a:pt x="249593" y="82575"/>
                </a:lnTo>
                <a:lnTo>
                  <a:pt x="246227" y="77812"/>
                </a:lnTo>
                <a:lnTo>
                  <a:pt x="244525" y="75869"/>
                </a:lnTo>
                <a:lnTo>
                  <a:pt x="243374" y="69189"/>
                </a:lnTo>
                <a:lnTo>
                  <a:pt x="243446" y="64833"/>
                </a:lnTo>
                <a:lnTo>
                  <a:pt x="244881" y="59918"/>
                </a:lnTo>
                <a:lnTo>
                  <a:pt x="245046" y="59194"/>
                </a:lnTo>
                <a:lnTo>
                  <a:pt x="244703" y="53416"/>
                </a:lnTo>
                <a:lnTo>
                  <a:pt x="245884" y="48209"/>
                </a:lnTo>
                <a:lnTo>
                  <a:pt x="244043" y="43205"/>
                </a:lnTo>
                <a:lnTo>
                  <a:pt x="244309" y="39738"/>
                </a:lnTo>
                <a:lnTo>
                  <a:pt x="242684" y="36652"/>
                </a:lnTo>
                <a:lnTo>
                  <a:pt x="240055" y="28905"/>
                </a:lnTo>
                <a:lnTo>
                  <a:pt x="203479" y="1435"/>
                </a:lnTo>
                <a:lnTo>
                  <a:pt x="199918" y="444"/>
                </a:lnTo>
                <a:lnTo>
                  <a:pt x="191325" y="444"/>
                </a:lnTo>
                <a:lnTo>
                  <a:pt x="186118" y="0"/>
                </a:lnTo>
                <a:close/>
              </a:path>
              <a:path w="385445" h="420369" extrusionOk="0">
                <a:moveTo>
                  <a:pt x="371241" y="420090"/>
                </a:moveTo>
                <a:lnTo>
                  <a:pt x="192671" y="420090"/>
                </a:lnTo>
                <a:lnTo>
                  <a:pt x="371208" y="420103"/>
                </a:lnTo>
                <a:close/>
              </a:path>
              <a:path w="385445" h="420369" extrusionOk="0">
                <a:moveTo>
                  <a:pt x="199872" y="431"/>
                </a:moveTo>
                <a:lnTo>
                  <a:pt x="191325" y="444"/>
                </a:lnTo>
                <a:lnTo>
                  <a:pt x="199918" y="444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15324" y="2493522"/>
            <a:ext cx="135890" cy="52069"/>
          </a:xfrm>
          <a:custGeom>
            <a:avLst/>
            <a:gdLst/>
            <a:ahLst/>
            <a:cxnLst/>
            <a:rect l="l" t="t" r="r" b="b"/>
            <a:pathLst>
              <a:path w="135890" h="52069" extrusionOk="0">
                <a:moveTo>
                  <a:pt x="135623" y="0"/>
                </a:moveTo>
                <a:lnTo>
                  <a:pt x="0" y="0"/>
                </a:lnTo>
                <a:lnTo>
                  <a:pt x="3488" y="10120"/>
                </a:lnTo>
                <a:lnTo>
                  <a:pt x="28266" y="40245"/>
                </a:lnTo>
                <a:lnTo>
                  <a:pt x="60785" y="51593"/>
                </a:lnTo>
                <a:lnTo>
                  <a:pt x="74024" y="51489"/>
                </a:lnTo>
                <a:lnTo>
                  <a:pt x="112332" y="36493"/>
                </a:lnTo>
                <a:lnTo>
                  <a:pt x="134213" y="5270"/>
                </a:lnTo>
                <a:lnTo>
                  <a:pt x="135128" y="1879"/>
                </a:lnTo>
                <a:lnTo>
                  <a:pt x="135623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50379" y="2099091"/>
            <a:ext cx="375284" cy="1030604"/>
          </a:xfrm>
          <a:custGeom>
            <a:avLst/>
            <a:gdLst/>
            <a:ahLst/>
            <a:cxnLst/>
            <a:rect l="l" t="t" r="r" b="b"/>
            <a:pathLst>
              <a:path w="375284" h="1030604" extrusionOk="0">
                <a:moveTo>
                  <a:pt x="0" y="0"/>
                </a:moveTo>
                <a:lnTo>
                  <a:pt x="374764" y="0"/>
                </a:lnTo>
                <a:lnTo>
                  <a:pt x="374764" y="1030605"/>
                </a:lnTo>
              </a:path>
            </a:pathLst>
          </a:custGeom>
          <a:noFill/>
          <a:ln w="18725" cap="flat" cmpd="sng">
            <a:solidFill>
              <a:srgbClr val="FFC6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287559" y="3087903"/>
            <a:ext cx="84454" cy="81279"/>
          </a:xfrm>
          <a:custGeom>
            <a:avLst/>
            <a:gdLst/>
            <a:ahLst/>
            <a:cxnLst/>
            <a:rect l="l" t="t" r="r" b="b"/>
            <a:pathLst>
              <a:path w="84454" h="81279" extrusionOk="0">
                <a:moveTo>
                  <a:pt x="55519" y="0"/>
                </a:moveTo>
                <a:lnTo>
                  <a:pt x="12108" y="12131"/>
                </a:lnTo>
                <a:lnTo>
                  <a:pt x="0" y="40121"/>
                </a:lnTo>
                <a:lnTo>
                  <a:pt x="2422" y="54260"/>
                </a:lnTo>
                <a:lnTo>
                  <a:pt x="9134" y="66371"/>
                </a:lnTo>
                <a:lnTo>
                  <a:pt x="19301" y="75617"/>
                </a:lnTo>
                <a:lnTo>
                  <a:pt x="32092" y="81165"/>
                </a:lnTo>
                <a:lnTo>
                  <a:pt x="49283" y="79855"/>
                </a:lnTo>
                <a:lnTo>
                  <a:pt x="63264" y="74954"/>
                </a:lnTo>
                <a:lnTo>
                  <a:pt x="73868" y="67074"/>
                </a:lnTo>
                <a:lnTo>
                  <a:pt x="80925" y="56827"/>
                </a:lnTo>
                <a:lnTo>
                  <a:pt x="84269" y="44825"/>
                </a:lnTo>
                <a:lnTo>
                  <a:pt x="82233" y="29138"/>
                </a:lnTo>
                <a:lnTo>
                  <a:pt x="76287" y="16121"/>
                </a:lnTo>
                <a:lnTo>
                  <a:pt x="67144" y="6250"/>
                </a:lnTo>
                <a:lnTo>
                  <a:pt x="55519" y="0"/>
                </a:lnTo>
                <a:close/>
              </a:path>
            </a:pathLst>
          </a:custGeom>
          <a:solidFill>
            <a:srgbClr val="FFC63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4098760" y="5361979"/>
            <a:ext cx="17880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EQUALITY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 txBox="1"/>
          <p:nvPr/>
        </p:nvSpPr>
        <p:spPr>
          <a:xfrm>
            <a:off x="7436527" y="5361975"/>
            <a:ext cx="13539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EQUITY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609600" y="1020996"/>
            <a:ext cx="109728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entury Gothic"/>
              <a:buNone/>
            </a:pPr>
            <a:r>
              <a:rPr lang="en-US"/>
              <a:t>Equity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609600" y="1078775"/>
            <a:ext cx="109008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entury Gothic"/>
              <a:buNone/>
            </a:pPr>
            <a:r>
              <a:rPr lang="en-US" sz="3600"/>
              <a:t>Why we need to do things differently</a:t>
            </a:r>
            <a:endParaRPr sz="3600"/>
          </a:p>
        </p:txBody>
      </p:sp>
      <p:pic>
        <p:nvPicPr>
          <p:cNvPr id="176" name="Google Shape;176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515" t="3229" b="6810"/>
          <a:stretch/>
        </p:blipFill>
        <p:spPr>
          <a:xfrm>
            <a:off x="3343800" y="1835750"/>
            <a:ext cx="5432400" cy="39408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 txBox="1">
            <a:spLocks noGrp="1"/>
          </p:cNvSpPr>
          <p:nvPr>
            <p:ph type="title"/>
          </p:nvPr>
        </p:nvSpPr>
        <p:spPr>
          <a:xfrm>
            <a:off x="609600" y="12727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Century Gothic"/>
              <a:buNone/>
            </a:pPr>
            <a:r>
              <a:rPr lang="en-US" sz="3600"/>
              <a:t>Syracuse has the highest concentration of Black and LatinX poverty in the nation</a:t>
            </a:r>
            <a:endParaRPr sz="3600"/>
          </a:p>
        </p:txBody>
      </p:sp>
      <p:sp>
        <p:nvSpPr>
          <p:cNvPr id="183" name="Google Shape;183;p5"/>
          <p:cNvSpPr txBox="1">
            <a:spLocks noGrp="1"/>
          </p:cNvSpPr>
          <p:nvPr>
            <p:ph type="body" idx="1"/>
          </p:nvPr>
        </p:nvSpPr>
        <p:spPr>
          <a:xfrm>
            <a:off x="533400" y="2547113"/>
            <a:ext cx="10200300" cy="26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925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endParaRPr sz="1800"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en-US" sz="1800" dirty="0"/>
              <a:t>Syracuse's poverty rate remains among worst in nation, Census finds</a:t>
            </a:r>
            <a:endParaRPr sz="1800" dirty="0"/>
          </a:p>
          <a:p>
            <a:pPr marL="640080" lvl="1" indent="-23164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http://www.syracuse.com/news/index.ssf/2016/09/syracuses_poverty_rate_remains_among_worst_in_nation_census_finds.html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en-US" sz="1800" dirty="0"/>
              <a:t>How to Decimate a City</a:t>
            </a:r>
            <a:endParaRPr sz="1800" dirty="0"/>
          </a:p>
          <a:p>
            <a:pPr marL="640080" lvl="1" indent="-23164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https://www.theatlantic.com/business/archive/2015/11/syracuse-slums/416892/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en-US" sz="1800" i="1" dirty="0"/>
              <a:t>Architecture of Segregation: Civil Unrest, the Concentration of Poverty, and Public Policy</a:t>
            </a:r>
            <a:endParaRPr sz="1800" dirty="0"/>
          </a:p>
          <a:p>
            <a:pPr marL="640080" lvl="1" indent="-23164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u="sng" dirty="0">
                <a:solidFill>
                  <a:schemeClr val="hlink"/>
                </a:solidFill>
                <a:hlinkClick r:id="rId5"/>
              </a:rPr>
              <a:t>https://tcf.org/content/report/architecture-of-segregation/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4700" y="1003538"/>
            <a:ext cx="6665351" cy="48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5316875" y="6352475"/>
            <a:ext cx="63069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Footnote: Principles of Community include campus-wide conversations and activities, governance presentations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609600" y="1020996"/>
            <a:ext cx="109728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entury Gothic"/>
              <a:buNone/>
            </a:pPr>
            <a:r>
              <a:rPr lang="en-US" sz="3600"/>
              <a:t>Title III:  Guided Pathways to Success</a:t>
            </a:r>
            <a:endParaRPr sz="3600"/>
          </a:p>
        </p:txBody>
      </p:sp>
      <p:sp>
        <p:nvSpPr>
          <p:cNvPr id="196" name="Google Shape;196;p7"/>
          <p:cNvSpPr txBox="1">
            <a:spLocks noGrp="1"/>
          </p:cNvSpPr>
          <p:nvPr>
            <p:ph type="body" idx="1"/>
          </p:nvPr>
        </p:nvSpPr>
        <p:spPr>
          <a:xfrm>
            <a:off x="609600" y="1941575"/>
            <a:ext cx="10972800" cy="3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88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U.S. Department of Education, Title III Strengthening Institutions Grant - $3M over 5 years</a:t>
            </a:r>
            <a:endParaRPr sz="1800" dirty="0"/>
          </a:p>
          <a:p>
            <a:pPr marL="274320" lvl="0" indent="-278828" algn="l" rtl="0">
              <a:lnSpc>
                <a:spcPct val="100000"/>
              </a:lnSpc>
              <a:spcBef>
                <a:spcPts val="364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Informed by </a:t>
            </a:r>
            <a:r>
              <a:rPr lang="en-US" sz="1800" i="1" dirty="0"/>
              <a:t>Redesigning America’s Community Colleges: A Clearer Path to Student Success</a:t>
            </a:r>
            <a:r>
              <a:rPr lang="en-US" sz="1800" dirty="0"/>
              <a:t> (Bailey, </a:t>
            </a:r>
            <a:r>
              <a:rPr lang="en-US" sz="1800" dirty="0" err="1"/>
              <a:t>Jaggars</a:t>
            </a:r>
            <a:r>
              <a:rPr lang="en-US" sz="1800" dirty="0"/>
              <a:t>, Jenkins, 2015</a:t>
            </a:r>
            <a:r>
              <a:rPr lang="en-US" sz="1800" dirty="0" smtClean="0"/>
              <a:t>)</a:t>
            </a:r>
            <a:endParaRPr sz="1800" dirty="0"/>
          </a:p>
          <a:p>
            <a:pPr marL="274320" lvl="0" indent="-278828" algn="l" rtl="0">
              <a:lnSpc>
                <a:spcPct val="100000"/>
              </a:lnSpc>
              <a:spcBef>
                <a:spcPts val="364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OCC will improve its capacity to help students earn postsecondary credentials </a:t>
            </a:r>
            <a:endParaRPr sz="1800" dirty="0"/>
          </a:p>
          <a:p>
            <a:pPr marL="640080" lvl="1" indent="-270563" algn="l" rtl="0">
              <a:lnSpc>
                <a:spcPct val="100000"/>
              </a:lnSpc>
              <a:spcBef>
                <a:spcPts val="1536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Structured pathway maps</a:t>
            </a:r>
            <a:endParaRPr sz="1800" dirty="0"/>
          </a:p>
          <a:p>
            <a:pPr marL="640080" lvl="1" indent="-270564" algn="l" rtl="0">
              <a:lnSpc>
                <a:spcPct val="100000"/>
              </a:lnSpc>
              <a:spcBef>
                <a:spcPts val="1536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Common first-year learning outcomes</a:t>
            </a:r>
            <a:endParaRPr sz="1800" dirty="0"/>
          </a:p>
          <a:p>
            <a:pPr marL="640080" lvl="1" indent="-270564" algn="l" rtl="0">
              <a:lnSpc>
                <a:spcPct val="100000"/>
              </a:lnSpc>
              <a:spcBef>
                <a:spcPts val="1536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Structured non-academic support system and intake processes</a:t>
            </a:r>
            <a:endParaRPr sz="1800" dirty="0"/>
          </a:p>
          <a:p>
            <a:pPr marL="640080" lvl="1" indent="-270564" algn="l" rtl="0">
              <a:lnSpc>
                <a:spcPct val="100000"/>
              </a:lnSpc>
              <a:spcBef>
                <a:spcPts val="1536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Advising</a:t>
            </a:r>
            <a:endParaRPr sz="1800" dirty="0"/>
          </a:p>
          <a:p>
            <a:pPr marL="640080" lvl="1" indent="-270564" algn="l" rtl="0">
              <a:lnSpc>
                <a:spcPct val="100000"/>
              </a:lnSpc>
              <a:spcBef>
                <a:spcPts val="1536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800" dirty="0"/>
              <a:t>Accelerated pathways to completion for developmental students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676800" y="1064950"/>
            <a:ext cx="115152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entury Gothic"/>
              <a:buNone/>
            </a:pPr>
            <a:r>
              <a:rPr lang="en-US" sz="3600"/>
              <a:t>OCC’s Guided Pathways to Success (GPS) Design</a:t>
            </a:r>
            <a:endParaRPr sz="3600"/>
          </a:p>
        </p:txBody>
      </p:sp>
      <p:sp>
        <p:nvSpPr>
          <p:cNvPr id="202" name="Google Shape;202;p8"/>
          <p:cNvSpPr txBox="1">
            <a:spLocks noGrp="1"/>
          </p:cNvSpPr>
          <p:nvPr>
            <p:ph type="body" idx="1"/>
          </p:nvPr>
        </p:nvSpPr>
        <p:spPr>
          <a:xfrm>
            <a:off x="609600" y="1847078"/>
            <a:ext cx="10972800" cy="3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en-US" sz="1900" b="1" dirty="0"/>
              <a:t>Fully mapped programs </a:t>
            </a:r>
            <a:endParaRPr sz="1900" dirty="0"/>
          </a:p>
          <a:p>
            <a:pPr marL="640080" lvl="1" indent="-251079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900" dirty="0"/>
              <a:t>Clear paths to completion, transfer and careers </a:t>
            </a:r>
            <a:endParaRPr sz="1900" dirty="0"/>
          </a:p>
          <a:p>
            <a:pPr marL="640080" lvl="1" indent="-251079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900" dirty="0"/>
              <a:t>Course sequences, progression and completion with milestones documented</a:t>
            </a:r>
            <a:endParaRPr sz="1900" dirty="0"/>
          </a:p>
          <a:p>
            <a:pPr marL="640080" lvl="1" indent="-251079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900" dirty="0"/>
              <a:t>Delivery of first year learning outcomes within each path</a:t>
            </a:r>
            <a:endParaRPr sz="1900" dirty="0"/>
          </a:p>
          <a:p>
            <a:pPr marL="640080" lvl="1" indent="-251079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900" dirty="0"/>
              <a:t>Accelerated developmental paths as students progress through degree </a:t>
            </a:r>
            <a:r>
              <a:rPr lang="en-US" sz="1900" dirty="0" smtClean="0"/>
              <a:t>programs</a:t>
            </a:r>
            <a:br>
              <a:rPr lang="en-US" sz="1900" dirty="0" smtClean="0"/>
            </a:b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en-US" sz="1900" b="1" dirty="0"/>
              <a:t>Structured Pathway Supports</a:t>
            </a:r>
            <a:endParaRPr sz="1900" dirty="0"/>
          </a:p>
          <a:p>
            <a:pPr marL="640080" lvl="1" indent="-251079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900" dirty="0"/>
              <a:t>New intake process using non-cognitive assessments </a:t>
            </a:r>
            <a:endParaRPr sz="1900" dirty="0"/>
          </a:p>
          <a:p>
            <a:pPr marL="640080" lvl="1" indent="-251079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900" dirty="0"/>
              <a:t>Predictive analytics</a:t>
            </a:r>
            <a:endParaRPr sz="1900" dirty="0"/>
          </a:p>
          <a:p>
            <a:pPr marL="640080" lvl="1" indent="-251079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900" dirty="0"/>
              <a:t>Research-validated coaching protocol</a:t>
            </a:r>
            <a:endParaRPr sz="1900" dirty="0"/>
          </a:p>
          <a:p>
            <a:pPr marL="640080" lvl="1" indent="-251079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Char char="⚫"/>
            </a:pPr>
            <a:r>
              <a:rPr lang="en-US" sz="1900" dirty="0"/>
              <a:t>Referrals to existing </a:t>
            </a:r>
            <a:r>
              <a:rPr lang="en-US" sz="1900" dirty="0" smtClean="0"/>
              <a:t>services</a:t>
            </a:r>
            <a:br>
              <a:rPr lang="en-US" sz="1900" dirty="0" smtClean="0"/>
            </a:br>
            <a:endParaRPr sz="1900" dirty="0"/>
          </a:p>
          <a:p>
            <a:pPr marL="0" lvl="0" indent="0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r>
              <a:rPr lang="en-US" sz="1900" b="1" dirty="0"/>
              <a:t>Quasi-Experimental Design </a:t>
            </a:r>
            <a:r>
              <a:rPr lang="en-US" sz="1900" dirty="0"/>
              <a:t>– formative and summative evaluation study</a:t>
            </a:r>
            <a:endParaRPr sz="1900" b="1" dirty="0"/>
          </a:p>
          <a:p>
            <a:pPr marL="640080" lvl="1" indent="-136779" algn="l" rtl="0">
              <a:lnSpc>
                <a:spcPct val="100000"/>
              </a:lnSpc>
              <a:spcBef>
                <a:spcPts val="408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endParaRPr sz="1800" dirty="0"/>
          </a:p>
          <a:p>
            <a:pPr marL="274320" lvl="0" indent="-141001" algn="l" rtl="0">
              <a:lnSpc>
                <a:spcPct val="100000"/>
              </a:lnSpc>
              <a:spcBef>
                <a:spcPts val="442"/>
              </a:spcBef>
              <a:spcAft>
                <a:spcPts val="0"/>
              </a:spcAft>
              <a:buClr>
                <a:schemeClr val="tx1"/>
              </a:buClr>
              <a:buSzPct val="750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62A8"/>
                </a:solidFill>
              </a:rPr>
              <a:t>Faculty Senate: Model &amp; Agent of Change</a:t>
            </a:r>
            <a:endParaRPr lang="en-US" sz="36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CDA0E1E-6C93-41BB-ADA5-463EE71EB507}"/>
              </a:ext>
            </a:extLst>
          </p:cNvPr>
          <p:cNvGraphicFramePr/>
          <p:nvPr/>
        </p:nvGraphicFramePr>
        <p:xfrm>
          <a:off x="828842" y="1847088"/>
          <a:ext cx="10753558" cy="412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492729"/>
      </p:ext>
    </p:extLst>
  </p:cSld>
  <p:clrMapOvr>
    <a:masterClrMapping/>
  </p:clrMapOvr>
</p:sld>
</file>

<file path=ppt/theme/theme1.xml><?xml version="1.0" encoding="utf-8"?>
<a:theme xmlns:a="http://schemas.openxmlformats.org/drawingml/2006/main" name="Creativity Theme">
  <a:themeElements>
    <a:clrScheme name="Custom 51">
      <a:dk1>
        <a:srgbClr val="000000"/>
      </a:dk1>
      <a:lt1>
        <a:srgbClr val="FFFFFF"/>
      </a:lt1>
      <a:dk2>
        <a:srgbClr val="000000"/>
      </a:dk2>
      <a:lt2>
        <a:srgbClr val="E1EBF7"/>
      </a:lt2>
      <a:accent1>
        <a:srgbClr val="000000"/>
      </a:accent1>
      <a:accent2>
        <a:srgbClr val="548DD4"/>
      </a:accent2>
      <a:accent3>
        <a:srgbClr val="0070C0"/>
      </a:accent3>
      <a:accent4>
        <a:srgbClr val="40AFFF"/>
      </a:accent4>
      <a:accent5>
        <a:srgbClr val="1F497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694</Words>
  <Application>Microsoft Office PowerPoint</Application>
  <PresentationFormat>Widescreen</PresentationFormat>
  <Paragraphs>183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Noto Sans Symbols</vt:lpstr>
      <vt:lpstr>Arial</vt:lpstr>
      <vt:lpstr>Century Gothic</vt:lpstr>
      <vt:lpstr>Calibri</vt:lpstr>
      <vt:lpstr>Creativity Theme</vt:lpstr>
      <vt:lpstr>A Better Way Forward:  How Onondaga Community College Is Approaching Large-Scale Transformative Change </vt:lpstr>
      <vt:lpstr>Our Mission and Vision</vt:lpstr>
      <vt:lpstr>Equity</vt:lpstr>
      <vt:lpstr>Why we need to do things differently</vt:lpstr>
      <vt:lpstr>Syracuse has the highest concentration of Black and LatinX poverty in the nation</vt:lpstr>
      <vt:lpstr>PowerPoint Presentation</vt:lpstr>
      <vt:lpstr>Title III:  Guided Pathways to Success</vt:lpstr>
      <vt:lpstr>OCC’s Guided Pathways to Success (GPS) Design</vt:lpstr>
      <vt:lpstr>Faculty Senate: Model &amp; Agent of Change</vt:lpstr>
      <vt:lpstr>Faculty Senate: Model &amp; Agent of Change</vt:lpstr>
      <vt:lpstr>Faculty Senate: Model &amp; Agent of Change</vt:lpstr>
      <vt:lpstr>Meta-Majors/Schools </vt:lpstr>
      <vt:lpstr>Meta-Majors/Schools </vt:lpstr>
      <vt:lpstr>Meta-Majors/Schools </vt:lpstr>
      <vt:lpstr>Meta-Majors/Schools </vt:lpstr>
      <vt:lpstr>Paradigm Shift</vt:lpstr>
      <vt:lpstr>Developing strategic partnerships is key</vt:lpstr>
      <vt:lpstr>Introducing the InsideTrack Coaching Methodology</vt:lpstr>
      <vt:lpstr>Fixed and Growth Mindset: how we view ourselves impacts our learning</vt:lpstr>
      <vt:lpstr>The Strategic Inflection Point</vt:lpstr>
      <vt:lpstr>Strategic Inflection Point in Higher Education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Better Way Forward:  How Onondaga Community College Is Approaching Large-Scale Transformative Change</dc:title>
  <dc:creator>Kelley,Linda</dc:creator>
  <cp:lastModifiedBy>Kate Simpson</cp:lastModifiedBy>
  <cp:revision>9</cp:revision>
  <dcterms:created xsi:type="dcterms:W3CDTF">2017-09-18T13:17:18Z</dcterms:created>
  <dcterms:modified xsi:type="dcterms:W3CDTF">2019-10-25T20:48:26Z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0x010100DC71949529F76C43AF576BAEE2D5928E</vt:lpwstr>
  </property>
</Properties>
</file>