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8887fee07_6_7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58887fee07_6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58887fee07_6_7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8887fee07_6_9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58887fee07_6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58887fee07_6_9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8887fee07_6_10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g58887fee07_6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58887fee07_6_10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8887fee07_6_1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58887fee07_6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8" name="Google Shape;158;g58887fee07_6_1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8887fee07_6_1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58887fee07_6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58887fee07_6_13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58887fee07_6_1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58887fee07_6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58887fee07_6_14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0" y="3196025"/>
            <a:ext cx="9144000" cy="1947600"/>
          </a:xfrm>
          <a:prstGeom prst="rect">
            <a:avLst/>
          </a:prstGeom>
          <a:solidFill>
            <a:srgbClr val="004C9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5"/>
          <p:cNvSpPr/>
          <p:nvPr/>
        </p:nvSpPr>
        <p:spPr>
          <a:xfrm>
            <a:off x="2" y="4365989"/>
            <a:ext cx="5833531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UNY-logo-full-white-trans.png" id="132" name="Google Shape;132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94401" y="3037193"/>
            <a:ext cx="2946399" cy="2106308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5"/>
          <p:cNvSpPr/>
          <p:nvPr/>
        </p:nvSpPr>
        <p:spPr>
          <a:xfrm>
            <a:off x="142288" y="3550496"/>
            <a:ext cx="58521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SUNY FACULTY DEVELOPMENT COMMUNITY OF PRACTICE 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3" y="-481000"/>
            <a:ext cx="9143999" cy="338554"/>
          </a:xfrm>
          <a:prstGeom prst="rect">
            <a:avLst/>
          </a:prstGeom>
          <a:solidFill>
            <a:srgbClr val="CD006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TEXT SHOULD BE ARIAL FONT IN BOLD. </a:t>
            </a:r>
            <a:r>
              <a:rPr b="1" lang="en" sz="16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NOT</a:t>
            </a:r>
            <a:r>
              <a:rPr b="1" lang="e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LEAVE THE DEFAULT CALIBRI. 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40" name="Google Shape;14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6"/>
          <p:cNvSpPr/>
          <p:nvPr/>
        </p:nvSpPr>
        <p:spPr>
          <a:xfrm>
            <a:off x="1" y="382246"/>
            <a:ext cx="4318000" cy="650687"/>
          </a:xfrm>
          <a:prstGeom prst="rect">
            <a:avLst/>
          </a:prstGeom>
          <a:solidFill>
            <a:srgbClr val="009E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Goals</a:t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42" name="Google Shape;142;p26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/>
          <p:nvPr/>
        </p:nvSpPr>
        <p:spPr>
          <a:xfrm>
            <a:off x="254000" y="1069310"/>
            <a:ext cx="8409483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network of SUNY colleagues who are involved in faculty development/teaching and learning efforts and identify a plan for sustaining this network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foundation for collaborating on future, system-wide faculty development efforts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awareness of faculty development best practices in the context of current trends in higher education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 participants about the many excellent faculty development opportunities and efforts both system-wide and on SUNY campuses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149" name="Google Shape;14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7"/>
          <p:cNvSpPr/>
          <p:nvPr/>
        </p:nvSpPr>
        <p:spPr>
          <a:xfrm>
            <a:off x="1718875" y="382250"/>
            <a:ext cx="7425000" cy="650700"/>
          </a:xfrm>
          <a:prstGeom prst="rect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SUNY Faculty Development COP</a:t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51" name="Google Shape;151;p27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7"/>
          <p:cNvSpPr/>
          <p:nvPr/>
        </p:nvSpPr>
        <p:spPr>
          <a:xfrm>
            <a:off x="127000" y="1549400"/>
            <a:ext cx="2857500" cy="2857500"/>
          </a:xfrm>
          <a:prstGeom prst="ellipse">
            <a:avLst/>
          </a:prstGeom>
          <a:solidFill>
            <a:srgbClr val="54B9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lt1"/>
                </a:solidFill>
              </a:rPr>
              <a:t>Annual Meeting/ Conference</a:t>
            </a:r>
            <a:endParaRPr b="1" sz="2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7"/>
          <p:cNvSpPr/>
          <p:nvPr/>
        </p:nvSpPr>
        <p:spPr>
          <a:xfrm>
            <a:off x="3149600" y="1549400"/>
            <a:ext cx="2857500" cy="2857500"/>
          </a:xfrm>
          <a:prstGeom prst="ellipse">
            <a:avLst/>
          </a:prstGeom>
          <a:solidFill>
            <a:srgbClr val="54B9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Webinars</a:t>
            </a:r>
            <a:endParaRPr b="1" sz="2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7"/>
          <p:cNvSpPr/>
          <p:nvPr/>
        </p:nvSpPr>
        <p:spPr>
          <a:xfrm>
            <a:off x="6159500" y="1549400"/>
            <a:ext cx="2857500" cy="2857500"/>
          </a:xfrm>
          <a:prstGeom prst="ellipse">
            <a:avLst/>
          </a:prstGeom>
          <a:solidFill>
            <a:srgbClr val="54B9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Workplace</a:t>
            </a:r>
            <a:endParaRPr b="1" sz="2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160" name="Google Shape;16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atermark__BLUE_logo.png" id="161" name="Google Shape;161;p28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8"/>
          <p:cNvSpPr/>
          <p:nvPr/>
        </p:nvSpPr>
        <p:spPr>
          <a:xfrm>
            <a:off x="0" y="305600"/>
            <a:ext cx="7072200" cy="340500"/>
          </a:xfrm>
          <a:prstGeom prst="rect">
            <a:avLst/>
          </a:prstGeom>
          <a:solidFill>
            <a:srgbClr val="FEE21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33981"/>
                </a:solidFill>
                <a:latin typeface="Arial"/>
                <a:ea typeface="Arial"/>
                <a:cs typeface="Arial"/>
                <a:sym typeface="Arial"/>
              </a:rPr>
              <a:t> https://sunyedu.facebook.com</a:t>
            </a:r>
            <a:endParaRPr b="1" sz="3600">
              <a:solidFill>
                <a:srgbClr val="03398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creen Shot 2017-10-11 at 1.53.46 PM.png" id="163" name="Google Shape;163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650" y="981326"/>
            <a:ext cx="9144001" cy="3916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169" name="Google Shape;16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9"/>
          <p:cNvSpPr/>
          <p:nvPr/>
        </p:nvSpPr>
        <p:spPr>
          <a:xfrm>
            <a:off x="5649426" y="931729"/>
            <a:ext cx="1900200" cy="1863300"/>
          </a:xfrm>
          <a:prstGeom prst="ellipse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9"/>
          <p:cNvSpPr txBox="1"/>
          <p:nvPr/>
        </p:nvSpPr>
        <p:spPr>
          <a:xfrm>
            <a:off x="5741274" y="1595225"/>
            <a:ext cx="1496700" cy="7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/>
        </p:nvSpPr>
        <p:spPr>
          <a:xfrm>
            <a:off x="351050" y="2988775"/>
            <a:ext cx="1975200" cy="1984200"/>
          </a:xfrm>
          <a:prstGeom prst="ellipse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9"/>
          <p:cNvSpPr txBox="1"/>
          <p:nvPr/>
        </p:nvSpPr>
        <p:spPr>
          <a:xfrm>
            <a:off x="485475" y="3606475"/>
            <a:ext cx="1574700" cy="7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You </a:t>
            </a:r>
            <a:endParaRPr sz="24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9"/>
          <p:cNvSpPr/>
          <p:nvPr/>
        </p:nvSpPr>
        <p:spPr>
          <a:xfrm>
            <a:off x="4085162" y="2952025"/>
            <a:ext cx="2120400" cy="2057700"/>
          </a:xfrm>
          <a:prstGeom prst="ellipse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9"/>
          <p:cNvSpPr txBox="1"/>
          <p:nvPr/>
        </p:nvSpPr>
        <p:spPr>
          <a:xfrm>
            <a:off x="4397005" y="3385000"/>
            <a:ext cx="1496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Where/what/How You Want to Connect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76" name="Google Shape;176;p29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9"/>
          <p:cNvSpPr/>
          <p:nvPr/>
        </p:nvSpPr>
        <p:spPr>
          <a:xfrm>
            <a:off x="0" y="382250"/>
            <a:ext cx="3830400" cy="650700"/>
          </a:xfrm>
          <a:prstGeom prst="rect">
            <a:avLst/>
          </a:prstGeom>
          <a:solidFill>
            <a:srgbClr val="44A4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Introductions</a:t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9"/>
          <p:cNvSpPr/>
          <p:nvPr/>
        </p:nvSpPr>
        <p:spPr>
          <a:xfrm>
            <a:off x="2000700" y="1259650"/>
            <a:ext cx="1975200" cy="1863300"/>
          </a:xfrm>
          <a:prstGeom prst="ellipse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9"/>
          <p:cNvSpPr txBox="1"/>
          <p:nvPr/>
        </p:nvSpPr>
        <p:spPr>
          <a:xfrm>
            <a:off x="2401350" y="1899050"/>
            <a:ext cx="11739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Name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185" name="Google Shape;185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atermark__BLUE_logo.png" id="186" name="Google Shape;186;p30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30"/>
          <p:cNvSpPr/>
          <p:nvPr/>
        </p:nvSpPr>
        <p:spPr>
          <a:xfrm>
            <a:off x="0" y="0"/>
            <a:ext cx="2689800" cy="1032900"/>
          </a:xfrm>
          <a:prstGeom prst="rect">
            <a:avLst/>
          </a:prstGeom>
          <a:solidFill>
            <a:srgbClr val="44A4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600">
                <a:solidFill>
                  <a:schemeClr val="lt1"/>
                </a:solidFill>
              </a:rPr>
              <a:t>Discussion</a:t>
            </a:r>
            <a:endParaRPr/>
          </a:p>
        </p:txBody>
      </p:sp>
      <p:sp>
        <p:nvSpPr>
          <p:cNvPr id="188" name="Google Shape;188;p30"/>
          <p:cNvSpPr txBox="1"/>
          <p:nvPr/>
        </p:nvSpPr>
        <p:spPr>
          <a:xfrm>
            <a:off x="394953" y="1345249"/>
            <a:ext cx="8354100" cy="56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What are the top academic initiatives on your campus and how do they impact faculty and other professional development needs?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What faculty development needs can you handle “in house” and what do you need help with from outside?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What faculty development topics would you like to see addressed in webinars and meetings?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What questions/concerns/ideas would you like to ask the group?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