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sldIdLst>
    <p:sldId id="256" r:id="rId2"/>
    <p:sldId id="330" r:id="rId3"/>
    <p:sldId id="329" r:id="rId4"/>
    <p:sldId id="327" r:id="rId5"/>
    <p:sldId id="328" r:id="rId6"/>
    <p:sldId id="288" r:id="rId7"/>
    <p:sldId id="303" r:id="rId8"/>
    <p:sldId id="304" r:id="rId9"/>
    <p:sldId id="282" r:id="rId10"/>
    <p:sldId id="278" r:id="rId11"/>
    <p:sldId id="279" r:id="rId12"/>
    <p:sldId id="290" r:id="rId13"/>
    <p:sldId id="306" r:id="rId14"/>
    <p:sldId id="262" r:id="rId15"/>
    <p:sldId id="317" r:id="rId16"/>
    <p:sldId id="293" r:id="rId17"/>
    <p:sldId id="296" r:id="rId18"/>
    <p:sldId id="294" r:id="rId19"/>
    <p:sldId id="299" r:id="rId20"/>
    <p:sldId id="280" r:id="rId21"/>
    <p:sldId id="281" r:id="rId22"/>
    <p:sldId id="270" r:id="rId23"/>
    <p:sldId id="300" r:id="rId24"/>
    <p:sldId id="318" r:id="rId25"/>
    <p:sldId id="319" r:id="rId26"/>
    <p:sldId id="320" r:id="rId27"/>
    <p:sldId id="321" r:id="rId28"/>
    <p:sldId id="322" r:id="rId29"/>
    <p:sldId id="323" r:id="rId30"/>
    <p:sldId id="265" r:id="rId31"/>
    <p:sldId id="266" r:id="rId32"/>
  </p:sldIdLst>
  <p:sldSz cx="18288000" cy="10287000"/>
  <p:notesSz cx="7315200" cy="9601200"/>
  <p:embeddedFontLst>
    <p:embeddedFont>
      <p:font typeface="Calibri" panose="020F0502020204030204" pitchFamily="34" charset="0"/>
      <p:regular r:id="rId34"/>
      <p:bold r:id="rId35"/>
      <p:italic r:id="rId36"/>
      <p:boldItalic r:id="rId37"/>
    </p:embeddedFont>
    <p:embeddedFont>
      <p:font typeface="Cambria Math" panose="02040503050406030204" pitchFamily="18" charset="0"/>
      <p:regular r:id="rId38"/>
    </p:embeddedFont>
    <p:embeddedFont>
      <p:font typeface="Caveat" panose="00000500000000000000" pitchFamily="2" charset="0"/>
      <p:regular r:id="rId39"/>
      <p:bold r:id="rId40"/>
    </p:embeddedFont>
    <p:embeddedFont>
      <p:font typeface="Georgia" panose="02040502050405020303" pitchFamily="18"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030AA4-AC1F-41DB-8C71-51D72653A9FF}">
          <p14:sldIdLst>
            <p14:sldId id="256"/>
          </p14:sldIdLst>
        </p14:section>
        <p14:section name="Assistive Technology Devices" id="{BA67FFB2-1B78-4899-A936-47EAD3228FBF}">
          <p14:sldIdLst>
            <p14:sldId id="330"/>
            <p14:sldId id="329"/>
            <p14:sldId id="327"/>
            <p14:sldId id="328"/>
          </p14:sldIdLst>
        </p14:section>
        <p14:section name="Accessibility Checkers" id="{3A5C7557-A889-46FD-B750-70299E98B285}">
          <p14:sldIdLst>
            <p14:sldId id="288"/>
            <p14:sldId id="303"/>
            <p14:sldId id="304"/>
            <p14:sldId id="282"/>
          </p14:sldIdLst>
        </p14:section>
        <p14:section name="Accessibility Guidelines" id="{E24EF744-2452-4970-8969-82826A372B09}">
          <p14:sldIdLst>
            <p14:sldId id="278"/>
            <p14:sldId id="279"/>
            <p14:sldId id="290"/>
          </p14:sldIdLst>
        </p14:section>
        <p14:section name="Contrast and Color" id="{F57B0390-4D22-43EE-8531-ED55E71D8FAC}">
          <p14:sldIdLst>
            <p14:sldId id="306"/>
            <p14:sldId id="262"/>
            <p14:sldId id="317"/>
          </p14:sldIdLst>
        </p14:section>
        <p14:section name="Placeholders" id="{41915B1F-8DDB-4678-85A4-D76A7C5A8BFD}">
          <p14:sldIdLst>
            <p14:sldId id="293"/>
            <p14:sldId id="296"/>
            <p14:sldId id="294"/>
            <p14:sldId id="299"/>
          </p14:sldIdLst>
        </p14:section>
        <p14:section name="Lists" id="{040D1AFD-CE20-4BF0-9B0D-13C94E2726DA}">
          <p14:sldIdLst>
            <p14:sldId id="280"/>
          </p14:sldIdLst>
        </p14:section>
        <p14:section name="Reading Order" id="{A81ECC99-3518-427B-83B8-7CA005E0479A}">
          <p14:sldIdLst>
            <p14:sldId id="281"/>
          </p14:sldIdLst>
        </p14:section>
        <p14:section name="Math and Equations" id="{1A444ABD-C815-4133-B3B5-BFFF0618C19A}">
          <p14:sldIdLst>
            <p14:sldId id="270"/>
          </p14:sldIdLst>
        </p14:section>
        <p14:section name="Animations" id="{6A774A10-2BA2-4616-BFC6-95AB01A450A9}">
          <p14:sldIdLst>
            <p14:sldId id="300"/>
          </p14:sldIdLst>
        </p14:section>
        <p14:section name="Ally" id="{64F56B88-3052-4A66-B168-E3E87E4D19BF}">
          <p14:sldIdLst>
            <p14:sldId id="318"/>
            <p14:sldId id="319"/>
            <p14:sldId id="320"/>
            <p14:sldId id="321"/>
            <p14:sldId id="322"/>
            <p14:sldId id="323"/>
          </p14:sldIdLst>
        </p14:section>
        <p14:section name="Review" id="{57F7F401-3E7D-48FB-9EBE-821D077B0B48}">
          <p14:sldIdLst>
            <p14:sldId id="265"/>
            <p14:sldId id="266"/>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4599F94E-CEE6-441E-89CC-EB005ECD8F06}">
      <a14:m xmlns:a14="http://schemas.microsoft.com/office/drawing/2010/main">
        <m:mathPr xmlns:m="http://schemas.openxmlformats.org/officeDocument/2006/math">
          <m:brkBin m:val="before"/>
          <m:brkBinSub m:val="--"/>
        </m:mathPr>
      </a14:m>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88210-15EB-4D52-AC17-F34C6E9F7E11}" v="91" dt="2019-05-27T17:01:05.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86385" autoAdjust="0"/>
  </p:normalViewPr>
  <p:slideViewPr>
    <p:cSldViewPr snapToGrid="0" showGuides="1">
      <p:cViewPr varScale="1">
        <p:scale>
          <a:sx n="64" d="100"/>
          <a:sy n="64" d="100"/>
        </p:scale>
        <p:origin x="216" y="48"/>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ach Trevor Johnson-Steigelman" userId="ebc2359aed2642f5" providerId="LiveId" clId="{14488210-15EB-4D52-AC17-F34C6E9F7E11}"/>
    <pc:docChg chg="undo custSel addSld delSld modSld modMainMaster modSection">
      <pc:chgData name="Coach Trevor Johnson-Steigelman" userId="ebc2359aed2642f5" providerId="LiveId" clId="{14488210-15EB-4D52-AC17-F34C6E9F7E11}" dt="2019-05-27T17:01:32.353" v="3074" actId="1076"/>
      <pc:docMkLst>
        <pc:docMk/>
      </pc:docMkLst>
      <pc:sldChg chg="addSp delSp modSp">
        <pc:chgData name="Coach Trevor Johnson-Steigelman" userId="ebc2359aed2642f5" providerId="LiveId" clId="{14488210-15EB-4D52-AC17-F34C6E9F7E11}" dt="2019-05-27T17:01:32.353" v="3074" actId="1076"/>
        <pc:sldMkLst>
          <pc:docMk/>
          <pc:sldMk cId="3641718201" sldId="256"/>
        </pc:sldMkLst>
        <pc:spChg chg="mod">
          <ac:chgData name="Coach Trevor Johnson-Steigelman" userId="ebc2359aed2642f5" providerId="LiveId" clId="{14488210-15EB-4D52-AC17-F34C6E9F7E11}" dt="2019-05-27T16:14:59.114" v="2597" actId="20577"/>
          <ac:spMkLst>
            <pc:docMk/>
            <pc:sldMk cId="3641718201" sldId="256"/>
            <ac:spMk id="2" creationId="{332AF513-563B-49BE-B24C-7B2BC682325E}"/>
          </ac:spMkLst>
        </pc:spChg>
        <pc:spChg chg="mod">
          <ac:chgData name="Coach Trevor Johnson-Steigelman" userId="ebc2359aed2642f5" providerId="LiveId" clId="{14488210-15EB-4D52-AC17-F34C6E9F7E11}" dt="2019-05-26T15:17:59.738" v="300" actId="6549"/>
          <ac:spMkLst>
            <pc:docMk/>
            <pc:sldMk cId="3641718201" sldId="256"/>
            <ac:spMk id="3" creationId="{1A3C8A8E-0F62-4ACE-BE4F-996F27690B4D}"/>
          </ac:spMkLst>
        </pc:spChg>
        <pc:spChg chg="add mod">
          <ac:chgData name="Coach Trevor Johnson-Steigelman" userId="ebc2359aed2642f5" providerId="LiveId" clId="{14488210-15EB-4D52-AC17-F34C6E9F7E11}" dt="2019-05-27T17:01:32.353" v="3074" actId="1076"/>
          <ac:spMkLst>
            <pc:docMk/>
            <pc:sldMk cId="3641718201" sldId="256"/>
            <ac:spMk id="7" creationId="{E7A4DB05-5089-43C1-B540-237A58B4C97F}"/>
          </ac:spMkLst>
        </pc:spChg>
        <pc:spChg chg="add del mod">
          <ac:chgData name="Coach Trevor Johnson-Steigelman" userId="ebc2359aed2642f5" providerId="LiveId" clId="{14488210-15EB-4D52-AC17-F34C6E9F7E11}" dt="2019-05-27T16:55:02.500" v="3004" actId="478"/>
          <ac:spMkLst>
            <pc:docMk/>
            <pc:sldMk cId="3641718201" sldId="256"/>
            <ac:spMk id="8" creationId="{F4F47B63-7879-44A5-A3B8-AF8D23699ED6}"/>
          </ac:spMkLst>
        </pc:spChg>
        <pc:spChg chg="add mod">
          <ac:chgData name="Coach Trevor Johnson-Steigelman" userId="ebc2359aed2642f5" providerId="LiveId" clId="{14488210-15EB-4D52-AC17-F34C6E9F7E11}" dt="2019-05-27T17:01:15.658" v="3072" actId="1076"/>
          <ac:spMkLst>
            <pc:docMk/>
            <pc:sldMk cId="3641718201" sldId="256"/>
            <ac:spMk id="9" creationId="{B88E7357-1121-4982-9A5C-E843F02E5F19}"/>
          </ac:spMkLst>
        </pc:spChg>
      </pc:sldChg>
      <pc:sldChg chg="modSp modAnim">
        <pc:chgData name="Coach Trevor Johnson-Steigelman" userId="ebc2359aed2642f5" providerId="LiveId" clId="{14488210-15EB-4D52-AC17-F34C6E9F7E11}" dt="2019-05-27T16:26:40.595" v="2604"/>
        <pc:sldMkLst>
          <pc:docMk/>
          <pc:sldMk cId="2881992993" sldId="270"/>
        </pc:sldMkLst>
        <pc:picChg chg="mod">
          <ac:chgData name="Coach Trevor Johnson-Steigelman" userId="ebc2359aed2642f5" providerId="LiveId" clId="{14488210-15EB-4D52-AC17-F34C6E9F7E11}" dt="2019-05-27T16:26:22.065" v="2603" actId="1440"/>
          <ac:picMkLst>
            <pc:docMk/>
            <pc:sldMk cId="2881992993" sldId="270"/>
            <ac:picMk id="3" creationId="{E02AE3E2-AA79-4A30-B714-32C04F68F335}"/>
          </ac:picMkLst>
        </pc:picChg>
      </pc:sldChg>
      <pc:sldChg chg="del modTransition">
        <pc:chgData name="Coach Trevor Johnson-Steigelman" userId="ebc2359aed2642f5" providerId="LiveId" clId="{14488210-15EB-4D52-AC17-F34C6E9F7E11}" dt="2019-05-27T15:22:36.889" v="343" actId="2696"/>
        <pc:sldMkLst>
          <pc:docMk/>
          <pc:sldMk cId="2500147266" sldId="276"/>
        </pc:sldMkLst>
      </pc:sldChg>
      <pc:sldChg chg="modSp">
        <pc:chgData name="Coach Trevor Johnson-Steigelman" userId="ebc2359aed2642f5" providerId="LiveId" clId="{14488210-15EB-4D52-AC17-F34C6E9F7E11}" dt="2019-05-26T15:23:34.033" v="308" actId="14100"/>
        <pc:sldMkLst>
          <pc:docMk/>
          <pc:sldMk cId="3271972787" sldId="278"/>
        </pc:sldMkLst>
        <pc:spChg chg="mod">
          <ac:chgData name="Coach Trevor Johnson-Steigelman" userId="ebc2359aed2642f5" providerId="LiveId" clId="{14488210-15EB-4D52-AC17-F34C6E9F7E11}" dt="2019-05-26T15:23:34.033" v="308" actId="14100"/>
          <ac:spMkLst>
            <pc:docMk/>
            <pc:sldMk cId="3271972787" sldId="278"/>
            <ac:spMk id="3" creationId="{B95A5E52-F288-428C-9588-F8844EB3BA59}"/>
          </ac:spMkLst>
        </pc:spChg>
        <pc:spChg chg="mod">
          <ac:chgData name="Coach Trevor Johnson-Steigelman" userId="ebc2359aed2642f5" providerId="LiveId" clId="{14488210-15EB-4D52-AC17-F34C6E9F7E11}" dt="2019-05-26T15:23:15.852" v="307"/>
          <ac:spMkLst>
            <pc:docMk/>
            <pc:sldMk cId="3271972787" sldId="278"/>
            <ac:spMk id="4" creationId="{B95A5E52-F288-428C-9588-F8844EB3BA59}"/>
          </ac:spMkLst>
        </pc:spChg>
      </pc:sldChg>
      <pc:sldChg chg="addSp modSp">
        <pc:chgData name="Coach Trevor Johnson-Steigelman" userId="ebc2359aed2642f5" providerId="LiveId" clId="{14488210-15EB-4D52-AC17-F34C6E9F7E11}" dt="2019-05-27T15:26:48.005" v="619" actId="1035"/>
        <pc:sldMkLst>
          <pc:docMk/>
          <pc:sldMk cId="3199595307" sldId="279"/>
        </pc:sldMkLst>
        <pc:spChg chg="mod">
          <ac:chgData name="Coach Trevor Johnson-Steigelman" userId="ebc2359aed2642f5" providerId="LiveId" clId="{14488210-15EB-4D52-AC17-F34C6E9F7E11}" dt="2019-05-27T15:26:41.840" v="597" actId="14100"/>
          <ac:spMkLst>
            <pc:docMk/>
            <pc:sldMk cId="3199595307" sldId="279"/>
            <ac:spMk id="5" creationId="{777FB4D3-287C-46FB-A544-0F4494618F2F}"/>
          </ac:spMkLst>
        </pc:spChg>
        <pc:spChg chg="add mod">
          <ac:chgData name="Coach Trevor Johnson-Steigelman" userId="ebc2359aed2642f5" providerId="LiveId" clId="{14488210-15EB-4D52-AC17-F34C6E9F7E11}" dt="2019-05-27T15:26:48.005" v="619" actId="1035"/>
          <ac:spMkLst>
            <pc:docMk/>
            <pc:sldMk cId="3199595307" sldId="279"/>
            <ac:spMk id="6" creationId="{29BF569E-A54E-45B5-8B47-5A3336BAD075}"/>
          </ac:spMkLst>
        </pc:spChg>
        <pc:picChg chg="mod modCrop">
          <ac:chgData name="Coach Trevor Johnson-Steigelman" userId="ebc2359aed2642f5" providerId="LiveId" clId="{14488210-15EB-4D52-AC17-F34C6E9F7E11}" dt="2019-05-27T15:26:34.325" v="596" actId="1038"/>
          <ac:picMkLst>
            <pc:docMk/>
            <pc:sldMk cId="3199595307" sldId="279"/>
            <ac:picMk id="11" creationId="{CA07875D-FE1C-4BB5-B888-52FD909AF16A}"/>
          </ac:picMkLst>
        </pc:picChg>
        <pc:picChg chg="mod modCrop">
          <ac:chgData name="Coach Trevor Johnson-Steigelman" userId="ebc2359aed2642f5" providerId="LiveId" clId="{14488210-15EB-4D52-AC17-F34C6E9F7E11}" dt="2019-05-27T15:26:34.325" v="596" actId="1038"/>
          <ac:picMkLst>
            <pc:docMk/>
            <pc:sldMk cId="3199595307" sldId="279"/>
            <ac:picMk id="15" creationId="{B61A61D7-937D-4327-A83D-C093D6C87EE7}"/>
          </ac:picMkLst>
        </pc:picChg>
      </pc:sldChg>
      <pc:sldChg chg="addSp delSp modSp">
        <pc:chgData name="Coach Trevor Johnson-Steigelman" userId="ebc2359aed2642f5" providerId="LiveId" clId="{14488210-15EB-4D52-AC17-F34C6E9F7E11}" dt="2019-05-27T15:46:48.717" v="1227" actId="962"/>
        <pc:sldMkLst>
          <pc:docMk/>
          <pc:sldMk cId="4051534222" sldId="280"/>
        </pc:sldMkLst>
        <pc:picChg chg="add del mod">
          <ac:chgData name="Coach Trevor Johnson-Steigelman" userId="ebc2359aed2642f5" providerId="LiveId" clId="{14488210-15EB-4D52-AC17-F34C6E9F7E11}" dt="2019-05-27T15:43:31.486" v="1051" actId="478"/>
          <ac:picMkLst>
            <pc:docMk/>
            <pc:sldMk cId="4051534222" sldId="280"/>
            <ac:picMk id="5" creationId="{DAA937B7-6AE3-4551-AB49-FC52597DC514}"/>
          </ac:picMkLst>
        </pc:picChg>
        <pc:picChg chg="del mod">
          <ac:chgData name="Coach Trevor Johnson-Steigelman" userId="ebc2359aed2642f5" providerId="LiveId" clId="{14488210-15EB-4D52-AC17-F34C6E9F7E11}" dt="2019-05-27T15:40:29.974" v="691" actId="478"/>
          <ac:picMkLst>
            <pc:docMk/>
            <pc:sldMk cId="4051534222" sldId="280"/>
            <ac:picMk id="7" creationId="{2EB9189F-FCCD-4765-ABD6-8F5DF186E5BA}"/>
          </ac:picMkLst>
        </pc:picChg>
        <pc:picChg chg="add del mod">
          <ac:chgData name="Coach Trevor Johnson-Steigelman" userId="ebc2359aed2642f5" providerId="LiveId" clId="{14488210-15EB-4D52-AC17-F34C6E9F7E11}" dt="2019-05-27T15:46:07.940" v="1084" actId="478"/>
          <ac:picMkLst>
            <pc:docMk/>
            <pc:sldMk cId="4051534222" sldId="280"/>
            <ac:picMk id="8" creationId="{788CBB18-3B3E-40A0-9D4C-AD7109496A5D}"/>
          </ac:picMkLst>
        </pc:picChg>
        <pc:picChg chg="add mod">
          <ac:chgData name="Coach Trevor Johnson-Steigelman" userId="ebc2359aed2642f5" providerId="LiveId" clId="{14488210-15EB-4D52-AC17-F34C6E9F7E11}" dt="2019-05-27T15:44:35.450" v="1074" actId="13244"/>
          <ac:picMkLst>
            <pc:docMk/>
            <pc:sldMk cId="4051534222" sldId="280"/>
            <ac:picMk id="9" creationId="{CA021E62-F1FF-46B3-9C8D-D0BB9F674FA6}"/>
          </ac:picMkLst>
        </pc:picChg>
        <pc:picChg chg="add mod">
          <ac:chgData name="Coach Trevor Johnson-Steigelman" userId="ebc2359aed2642f5" providerId="LiveId" clId="{14488210-15EB-4D52-AC17-F34C6E9F7E11}" dt="2019-05-27T15:46:48.717" v="1227" actId="962"/>
          <ac:picMkLst>
            <pc:docMk/>
            <pc:sldMk cId="4051534222" sldId="280"/>
            <ac:picMk id="11" creationId="{A2858E24-086C-4F4A-9215-801C21501B3E}"/>
          </ac:picMkLst>
        </pc:picChg>
      </pc:sldChg>
      <pc:sldChg chg="addSp delSp modSp">
        <pc:chgData name="Coach Trevor Johnson-Steigelman" userId="ebc2359aed2642f5" providerId="LiveId" clId="{14488210-15EB-4D52-AC17-F34C6E9F7E11}" dt="2019-05-27T15:35:26.557" v="682" actId="13244"/>
        <pc:sldMkLst>
          <pc:docMk/>
          <pc:sldMk cId="306350339" sldId="290"/>
        </pc:sldMkLst>
        <pc:spChg chg="add del mod">
          <ac:chgData name="Coach Trevor Johnson-Steigelman" userId="ebc2359aed2642f5" providerId="LiveId" clId="{14488210-15EB-4D52-AC17-F34C6E9F7E11}" dt="2019-05-27T15:30:35.947" v="627"/>
          <ac:spMkLst>
            <pc:docMk/>
            <pc:sldMk cId="306350339" sldId="290"/>
            <ac:spMk id="7" creationId="{F3470FAC-3DAF-46D0-808F-D0D662B13ACE}"/>
          </ac:spMkLst>
        </pc:spChg>
        <pc:spChg chg="mod">
          <ac:chgData name="Coach Trevor Johnson-Steigelman" userId="ebc2359aed2642f5" providerId="LiveId" clId="{14488210-15EB-4D52-AC17-F34C6E9F7E11}" dt="2019-05-27T15:35:26.557" v="682" actId="13244"/>
          <ac:spMkLst>
            <pc:docMk/>
            <pc:sldMk cId="306350339" sldId="290"/>
            <ac:spMk id="8" creationId="{00000000-0000-0000-0000-000000000000}"/>
          </ac:spMkLst>
        </pc:spChg>
        <pc:spChg chg="add del mod">
          <ac:chgData name="Coach Trevor Johnson-Steigelman" userId="ebc2359aed2642f5" providerId="LiveId" clId="{14488210-15EB-4D52-AC17-F34C6E9F7E11}" dt="2019-05-27T15:32:46.954" v="674"/>
          <ac:spMkLst>
            <pc:docMk/>
            <pc:sldMk cId="306350339" sldId="290"/>
            <ac:spMk id="15" creationId="{48E49C03-8AD5-4CF5-A8C8-14E4B3A06D0B}"/>
          </ac:spMkLst>
        </pc:spChg>
        <pc:picChg chg="mod ord">
          <ac:chgData name="Coach Trevor Johnson-Steigelman" userId="ebc2359aed2642f5" providerId="LiveId" clId="{14488210-15EB-4D52-AC17-F34C6E9F7E11}" dt="2019-05-27T15:35:00.435" v="681" actId="1076"/>
          <ac:picMkLst>
            <pc:docMk/>
            <pc:sldMk cId="306350339" sldId="290"/>
            <ac:picMk id="3" creationId="{FC57699E-6C1D-4F76-BF55-6E092305A9B0}"/>
          </ac:picMkLst>
        </pc:picChg>
        <pc:picChg chg="add del mod">
          <ac:chgData name="Coach Trevor Johnson-Steigelman" userId="ebc2359aed2642f5" providerId="LiveId" clId="{14488210-15EB-4D52-AC17-F34C6E9F7E11}" dt="2019-05-27T15:30:32.189" v="626"/>
          <ac:picMkLst>
            <pc:docMk/>
            <pc:sldMk cId="306350339" sldId="290"/>
            <ac:picMk id="5" creationId="{DC9CA78B-C5E7-484E-A3EF-100B39F13633}"/>
          </ac:picMkLst>
        </pc:picChg>
        <pc:picChg chg="del">
          <ac:chgData name="Coach Trevor Johnson-Steigelman" userId="ebc2359aed2642f5" providerId="LiveId" clId="{14488210-15EB-4D52-AC17-F34C6E9F7E11}" dt="2019-05-27T15:30:28.585" v="625" actId="478"/>
          <ac:picMkLst>
            <pc:docMk/>
            <pc:sldMk cId="306350339" sldId="290"/>
            <ac:picMk id="10" creationId="{00000000-0000-0000-0000-000000000000}"/>
          </ac:picMkLst>
        </pc:picChg>
        <pc:picChg chg="add mod">
          <ac:chgData name="Coach Trevor Johnson-Steigelman" userId="ebc2359aed2642f5" providerId="LiveId" clId="{14488210-15EB-4D52-AC17-F34C6E9F7E11}" dt="2019-05-27T15:34:30.675" v="677" actId="12788"/>
          <ac:picMkLst>
            <pc:docMk/>
            <pc:sldMk cId="306350339" sldId="290"/>
            <ac:picMk id="11" creationId="{18466928-B1FE-4EC9-81CE-B850B1D096BE}"/>
          </ac:picMkLst>
        </pc:picChg>
        <pc:picChg chg="add del mod">
          <ac:chgData name="Coach Trevor Johnson-Steigelman" userId="ebc2359aed2642f5" providerId="LiveId" clId="{14488210-15EB-4D52-AC17-F34C6E9F7E11}" dt="2019-05-27T15:32:44.341" v="673"/>
          <ac:picMkLst>
            <pc:docMk/>
            <pc:sldMk cId="306350339" sldId="290"/>
            <ac:picMk id="12" creationId="{A3E0846F-8665-4F4D-8A51-F55B2D03FAFD}"/>
          </ac:picMkLst>
        </pc:picChg>
        <pc:picChg chg="del mod">
          <ac:chgData name="Coach Trevor Johnson-Steigelman" userId="ebc2359aed2642f5" providerId="LiveId" clId="{14488210-15EB-4D52-AC17-F34C6E9F7E11}" dt="2019-05-27T15:32:23.778" v="643" actId="478"/>
          <ac:picMkLst>
            <pc:docMk/>
            <pc:sldMk cId="306350339" sldId="290"/>
            <ac:picMk id="13" creationId="{00000000-0000-0000-0000-000000000000}"/>
          </ac:picMkLst>
        </pc:picChg>
        <pc:picChg chg="add mod">
          <ac:chgData name="Coach Trevor Johnson-Steigelman" userId="ebc2359aed2642f5" providerId="LiveId" clId="{14488210-15EB-4D52-AC17-F34C6E9F7E11}" dt="2019-05-27T15:34:35.466" v="678" actId="12788"/>
          <ac:picMkLst>
            <pc:docMk/>
            <pc:sldMk cId="306350339" sldId="290"/>
            <ac:picMk id="16" creationId="{56E6227F-6C20-41A9-AAB4-C376DD9156F2}"/>
          </ac:picMkLst>
        </pc:picChg>
      </pc:sldChg>
      <pc:sldChg chg="modSp">
        <pc:chgData name="Coach Trevor Johnson-Steigelman" userId="ebc2359aed2642f5" providerId="LiveId" clId="{14488210-15EB-4D52-AC17-F34C6E9F7E11}" dt="2019-05-26T15:42:35.934" v="342" actId="20577"/>
        <pc:sldMkLst>
          <pc:docMk/>
          <pc:sldMk cId="197026644" sldId="293"/>
        </pc:sldMkLst>
        <pc:spChg chg="mod">
          <ac:chgData name="Coach Trevor Johnson-Steigelman" userId="ebc2359aed2642f5" providerId="LiveId" clId="{14488210-15EB-4D52-AC17-F34C6E9F7E11}" dt="2019-05-26T15:42:35.934" v="342" actId="20577"/>
          <ac:spMkLst>
            <pc:docMk/>
            <pc:sldMk cId="197026644" sldId="293"/>
            <ac:spMk id="4" creationId="{00000000-0000-0000-0000-000000000000}"/>
          </ac:spMkLst>
        </pc:spChg>
      </pc:sldChg>
      <pc:sldChg chg="modSp">
        <pc:chgData name="Coach Trevor Johnson-Steigelman" userId="ebc2359aed2642f5" providerId="LiveId" clId="{14488210-15EB-4D52-AC17-F34C6E9F7E11}" dt="2019-05-27T15:36:09.602" v="683" actId="1076"/>
        <pc:sldMkLst>
          <pc:docMk/>
          <pc:sldMk cId="771105826" sldId="299"/>
        </pc:sldMkLst>
        <pc:picChg chg="mod">
          <ac:chgData name="Coach Trevor Johnson-Steigelman" userId="ebc2359aed2642f5" providerId="LiveId" clId="{14488210-15EB-4D52-AC17-F34C6E9F7E11}" dt="2019-05-27T15:36:09.602" v="683" actId="1076"/>
          <ac:picMkLst>
            <pc:docMk/>
            <pc:sldMk cId="771105826" sldId="299"/>
            <ac:picMk id="9" creationId="{134EE9BD-144C-443F-8621-1FAE7874A968}"/>
          </ac:picMkLst>
        </pc:picChg>
      </pc:sldChg>
      <pc:sldChg chg="del">
        <pc:chgData name="Coach Trevor Johnson-Steigelman" userId="ebc2359aed2642f5" providerId="LiveId" clId="{14488210-15EB-4D52-AC17-F34C6E9F7E11}" dt="2019-05-26T12:49:49.008" v="102" actId="2696"/>
        <pc:sldMkLst>
          <pc:docMk/>
          <pc:sldMk cId="3765112871" sldId="301"/>
        </pc:sldMkLst>
      </pc:sldChg>
      <pc:sldChg chg="del modTransition">
        <pc:chgData name="Coach Trevor Johnson-Steigelman" userId="ebc2359aed2642f5" providerId="LiveId" clId="{14488210-15EB-4D52-AC17-F34C6E9F7E11}" dt="2019-05-27T15:22:42.779" v="344" actId="2696"/>
        <pc:sldMkLst>
          <pc:docMk/>
          <pc:sldMk cId="903389077" sldId="302"/>
        </pc:sldMkLst>
      </pc:sldChg>
      <pc:sldChg chg="modSp modAnim">
        <pc:chgData name="Coach Trevor Johnson-Steigelman" userId="ebc2359aed2642f5" providerId="LiveId" clId="{14488210-15EB-4D52-AC17-F34C6E9F7E11}" dt="2019-05-27T16:34:11.062" v="2769" actId="962"/>
        <pc:sldMkLst>
          <pc:docMk/>
          <pc:sldMk cId="2047285028" sldId="303"/>
        </pc:sldMkLst>
        <pc:picChg chg="mod">
          <ac:chgData name="Coach Trevor Johnson-Steigelman" userId="ebc2359aed2642f5" providerId="LiveId" clId="{14488210-15EB-4D52-AC17-F34C6E9F7E11}" dt="2019-05-27T16:34:11.062" v="2769" actId="962"/>
          <ac:picMkLst>
            <pc:docMk/>
            <pc:sldMk cId="2047285028" sldId="303"/>
            <ac:picMk id="8" creationId="{C8F36175-B1DA-4338-98BB-18E76C894020}"/>
          </ac:picMkLst>
        </pc:picChg>
      </pc:sldChg>
      <pc:sldChg chg="modSp modAnim">
        <pc:chgData name="Coach Trevor Johnson-Steigelman" userId="ebc2359aed2642f5" providerId="LiveId" clId="{14488210-15EB-4D52-AC17-F34C6E9F7E11}" dt="2019-05-27T16:34:41.790" v="2921" actId="962"/>
        <pc:sldMkLst>
          <pc:docMk/>
          <pc:sldMk cId="341522677" sldId="304"/>
        </pc:sldMkLst>
        <pc:picChg chg="mod">
          <ac:chgData name="Coach Trevor Johnson-Steigelman" userId="ebc2359aed2642f5" providerId="LiveId" clId="{14488210-15EB-4D52-AC17-F34C6E9F7E11}" dt="2019-05-27T16:34:41.790" v="2921" actId="962"/>
          <ac:picMkLst>
            <pc:docMk/>
            <pc:sldMk cId="341522677" sldId="304"/>
            <ac:picMk id="11" creationId="{1266145E-7EFB-42CF-B5F8-B3A3472AEABD}"/>
          </ac:picMkLst>
        </pc:picChg>
      </pc:sldChg>
      <pc:sldChg chg="modAnim">
        <pc:chgData name="Coach Trevor Johnson-Steigelman" userId="ebc2359aed2642f5" providerId="LiveId" clId="{14488210-15EB-4D52-AC17-F34C6E9F7E11}" dt="2019-05-26T15:42:11.826" v="337"/>
        <pc:sldMkLst>
          <pc:docMk/>
          <pc:sldMk cId="2315652654" sldId="317"/>
        </pc:sldMkLst>
      </pc:sldChg>
      <pc:sldChg chg="addSp delSp modSp">
        <pc:chgData name="Coach Trevor Johnson-Steigelman" userId="ebc2359aed2642f5" providerId="LiveId" clId="{14488210-15EB-4D52-AC17-F34C6E9F7E11}" dt="2019-05-27T15:54:51.756" v="1281" actId="1076"/>
        <pc:sldMkLst>
          <pc:docMk/>
          <pc:sldMk cId="1846105532" sldId="318"/>
        </pc:sldMkLst>
        <pc:spChg chg="add del mod">
          <ac:chgData name="Coach Trevor Johnson-Steigelman" userId="ebc2359aed2642f5" providerId="LiveId" clId="{14488210-15EB-4D52-AC17-F34C6E9F7E11}" dt="2019-05-27T15:54:21.638" v="1265" actId="478"/>
          <ac:spMkLst>
            <pc:docMk/>
            <pc:sldMk cId="1846105532" sldId="318"/>
            <ac:spMk id="3" creationId="{0FA677A1-8159-4616-88C2-F0BCDD7500F7}"/>
          </ac:spMkLst>
        </pc:spChg>
        <pc:spChg chg="mod">
          <ac:chgData name="Coach Trevor Johnson-Steigelman" userId="ebc2359aed2642f5" providerId="LiveId" clId="{14488210-15EB-4D52-AC17-F34C6E9F7E11}" dt="2019-05-27T15:54:51.756" v="1281" actId="1076"/>
          <ac:spMkLst>
            <pc:docMk/>
            <pc:sldMk cId="1846105532" sldId="318"/>
            <ac:spMk id="4" creationId="{9FC8BBA2-7269-43C4-8242-F79286A6AFDA}"/>
          </ac:spMkLst>
        </pc:spChg>
        <pc:spChg chg="add del mod">
          <ac:chgData name="Coach Trevor Johnson-Steigelman" userId="ebc2359aed2642f5" providerId="LiveId" clId="{14488210-15EB-4D52-AC17-F34C6E9F7E11}" dt="2019-05-27T15:53:42.029" v="1254"/>
          <ac:spMkLst>
            <pc:docMk/>
            <pc:sldMk cId="1846105532" sldId="318"/>
            <ac:spMk id="6" creationId="{5C8A3D54-3809-4197-93E6-7DBD1AC7B0CC}"/>
          </ac:spMkLst>
        </pc:spChg>
        <pc:spChg chg="add mod">
          <ac:chgData name="Coach Trevor Johnson-Steigelman" userId="ebc2359aed2642f5" providerId="LiveId" clId="{14488210-15EB-4D52-AC17-F34C6E9F7E11}" dt="2019-05-27T15:54:29.577" v="1273" actId="1035"/>
          <ac:spMkLst>
            <pc:docMk/>
            <pc:sldMk cId="1846105532" sldId="318"/>
            <ac:spMk id="8" creationId="{74027B65-4F01-4FBC-AF69-1CCED7140D04}"/>
          </ac:spMkLst>
        </pc:spChg>
      </pc:sldChg>
      <pc:sldChg chg="addSp modSp">
        <pc:chgData name="Coach Trevor Johnson-Steigelman" userId="ebc2359aed2642f5" providerId="LiveId" clId="{14488210-15EB-4D52-AC17-F34C6E9F7E11}" dt="2019-05-27T16:31:29.739" v="2664" actId="1037"/>
        <pc:sldMkLst>
          <pc:docMk/>
          <pc:sldMk cId="2207598740" sldId="319"/>
        </pc:sldMkLst>
        <pc:spChg chg="mod">
          <ac:chgData name="Coach Trevor Johnson-Steigelman" userId="ebc2359aed2642f5" providerId="LiveId" clId="{14488210-15EB-4D52-AC17-F34C6E9F7E11}" dt="2019-05-27T16:29:39.926" v="2652" actId="20577"/>
          <ac:spMkLst>
            <pc:docMk/>
            <pc:sldMk cId="2207598740" sldId="319"/>
            <ac:spMk id="2" creationId="{2D6F4A1A-8DBB-4175-8538-5DE0587498B3}"/>
          </ac:spMkLst>
        </pc:spChg>
        <pc:spChg chg="mod">
          <ac:chgData name="Coach Trevor Johnson-Steigelman" userId="ebc2359aed2642f5" providerId="LiveId" clId="{14488210-15EB-4D52-AC17-F34C6E9F7E11}" dt="2019-05-27T16:29:54.785" v="2656" actId="20577"/>
          <ac:spMkLst>
            <pc:docMk/>
            <pc:sldMk cId="2207598740" sldId="319"/>
            <ac:spMk id="4" creationId="{FA2B30F1-9A27-4FD9-A7F8-6F9BEF376DF1}"/>
          </ac:spMkLst>
        </pc:spChg>
        <pc:picChg chg="mod modCrop">
          <ac:chgData name="Coach Trevor Johnson-Steigelman" userId="ebc2359aed2642f5" providerId="LiveId" clId="{14488210-15EB-4D52-AC17-F34C6E9F7E11}" dt="2019-05-27T16:31:14.383" v="2660" actId="1035"/>
          <ac:picMkLst>
            <pc:docMk/>
            <pc:sldMk cId="2207598740" sldId="319"/>
            <ac:picMk id="5" creationId="{BA0E857A-48C2-4D6A-B634-C60D144936F5}"/>
          </ac:picMkLst>
        </pc:picChg>
        <pc:picChg chg="add mod modCrop">
          <ac:chgData name="Coach Trevor Johnson-Steigelman" userId="ebc2359aed2642f5" providerId="LiveId" clId="{14488210-15EB-4D52-AC17-F34C6E9F7E11}" dt="2019-05-27T16:31:29.739" v="2664" actId="1037"/>
          <ac:picMkLst>
            <pc:docMk/>
            <pc:sldMk cId="2207598740" sldId="319"/>
            <ac:picMk id="6" creationId="{5AF66833-E8DE-4977-876C-6D05FE7B61F1}"/>
          </ac:picMkLst>
        </pc:picChg>
      </pc:sldChg>
      <pc:sldChg chg="addSp delSp modSp">
        <pc:chgData name="Coach Trevor Johnson-Steigelman" userId="ebc2359aed2642f5" providerId="LiveId" clId="{14488210-15EB-4D52-AC17-F34C6E9F7E11}" dt="2019-05-27T16:41:34.548" v="2994" actId="20577"/>
        <pc:sldMkLst>
          <pc:docMk/>
          <pc:sldMk cId="2479251633" sldId="320"/>
        </pc:sldMkLst>
        <pc:spChg chg="mod">
          <ac:chgData name="Coach Trevor Johnson-Steigelman" userId="ebc2359aed2642f5" providerId="LiveId" clId="{14488210-15EB-4D52-AC17-F34C6E9F7E11}" dt="2019-05-27T16:05:44.643" v="2546" actId="20577"/>
          <ac:spMkLst>
            <pc:docMk/>
            <pc:sldMk cId="2479251633" sldId="320"/>
            <ac:spMk id="4" creationId="{24A67E5F-1297-4E71-859A-44C1C07AF273}"/>
          </ac:spMkLst>
        </pc:spChg>
        <pc:graphicFrameChg chg="add mod modGraphic">
          <ac:chgData name="Coach Trevor Johnson-Steigelman" userId="ebc2359aed2642f5" providerId="LiveId" clId="{14488210-15EB-4D52-AC17-F34C6E9F7E11}" dt="2019-05-27T16:41:34.548" v="2994" actId="20577"/>
          <ac:graphicFrameMkLst>
            <pc:docMk/>
            <pc:sldMk cId="2479251633" sldId="320"/>
            <ac:graphicFrameMk id="3" creationId="{24A01A50-9C52-4CC9-BFDD-E3D418E497B6}"/>
          </ac:graphicFrameMkLst>
        </pc:graphicFrameChg>
        <pc:graphicFrameChg chg="add del mod">
          <ac:chgData name="Coach Trevor Johnson-Steigelman" userId="ebc2359aed2642f5" providerId="LiveId" clId="{14488210-15EB-4D52-AC17-F34C6E9F7E11}" dt="2019-05-27T16:08:59.539" v="2568"/>
          <ac:graphicFrameMkLst>
            <pc:docMk/>
            <pc:sldMk cId="2479251633" sldId="320"/>
            <ac:graphicFrameMk id="6" creationId="{5F1F53D0-78E9-4C68-8B9E-2ABCD42C78B8}"/>
          </ac:graphicFrameMkLst>
        </pc:graphicFrameChg>
        <pc:graphicFrameChg chg="add del mod">
          <ac:chgData name="Coach Trevor Johnson-Steigelman" userId="ebc2359aed2642f5" providerId="LiveId" clId="{14488210-15EB-4D52-AC17-F34C6E9F7E11}" dt="2019-05-27T16:09:13.849" v="2571" actId="478"/>
          <ac:graphicFrameMkLst>
            <pc:docMk/>
            <pc:sldMk cId="2479251633" sldId="320"/>
            <ac:graphicFrameMk id="7" creationId="{62B3B957-491D-4116-ABE2-48B3EC5C7187}"/>
          </ac:graphicFrameMkLst>
        </pc:graphicFrameChg>
        <pc:picChg chg="mod">
          <ac:chgData name="Coach Trevor Johnson-Steigelman" userId="ebc2359aed2642f5" providerId="LiveId" clId="{14488210-15EB-4D52-AC17-F34C6E9F7E11}" dt="2019-05-27T16:37:18.571" v="2985" actId="962"/>
          <ac:picMkLst>
            <pc:docMk/>
            <pc:sldMk cId="2479251633" sldId="320"/>
            <ac:picMk id="5" creationId="{35BBED6D-EC49-4781-A431-B4D2B61C5AD7}"/>
          </ac:picMkLst>
        </pc:picChg>
      </pc:sldChg>
      <pc:sldChg chg="del">
        <pc:chgData name="Coach Trevor Johnson-Steigelman" userId="ebc2359aed2642f5" providerId="LiveId" clId="{14488210-15EB-4D52-AC17-F34C6E9F7E11}" dt="2019-05-27T15:48:21.261" v="1228" actId="2696"/>
        <pc:sldMkLst>
          <pc:docMk/>
          <pc:sldMk cId="1379636800" sldId="324"/>
        </pc:sldMkLst>
      </pc:sldChg>
      <pc:sldChg chg="del">
        <pc:chgData name="Coach Trevor Johnson-Steigelman" userId="ebc2359aed2642f5" providerId="LiveId" clId="{14488210-15EB-4D52-AC17-F34C6E9F7E11}" dt="2019-05-26T12:51:34.358" v="103" actId="2696"/>
        <pc:sldMkLst>
          <pc:docMk/>
          <pc:sldMk cId="1112470912" sldId="325"/>
        </pc:sldMkLst>
      </pc:sldChg>
      <pc:sldChg chg="del modTransition">
        <pc:chgData name="Coach Trevor Johnson-Steigelman" userId="ebc2359aed2642f5" providerId="LiveId" clId="{14488210-15EB-4D52-AC17-F34C6E9F7E11}" dt="2019-05-26T12:09:29.242" v="38" actId="2696"/>
        <pc:sldMkLst>
          <pc:docMk/>
          <pc:sldMk cId="308977559" sldId="326"/>
        </pc:sldMkLst>
      </pc:sldChg>
      <pc:sldChg chg="modSp add del modAnim">
        <pc:chgData name="Coach Trevor Johnson-Steigelman" userId="ebc2359aed2642f5" providerId="LiveId" clId="{14488210-15EB-4D52-AC17-F34C6E9F7E11}" dt="2019-05-26T15:38:09.245" v="332"/>
        <pc:sldMkLst>
          <pc:docMk/>
          <pc:sldMk cId="3271332255" sldId="327"/>
        </pc:sldMkLst>
        <pc:spChg chg="mod">
          <ac:chgData name="Coach Trevor Johnson-Steigelman" userId="ebc2359aed2642f5" providerId="LiveId" clId="{14488210-15EB-4D52-AC17-F34C6E9F7E11}" dt="2019-05-26T12:59:35.363" v="146" actId="20577"/>
          <ac:spMkLst>
            <pc:docMk/>
            <pc:sldMk cId="3271332255" sldId="327"/>
            <ac:spMk id="2" creationId="{1CCA1B2F-9963-4928-9390-BEA98ED5E58B}"/>
          </ac:spMkLst>
        </pc:spChg>
        <pc:spChg chg="mod">
          <ac:chgData name="Coach Trevor Johnson-Steigelman" userId="ebc2359aed2642f5" providerId="LiveId" clId="{14488210-15EB-4D52-AC17-F34C6E9F7E11}" dt="2019-05-26T12:59:14.366" v="109" actId="1076"/>
          <ac:spMkLst>
            <pc:docMk/>
            <pc:sldMk cId="3271332255" sldId="327"/>
            <ac:spMk id="3" creationId="{6A1587C1-64C0-4C01-913E-8EE43CF1C34C}"/>
          </ac:spMkLst>
        </pc:spChg>
        <pc:picChg chg="mod">
          <ac:chgData name="Coach Trevor Johnson-Steigelman" userId="ebc2359aed2642f5" providerId="LiveId" clId="{14488210-15EB-4D52-AC17-F34C6E9F7E11}" dt="2019-05-26T13:01:20.519" v="180" actId="14100"/>
          <ac:picMkLst>
            <pc:docMk/>
            <pc:sldMk cId="3271332255" sldId="327"/>
            <ac:picMk id="5" creationId="{2CC492F3-A106-4814-8A1A-BB9EF4D41B8D}"/>
          </ac:picMkLst>
        </pc:picChg>
      </pc:sldChg>
      <pc:sldChg chg="modSp modAnim">
        <pc:chgData name="Coach Trevor Johnson-Steigelman" userId="ebc2359aed2642f5" providerId="LiveId" clId="{14488210-15EB-4D52-AC17-F34C6E9F7E11}" dt="2019-05-26T15:38:12.022" v="333"/>
        <pc:sldMkLst>
          <pc:docMk/>
          <pc:sldMk cId="1673112873" sldId="328"/>
        </pc:sldMkLst>
        <pc:spChg chg="mod">
          <ac:chgData name="Coach Trevor Johnson-Steigelman" userId="ebc2359aed2642f5" providerId="LiveId" clId="{14488210-15EB-4D52-AC17-F34C6E9F7E11}" dt="2019-05-26T12:59:46.651" v="171" actId="20577"/>
          <ac:spMkLst>
            <pc:docMk/>
            <pc:sldMk cId="1673112873" sldId="328"/>
            <ac:spMk id="2" creationId="{3555C4B9-5486-43F4-AE82-AD66FA4B23BF}"/>
          </ac:spMkLst>
        </pc:spChg>
        <pc:picChg chg="mod">
          <ac:chgData name="Coach Trevor Johnson-Steigelman" userId="ebc2359aed2642f5" providerId="LiveId" clId="{14488210-15EB-4D52-AC17-F34C6E9F7E11}" dt="2019-05-26T13:01:58.047" v="207" actId="1076"/>
          <ac:picMkLst>
            <pc:docMk/>
            <pc:sldMk cId="1673112873" sldId="328"/>
            <ac:picMk id="5" creationId="{6CD8AFC0-6927-4654-B4A1-291D8218886C}"/>
          </ac:picMkLst>
        </pc:picChg>
      </pc:sldChg>
      <pc:sldChg chg="addSp delSp modSp add modAnim">
        <pc:chgData name="Coach Trevor Johnson-Steigelman" userId="ebc2359aed2642f5" providerId="LiveId" clId="{14488210-15EB-4D52-AC17-F34C6E9F7E11}" dt="2019-05-26T15:38:06.093" v="331"/>
        <pc:sldMkLst>
          <pc:docMk/>
          <pc:sldMk cId="2329100897" sldId="329"/>
        </pc:sldMkLst>
        <pc:spChg chg="mod">
          <ac:chgData name="Coach Trevor Johnson-Steigelman" userId="ebc2359aed2642f5" providerId="LiveId" clId="{14488210-15EB-4D52-AC17-F34C6E9F7E11}" dt="2019-05-26T12:07:37.289" v="35" actId="20577"/>
          <ac:spMkLst>
            <pc:docMk/>
            <pc:sldMk cId="2329100897" sldId="329"/>
            <ac:spMk id="2" creationId="{11559567-3CD7-4466-9288-7AE1FC2C0E68}"/>
          </ac:spMkLst>
        </pc:spChg>
        <pc:spChg chg="mod">
          <ac:chgData name="Coach Trevor Johnson-Steigelman" userId="ebc2359aed2642f5" providerId="LiveId" clId="{14488210-15EB-4D52-AC17-F34C6E9F7E11}" dt="2019-05-26T12:07:03.316" v="6" actId="1076"/>
          <ac:spMkLst>
            <pc:docMk/>
            <pc:sldMk cId="2329100897" sldId="329"/>
            <ac:spMk id="3" creationId="{0E28FDBF-5EB3-4A2E-AC5F-4600AF0319AC}"/>
          </ac:spMkLst>
        </pc:spChg>
        <pc:spChg chg="del">
          <ac:chgData name="Coach Trevor Johnson-Steigelman" userId="ebc2359aed2642f5" providerId="LiveId" clId="{14488210-15EB-4D52-AC17-F34C6E9F7E11}" dt="2019-05-26T12:06:58.666" v="5"/>
          <ac:spMkLst>
            <pc:docMk/>
            <pc:sldMk cId="2329100897" sldId="329"/>
            <ac:spMk id="4" creationId="{EF674312-C074-4415-B47B-B55FE5319441}"/>
          </ac:spMkLst>
        </pc:spChg>
        <pc:picChg chg="add mod">
          <ac:chgData name="Coach Trevor Johnson-Steigelman" userId="ebc2359aed2642f5" providerId="LiveId" clId="{14488210-15EB-4D52-AC17-F34C6E9F7E11}" dt="2019-05-26T13:02:13.126" v="209" actId="1076"/>
          <ac:picMkLst>
            <pc:docMk/>
            <pc:sldMk cId="2329100897" sldId="329"/>
            <ac:picMk id="5" creationId="{B756A128-235F-48DC-864A-CBCF1CF64634}"/>
          </ac:picMkLst>
        </pc:picChg>
      </pc:sldChg>
      <pc:sldChg chg="addSp delSp modSp add modAnim">
        <pc:chgData name="Coach Trevor Johnson-Steigelman" userId="ebc2359aed2642f5" providerId="LiveId" clId="{14488210-15EB-4D52-AC17-F34C6E9F7E11}" dt="2019-05-26T15:38:02.868" v="330"/>
        <pc:sldMkLst>
          <pc:docMk/>
          <pc:sldMk cId="3425444844" sldId="330"/>
        </pc:sldMkLst>
        <pc:spChg chg="mod">
          <ac:chgData name="Coach Trevor Johnson-Steigelman" userId="ebc2359aed2642f5" providerId="LiveId" clId="{14488210-15EB-4D52-AC17-F34C6E9F7E11}" dt="2019-05-26T12:11:06.551" v="101" actId="20577"/>
          <ac:spMkLst>
            <pc:docMk/>
            <pc:sldMk cId="3425444844" sldId="330"/>
            <ac:spMk id="2" creationId="{4BEF02EA-0F97-4C6F-A46D-A7D1B005EAF4}"/>
          </ac:spMkLst>
        </pc:spChg>
        <pc:spChg chg="mod">
          <ac:chgData name="Coach Trevor Johnson-Steigelman" userId="ebc2359aed2642f5" providerId="LiveId" clId="{14488210-15EB-4D52-AC17-F34C6E9F7E11}" dt="2019-05-26T12:09:45.578" v="43" actId="1076"/>
          <ac:spMkLst>
            <pc:docMk/>
            <pc:sldMk cId="3425444844" sldId="330"/>
            <ac:spMk id="3" creationId="{D52DD5B5-39A7-4122-B320-A5DDD6C6743A}"/>
          </ac:spMkLst>
        </pc:spChg>
        <pc:spChg chg="del">
          <ac:chgData name="Coach Trevor Johnson-Steigelman" userId="ebc2359aed2642f5" providerId="LiveId" clId="{14488210-15EB-4D52-AC17-F34C6E9F7E11}" dt="2019-05-26T12:09:54.543" v="44"/>
          <ac:spMkLst>
            <pc:docMk/>
            <pc:sldMk cId="3425444844" sldId="330"/>
            <ac:spMk id="4" creationId="{576D36BF-2D92-44F2-BBF9-52FD934BF7FA}"/>
          </ac:spMkLst>
        </pc:spChg>
        <pc:picChg chg="add mod">
          <ac:chgData name="Coach Trevor Johnson-Steigelman" userId="ebc2359aed2642f5" providerId="LiveId" clId="{14488210-15EB-4D52-AC17-F34C6E9F7E11}" dt="2019-05-26T12:10:31.932" v="47" actId="1076"/>
          <ac:picMkLst>
            <pc:docMk/>
            <pc:sldMk cId="3425444844" sldId="330"/>
            <ac:picMk id="5" creationId="{E8655CBB-1279-4892-9409-7B148BCFFC51}"/>
          </ac:picMkLst>
        </pc:picChg>
      </pc:sldChg>
      <pc:sldMasterChg chg="modSp">
        <pc:chgData name="Coach Trevor Johnson-Steigelman" userId="ebc2359aed2642f5" providerId="LiveId" clId="{14488210-15EB-4D52-AC17-F34C6E9F7E11}" dt="2019-05-26T15:33:12.549" v="327" actId="962"/>
        <pc:sldMasterMkLst>
          <pc:docMk/>
          <pc:sldMasterMk cId="3894318301" sldId="2147483660"/>
        </pc:sldMasterMkLst>
        <pc:spChg chg="mod">
          <ac:chgData name="Coach Trevor Johnson-Steigelman" userId="ebc2359aed2642f5" providerId="LiveId" clId="{14488210-15EB-4D52-AC17-F34C6E9F7E11}" dt="2019-05-26T15:33:12.549" v="327" actId="962"/>
          <ac:spMkLst>
            <pc:docMk/>
            <pc:sldMasterMk cId="3894318301" sldId="2147483660"/>
            <ac:spMk id="4" creationId="{717620CC-E11C-4A31-965F-1D519C80FE94}"/>
          </ac:spMkLst>
        </pc:spChg>
      </pc:sldMasterChg>
    </pc:docChg>
  </pc:docChgLst>
  <pc:docChgLst>
    <pc:chgData name="Coach Trevor Johnson-Steigelman" userId="ebc2359aed2642f5" providerId="LiveId" clId="{289C9977-86BA-4166-83A9-9F77C7ED4645}"/>
    <pc:docChg chg="custSel addSld modSld">
      <pc:chgData name="Coach Trevor Johnson-Steigelman" userId="ebc2359aed2642f5" providerId="LiveId" clId="{289C9977-86BA-4166-83A9-9F77C7ED4645}" dt="2019-05-22T14:32:51.377" v="87" actId="14100"/>
      <pc:docMkLst>
        <pc:docMk/>
      </pc:docMkLst>
      <pc:sldChg chg="addSp delSp modSp add">
        <pc:chgData name="Coach Trevor Johnson-Steigelman" userId="ebc2359aed2642f5" providerId="LiveId" clId="{289C9977-86BA-4166-83A9-9F77C7ED4645}" dt="2019-05-22T14:26:42.606" v="80"/>
        <pc:sldMkLst>
          <pc:docMk/>
          <pc:sldMk cId="3271332255" sldId="327"/>
        </pc:sldMkLst>
        <pc:spChg chg="mod">
          <ac:chgData name="Coach Trevor Johnson-Steigelman" userId="ebc2359aed2642f5" providerId="LiveId" clId="{289C9977-86BA-4166-83A9-9F77C7ED4645}" dt="2019-05-22T14:26:28.769" v="79"/>
          <ac:spMkLst>
            <pc:docMk/>
            <pc:sldMk cId="3271332255" sldId="327"/>
            <ac:spMk id="3" creationId="{6A1587C1-64C0-4C01-913E-8EE43CF1C34C}"/>
          </ac:spMkLst>
        </pc:spChg>
        <pc:spChg chg="del">
          <ac:chgData name="Coach Trevor Johnson-Steigelman" userId="ebc2359aed2642f5" providerId="LiveId" clId="{289C9977-86BA-4166-83A9-9F77C7ED4645}" dt="2019-05-22T14:26:42.606" v="80"/>
          <ac:spMkLst>
            <pc:docMk/>
            <pc:sldMk cId="3271332255" sldId="327"/>
            <ac:spMk id="4" creationId="{6A466349-9011-4637-AA45-D0817675C2F7}"/>
          </ac:spMkLst>
        </pc:spChg>
        <pc:picChg chg="add mod">
          <ac:chgData name="Coach Trevor Johnson-Steigelman" userId="ebc2359aed2642f5" providerId="LiveId" clId="{289C9977-86BA-4166-83A9-9F77C7ED4645}" dt="2019-05-22T14:26:42.606" v="80"/>
          <ac:picMkLst>
            <pc:docMk/>
            <pc:sldMk cId="3271332255" sldId="327"/>
            <ac:picMk id="5" creationId="{2CC492F3-A106-4814-8A1A-BB9EF4D41B8D}"/>
          </ac:picMkLst>
        </pc:picChg>
      </pc:sldChg>
      <pc:sldChg chg="addSp delSp modSp add">
        <pc:chgData name="Coach Trevor Johnson-Steigelman" userId="ebc2359aed2642f5" providerId="LiveId" clId="{289C9977-86BA-4166-83A9-9F77C7ED4645}" dt="2019-05-22T14:32:51.377" v="87" actId="14100"/>
        <pc:sldMkLst>
          <pc:docMk/>
          <pc:sldMk cId="1673112873" sldId="328"/>
        </pc:sldMkLst>
        <pc:spChg chg="mod">
          <ac:chgData name="Coach Trevor Johnson-Steigelman" userId="ebc2359aed2642f5" providerId="LiveId" clId="{289C9977-86BA-4166-83A9-9F77C7ED4645}" dt="2019-05-22T14:30:23.785" v="85" actId="121"/>
          <ac:spMkLst>
            <pc:docMk/>
            <pc:sldMk cId="1673112873" sldId="328"/>
            <ac:spMk id="3" creationId="{97E24D75-D106-40C4-AEDB-9E127DB886BB}"/>
          </ac:spMkLst>
        </pc:spChg>
        <pc:spChg chg="del">
          <ac:chgData name="Coach Trevor Johnson-Steigelman" userId="ebc2359aed2642f5" providerId="LiveId" clId="{289C9977-86BA-4166-83A9-9F77C7ED4645}" dt="2019-05-22T14:30:34.115" v="86"/>
          <ac:spMkLst>
            <pc:docMk/>
            <pc:sldMk cId="1673112873" sldId="328"/>
            <ac:spMk id="4" creationId="{E216880F-1F8E-4C4E-AE85-DB382516B42F}"/>
          </ac:spMkLst>
        </pc:spChg>
        <pc:picChg chg="add mod">
          <ac:chgData name="Coach Trevor Johnson-Steigelman" userId="ebc2359aed2642f5" providerId="LiveId" clId="{289C9977-86BA-4166-83A9-9F77C7ED4645}" dt="2019-05-22T14:32:51.377" v="87" actId="14100"/>
          <ac:picMkLst>
            <pc:docMk/>
            <pc:sldMk cId="1673112873" sldId="328"/>
            <ac:picMk id="5" creationId="{6CD8AFC0-6927-4654-B4A1-291D8218886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33926961-FFB2-4F93-BD3A-C427155A39E0}" type="datetimeFigureOut">
              <a:rPr lang="en-US" smtClean="0"/>
              <a:t>5/27/2019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6F5EF8F2-87A2-4B9A-9A3F-9FB447EFC87A}" type="slidenum">
              <a:rPr lang="en-US" smtClean="0"/>
              <a:t>‹#›</a:t>
            </a:fld>
            <a:endParaRPr lang="en-US"/>
          </a:p>
        </p:txBody>
      </p:sp>
    </p:spTree>
    <p:extLst>
      <p:ext uri="{BB962C8B-B14F-4D97-AF65-F5344CB8AC3E}">
        <p14:creationId xmlns:p14="http://schemas.microsoft.com/office/powerpoint/2010/main" val="3083084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5EF8F2-87A2-4B9A-9A3F-9FB447EFC87A}" type="slidenum">
              <a:rPr lang="en-US" smtClean="0"/>
              <a:t>2</a:t>
            </a:fld>
            <a:endParaRPr lang="en-US"/>
          </a:p>
        </p:txBody>
      </p:sp>
    </p:spTree>
    <p:extLst>
      <p:ext uri="{BB962C8B-B14F-4D97-AF65-F5344CB8AC3E}">
        <p14:creationId xmlns:p14="http://schemas.microsoft.com/office/powerpoint/2010/main" val="247833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PowerPoint template has a set of layouts that you can choose by right clicking on the slide.</a:t>
            </a:r>
          </a:p>
          <a:p>
            <a:endParaRPr lang="en-US" dirty="0"/>
          </a:p>
          <a:p>
            <a:r>
              <a:rPr lang="en-US" dirty="0"/>
              <a:t>Try using one of these for your slides.  You can adjust the sizes if you need to do so.</a:t>
            </a:r>
          </a:p>
        </p:txBody>
      </p:sp>
      <p:sp>
        <p:nvSpPr>
          <p:cNvPr id="4" name="Slide Number Placeholder 3"/>
          <p:cNvSpPr>
            <a:spLocks noGrp="1"/>
          </p:cNvSpPr>
          <p:nvPr>
            <p:ph type="sldNum" sz="quarter" idx="5"/>
          </p:nvPr>
        </p:nvSpPr>
        <p:spPr/>
        <p:txBody>
          <a:bodyPr/>
          <a:lstStyle/>
          <a:p>
            <a:fld id="{6F5EF8F2-87A2-4B9A-9A3F-9FB447EFC87A}" type="slidenum">
              <a:rPr lang="en-US" smtClean="0"/>
              <a:t>17</a:t>
            </a:fld>
            <a:endParaRPr lang="en-US"/>
          </a:p>
        </p:txBody>
      </p:sp>
    </p:spTree>
    <p:extLst>
      <p:ext uri="{BB962C8B-B14F-4D97-AF65-F5344CB8AC3E}">
        <p14:creationId xmlns:p14="http://schemas.microsoft.com/office/powerpoint/2010/main" val="3541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add new placeholders by going into the Slide Master, then choosing “Insert Placeholder”.</a:t>
            </a:r>
          </a:p>
          <a:p>
            <a:endParaRPr lang="en-US" dirty="0"/>
          </a:p>
          <a:p>
            <a:r>
              <a:rPr lang="en-US" dirty="0"/>
              <a:t>It might be easier to just copy and paste an existing placeholder.</a:t>
            </a:r>
          </a:p>
          <a:p>
            <a:endParaRPr lang="en-US" dirty="0"/>
          </a:p>
          <a:p>
            <a:r>
              <a:rPr lang="en-US" dirty="0"/>
              <a:t>You can also create custom layouts by going into the Slide Master.</a:t>
            </a:r>
          </a:p>
        </p:txBody>
      </p:sp>
      <p:sp>
        <p:nvSpPr>
          <p:cNvPr id="4" name="Slide Number Placeholder 3"/>
          <p:cNvSpPr>
            <a:spLocks noGrp="1"/>
          </p:cNvSpPr>
          <p:nvPr>
            <p:ph type="sldNum" sz="quarter" idx="5"/>
          </p:nvPr>
        </p:nvSpPr>
        <p:spPr/>
        <p:txBody>
          <a:bodyPr/>
          <a:lstStyle/>
          <a:p>
            <a:fld id="{6F5EF8F2-87A2-4B9A-9A3F-9FB447EFC87A}" type="slidenum">
              <a:rPr lang="en-US" smtClean="0"/>
              <a:t>18</a:t>
            </a:fld>
            <a:endParaRPr lang="en-US"/>
          </a:p>
        </p:txBody>
      </p:sp>
    </p:spTree>
    <p:extLst>
      <p:ext uri="{BB962C8B-B14F-4D97-AF65-F5344CB8AC3E}">
        <p14:creationId xmlns:p14="http://schemas.microsoft.com/office/powerpoint/2010/main" val="578535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5EF8F2-87A2-4B9A-9A3F-9FB447EFC87A}" type="slidenum">
              <a:rPr lang="en-US" smtClean="0"/>
              <a:t>19</a:t>
            </a:fld>
            <a:endParaRPr lang="en-US"/>
          </a:p>
        </p:txBody>
      </p:sp>
    </p:spTree>
    <p:extLst>
      <p:ext uri="{BB962C8B-B14F-4D97-AF65-F5344CB8AC3E}">
        <p14:creationId xmlns:p14="http://schemas.microsoft.com/office/powerpoint/2010/main" val="2052763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5EF8F2-87A2-4B9A-9A3F-9FB447EFC87A}" type="slidenum">
              <a:rPr lang="en-US" smtClean="0"/>
              <a:t>24</a:t>
            </a:fld>
            <a:endParaRPr lang="en-US"/>
          </a:p>
        </p:txBody>
      </p:sp>
    </p:spTree>
    <p:extLst>
      <p:ext uri="{BB962C8B-B14F-4D97-AF65-F5344CB8AC3E}">
        <p14:creationId xmlns:p14="http://schemas.microsoft.com/office/powerpoint/2010/main" val="2952426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text is text that takes the place of an image.</a:t>
            </a:r>
          </a:p>
          <a:p>
            <a:r>
              <a:rPr lang="en-US" dirty="0"/>
              <a:t>Screen readers will say image and then read your alt-text description.</a:t>
            </a:r>
          </a:p>
          <a:p>
            <a:r>
              <a:rPr lang="en-US" dirty="0"/>
              <a:t>Do not say “Picture of”.</a:t>
            </a:r>
          </a:p>
          <a:p>
            <a:r>
              <a:rPr lang="en-US" dirty="0"/>
              <a:t>You don’t need to describe colors, backgrounds, etc.  Describe the main point of the image.</a:t>
            </a:r>
          </a:p>
          <a:p>
            <a:r>
              <a:rPr lang="en-US" dirty="0"/>
              <a:t>Try to describe the image in the regular text of your presentation.  I’ve found that doing this helps all of my students  It helps my write better lab manuals and problem descriptions.</a:t>
            </a:r>
          </a:p>
        </p:txBody>
      </p:sp>
      <p:sp>
        <p:nvSpPr>
          <p:cNvPr id="4" name="Slide Number Placeholder 3"/>
          <p:cNvSpPr>
            <a:spLocks noGrp="1"/>
          </p:cNvSpPr>
          <p:nvPr>
            <p:ph type="sldNum" sz="quarter" idx="5"/>
          </p:nvPr>
        </p:nvSpPr>
        <p:spPr/>
        <p:txBody>
          <a:bodyPr/>
          <a:lstStyle/>
          <a:p>
            <a:fld id="{6F5EF8F2-87A2-4B9A-9A3F-9FB447EFC87A}" type="slidenum">
              <a:rPr lang="en-US" smtClean="0"/>
              <a:t>9</a:t>
            </a:fld>
            <a:endParaRPr lang="en-US"/>
          </a:p>
        </p:txBody>
      </p:sp>
    </p:spTree>
    <p:extLst>
      <p:ext uri="{BB962C8B-B14F-4D97-AF65-F5344CB8AC3E}">
        <p14:creationId xmlns:p14="http://schemas.microsoft.com/office/powerpoint/2010/main" val="3726394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lots of details to accessibility, but there are some main areas that you can focus on…</a:t>
            </a:r>
          </a:p>
          <a:p>
            <a:r>
              <a:rPr lang="en-US" dirty="0"/>
              <a:t>Use accessible fonts.</a:t>
            </a:r>
          </a:p>
          <a:p>
            <a:r>
              <a:rPr lang="en-US" dirty="0"/>
              <a:t>Use Headings.</a:t>
            </a:r>
          </a:p>
          <a:p>
            <a:r>
              <a:rPr lang="en-US" dirty="0"/>
              <a:t>Use List features.</a:t>
            </a:r>
          </a:p>
          <a:p>
            <a:r>
              <a:rPr lang="en-US" dirty="0"/>
              <a:t>Be aware of the reading order.</a:t>
            </a:r>
          </a:p>
          <a:p>
            <a:r>
              <a:rPr lang="en-US" dirty="0"/>
              <a:t>Add alt-text.</a:t>
            </a:r>
          </a:p>
          <a:p>
            <a:r>
              <a:rPr lang="en-US" dirty="0"/>
              <a:t>Be aware of contrast and color.</a:t>
            </a:r>
          </a:p>
          <a:p>
            <a:endParaRPr lang="en-US" dirty="0"/>
          </a:p>
          <a:p>
            <a:r>
              <a:rPr lang="en-US" dirty="0"/>
              <a:t>For </a:t>
            </a:r>
            <a:r>
              <a:rPr lang="en-US" dirty="0" err="1"/>
              <a:t>Powerpoint</a:t>
            </a:r>
            <a:r>
              <a:rPr lang="en-US" dirty="0"/>
              <a:t>, you should specifically be aware of a few things.</a:t>
            </a:r>
          </a:p>
          <a:p>
            <a:r>
              <a:rPr lang="en-US" dirty="0"/>
              <a:t>Use placeholders.</a:t>
            </a:r>
          </a:p>
          <a:p>
            <a:r>
              <a:rPr lang="en-US" dirty="0"/>
              <a:t>Overuse Punctuation.</a:t>
            </a:r>
          </a:p>
          <a:p>
            <a:r>
              <a:rPr lang="en-US" dirty="0"/>
              <a:t>Use slide titles.</a:t>
            </a:r>
          </a:p>
          <a:p>
            <a:r>
              <a:rPr lang="en-US" dirty="0"/>
              <a:t>Use list features.</a:t>
            </a:r>
          </a:p>
          <a:p>
            <a:r>
              <a:rPr lang="en-US" dirty="0"/>
              <a:t>Replace equations with images and alt-text.</a:t>
            </a:r>
          </a:p>
        </p:txBody>
      </p:sp>
      <p:sp>
        <p:nvSpPr>
          <p:cNvPr id="4" name="Slide Number Placeholder 3"/>
          <p:cNvSpPr>
            <a:spLocks noGrp="1"/>
          </p:cNvSpPr>
          <p:nvPr>
            <p:ph type="sldNum" sz="quarter" idx="5"/>
          </p:nvPr>
        </p:nvSpPr>
        <p:spPr/>
        <p:txBody>
          <a:bodyPr/>
          <a:lstStyle/>
          <a:p>
            <a:fld id="{6F5EF8F2-87A2-4B9A-9A3F-9FB447EFC87A}" type="slidenum">
              <a:rPr lang="en-US" smtClean="0"/>
              <a:t>10</a:t>
            </a:fld>
            <a:endParaRPr lang="en-US"/>
          </a:p>
        </p:txBody>
      </p:sp>
    </p:spTree>
    <p:extLst>
      <p:ext uri="{BB962C8B-B14F-4D97-AF65-F5344CB8AC3E}">
        <p14:creationId xmlns:p14="http://schemas.microsoft.com/office/powerpoint/2010/main" val="132013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looking at fonts.</a:t>
            </a:r>
          </a:p>
          <a:p>
            <a:r>
              <a:rPr lang="en-US" dirty="0"/>
              <a:t>The preferred fonts are Verdana and Georgia.</a:t>
            </a:r>
          </a:p>
          <a:p>
            <a:r>
              <a:rPr lang="en-US" dirty="0"/>
              <a:t>These have high accessibility ratings, and are nearly universal.</a:t>
            </a:r>
          </a:p>
          <a:p>
            <a:endParaRPr lang="en-US" dirty="0"/>
          </a:p>
          <a:p>
            <a:r>
              <a:rPr lang="en-US" dirty="0"/>
              <a:t>You can see here how Georgia font distinguishes ones, capital I’s, and lower case l’s.</a:t>
            </a:r>
          </a:p>
          <a:p>
            <a:r>
              <a:rPr lang="en-US" dirty="0"/>
              <a:t>For san-serif fonts, those without the little flares at the edges, Verdana does the best.</a:t>
            </a:r>
          </a:p>
          <a:p>
            <a:endParaRPr lang="en-US" dirty="0"/>
          </a:p>
          <a:p>
            <a:r>
              <a:rPr lang="en-US" dirty="0"/>
              <a:t>Cambria and Calibri are good fonts, but they aren’t automatically found on Macs or online.</a:t>
            </a:r>
          </a:p>
        </p:txBody>
      </p:sp>
      <p:sp>
        <p:nvSpPr>
          <p:cNvPr id="4" name="Slide Number Placeholder 3"/>
          <p:cNvSpPr>
            <a:spLocks noGrp="1"/>
          </p:cNvSpPr>
          <p:nvPr>
            <p:ph type="sldNum" sz="quarter" idx="5"/>
          </p:nvPr>
        </p:nvSpPr>
        <p:spPr/>
        <p:txBody>
          <a:bodyPr/>
          <a:lstStyle/>
          <a:p>
            <a:fld id="{6F5EF8F2-87A2-4B9A-9A3F-9FB447EFC87A}" type="slidenum">
              <a:rPr lang="en-US" smtClean="0"/>
              <a:t>11</a:t>
            </a:fld>
            <a:endParaRPr lang="en-US"/>
          </a:p>
        </p:txBody>
      </p:sp>
    </p:spTree>
    <p:extLst>
      <p:ext uri="{BB962C8B-B14F-4D97-AF65-F5344CB8AC3E}">
        <p14:creationId xmlns:p14="http://schemas.microsoft.com/office/powerpoint/2010/main" val="220462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set the default fonts by clicking on view, and choosing the slide master.</a:t>
            </a:r>
          </a:p>
          <a:p>
            <a:r>
              <a:rPr lang="en-US" dirty="0"/>
              <a:t>Within the Slide Master tab, you can find the fonts setting in the background group.</a:t>
            </a:r>
          </a:p>
          <a:p>
            <a:endParaRPr lang="en-US" dirty="0"/>
          </a:p>
          <a:p>
            <a:r>
              <a:rPr lang="en-US" dirty="0"/>
              <a:t>You can thus set up the default heading and body fonts.</a:t>
            </a:r>
          </a:p>
        </p:txBody>
      </p:sp>
      <p:sp>
        <p:nvSpPr>
          <p:cNvPr id="4" name="Slide Number Placeholder 3"/>
          <p:cNvSpPr>
            <a:spLocks noGrp="1"/>
          </p:cNvSpPr>
          <p:nvPr>
            <p:ph type="sldNum" sz="quarter" idx="5"/>
          </p:nvPr>
        </p:nvSpPr>
        <p:spPr/>
        <p:txBody>
          <a:bodyPr/>
          <a:lstStyle/>
          <a:p>
            <a:fld id="{6F5EF8F2-87A2-4B9A-9A3F-9FB447EFC87A}" type="slidenum">
              <a:rPr lang="en-US" smtClean="0"/>
              <a:t>12</a:t>
            </a:fld>
            <a:endParaRPr lang="en-US"/>
          </a:p>
        </p:txBody>
      </p:sp>
    </p:spTree>
    <p:extLst>
      <p:ext uri="{BB962C8B-B14F-4D97-AF65-F5344CB8AC3E}">
        <p14:creationId xmlns:p14="http://schemas.microsoft.com/office/powerpoint/2010/main" val="2283018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often try to get fancy by using gradient backgrounds.  This can be a huge accessibility problem, and not just for those with verified visual impairments.</a:t>
            </a:r>
          </a:p>
          <a:p>
            <a:endParaRPr lang="en-US" dirty="0"/>
          </a:p>
          <a:p>
            <a:r>
              <a:rPr lang="en-US" dirty="0"/>
              <a:t>As you can see, nothing is possible.  This is an unmotivating yoga mat, in which the IM in impossible blends in with the background.</a:t>
            </a:r>
          </a:p>
        </p:txBody>
      </p:sp>
      <p:sp>
        <p:nvSpPr>
          <p:cNvPr id="4" name="Slide Number Placeholder 3"/>
          <p:cNvSpPr>
            <a:spLocks noGrp="1"/>
          </p:cNvSpPr>
          <p:nvPr>
            <p:ph type="sldNum" sz="quarter" idx="5"/>
          </p:nvPr>
        </p:nvSpPr>
        <p:spPr/>
        <p:txBody>
          <a:bodyPr/>
          <a:lstStyle/>
          <a:p>
            <a:fld id="{6F5EF8F2-87A2-4B9A-9A3F-9FB447EFC87A}" type="slidenum">
              <a:rPr lang="en-US" smtClean="0"/>
              <a:t>13</a:t>
            </a:fld>
            <a:endParaRPr lang="en-US"/>
          </a:p>
        </p:txBody>
      </p:sp>
    </p:spTree>
    <p:extLst>
      <p:ext uri="{BB962C8B-B14F-4D97-AF65-F5344CB8AC3E}">
        <p14:creationId xmlns:p14="http://schemas.microsoft.com/office/powerpoint/2010/main" val="302721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types of color impairment.  If you use color as an exclusive way to highlight something like new vocabulary words, you might hide them from some students.  You might also cause contrast problems if you have pink letters highlighted in blue.</a:t>
            </a:r>
          </a:p>
        </p:txBody>
      </p:sp>
      <p:sp>
        <p:nvSpPr>
          <p:cNvPr id="4" name="Slide Number Placeholder 3"/>
          <p:cNvSpPr>
            <a:spLocks noGrp="1"/>
          </p:cNvSpPr>
          <p:nvPr>
            <p:ph type="sldNum" sz="quarter" idx="5"/>
          </p:nvPr>
        </p:nvSpPr>
        <p:spPr/>
        <p:txBody>
          <a:bodyPr/>
          <a:lstStyle/>
          <a:p>
            <a:fld id="{6F5EF8F2-87A2-4B9A-9A3F-9FB447EFC87A}" type="slidenum">
              <a:rPr lang="en-US" smtClean="0"/>
              <a:t>14</a:t>
            </a:fld>
            <a:endParaRPr lang="en-US"/>
          </a:p>
        </p:txBody>
      </p:sp>
    </p:spTree>
    <p:extLst>
      <p:ext uri="{BB962C8B-B14F-4D97-AF65-F5344CB8AC3E}">
        <p14:creationId xmlns:p14="http://schemas.microsoft.com/office/powerpoint/2010/main" val="3004747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tips to help you with contrast.</a:t>
            </a:r>
          </a:p>
          <a:p>
            <a:r>
              <a:rPr lang="en-US" dirty="0"/>
              <a:t>Provide sufficient contrast.  The idea that grey text on a grey background is good for your eyes is a lie.</a:t>
            </a:r>
          </a:p>
          <a:p>
            <a:r>
              <a:rPr lang="en-US" dirty="0"/>
              <a:t>Make sure that you specify both the foreground and the background colors.</a:t>
            </a:r>
          </a:p>
          <a:p>
            <a:endParaRPr lang="en-US" dirty="0"/>
          </a:p>
          <a:p>
            <a:r>
              <a:rPr lang="en-US" dirty="0"/>
              <a:t>Be careful of gradients and color combinations.</a:t>
            </a:r>
          </a:p>
          <a:p>
            <a:endParaRPr lang="en-US" dirty="0"/>
          </a:p>
          <a:p>
            <a:r>
              <a:rPr lang="en-US" dirty="0"/>
              <a:t>Avoid using background images, they usually make at least some text illegible.</a:t>
            </a:r>
          </a:p>
        </p:txBody>
      </p:sp>
      <p:sp>
        <p:nvSpPr>
          <p:cNvPr id="4" name="Slide Number Placeholder 3"/>
          <p:cNvSpPr>
            <a:spLocks noGrp="1"/>
          </p:cNvSpPr>
          <p:nvPr>
            <p:ph type="sldNum" sz="quarter" idx="5"/>
          </p:nvPr>
        </p:nvSpPr>
        <p:spPr/>
        <p:txBody>
          <a:bodyPr/>
          <a:lstStyle/>
          <a:p>
            <a:fld id="{6F5EF8F2-87A2-4B9A-9A3F-9FB447EFC87A}" type="slidenum">
              <a:rPr lang="en-US" smtClean="0"/>
              <a:t>15</a:t>
            </a:fld>
            <a:endParaRPr lang="en-US"/>
          </a:p>
        </p:txBody>
      </p:sp>
    </p:spTree>
    <p:extLst>
      <p:ext uri="{BB962C8B-B14F-4D97-AF65-F5344CB8AC3E}">
        <p14:creationId xmlns:p14="http://schemas.microsoft.com/office/powerpoint/2010/main" val="9030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PowerPoint slides have placeholders.  These are the spots where you put in text and/or images.  </a:t>
            </a:r>
          </a:p>
          <a:p>
            <a:endParaRPr lang="en-US" dirty="0"/>
          </a:p>
          <a:p>
            <a:r>
              <a:rPr lang="en-US" dirty="0"/>
              <a:t>You must use these for text items.  Most screen readers won’t read things in text boxes.</a:t>
            </a:r>
          </a:p>
        </p:txBody>
      </p:sp>
      <p:sp>
        <p:nvSpPr>
          <p:cNvPr id="4" name="Slide Number Placeholder 3"/>
          <p:cNvSpPr>
            <a:spLocks noGrp="1"/>
          </p:cNvSpPr>
          <p:nvPr>
            <p:ph type="sldNum" sz="quarter" idx="5"/>
          </p:nvPr>
        </p:nvSpPr>
        <p:spPr/>
        <p:txBody>
          <a:bodyPr/>
          <a:lstStyle/>
          <a:p>
            <a:fld id="{6F5EF8F2-87A2-4B9A-9A3F-9FB447EFC87A}" type="slidenum">
              <a:rPr lang="en-US" smtClean="0"/>
              <a:t>16</a:t>
            </a:fld>
            <a:endParaRPr lang="en-US"/>
          </a:p>
        </p:txBody>
      </p:sp>
    </p:spTree>
    <p:extLst>
      <p:ext uri="{BB962C8B-B14F-4D97-AF65-F5344CB8AC3E}">
        <p14:creationId xmlns:p14="http://schemas.microsoft.com/office/powerpoint/2010/main" val="3732246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 y="3467102"/>
            <a:ext cx="17556480" cy="535531"/>
          </a:xfrm>
        </p:spPr>
        <p:txBody>
          <a:bodyPr>
            <a:spAutoFit/>
          </a:bodyPr>
          <a:lstStyle>
            <a:lvl1pPr marL="514350" indent="-514350" algn="l">
              <a:buFont typeface="+mj-lt"/>
              <a:buAutoNum type="arabicPeriod"/>
              <a:defRPr sz="32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0" name="Title 9">
            <a:extLst>
              <a:ext uri="{FF2B5EF4-FFF2-40B4-BE49-F238E27FC236}">
                <a16:creationId xmlns:a16="http://schemas.microsoft.com/office/drawing/2014/main" id="{1E0F2D2E-F40D-4022-9A00-C9C8E00A781E}"/>
              </a:ext>
            </a:extLst>
          </p:cNvPr>
          <p:cNvSpPr>
            <a:spLocks noGrp="1"/>
          </p:cNvSpPr>
          <p:nvPr>
            <p:ph type="title" hasCustomPrompt="1"/>
          </p:nvPr>
        </p:nvSpPr>
        <p:spPr>
          <a:xfrm>
            <a:off x="365760" y="365760"/>
            <a:ext cx="17556476" cy="2618980"/>
          </a:xfrm>
        </p:spPr>
        <p:txBody>
          <a:bodyPr anchor="t"/>
          <a:lstStyle>
            <a:lvl1pPr>
              <a:defRPr sz="6000"/>
            </a:lvl1pPr>
          </a:lstStyle>
          <a:p>
            <a:r>
              <a:rPr lang="en-US"/>
              <a:t>Click to edit Master title style</a:t>
            </a:r>
            <a:br>
              <a:rPr lang="en-US"/>
            </a:br>
            <a:br>
              <a:rPr lang="en-US"/>
            </a:br>
            <a:endParaRPr lang="en-US"/>
          </a:p>
        </p:txBody>
      </p:sp>
    </p:spTree>
    <p:extLst>
      <p:ext uri="{BB962C8B-B14F-4D97-AF65-F5344CB8AC3E}">
        <p14:creationId xmlns:p14="http://schemas.microsoft.com/office/powerpoint/2010/main" val="3492879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view and Citation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BF70FD-2486-4602-AAF7-386306F10308}"/>
              </a:ext>
            </a:extLst>
          </p:cNvPr>
          <p:cNvSpPr>
            <a:spLocks noGrp="1"/>
          </p:cNvSpPr>
          <p:nvPr>
            <p:ph type="title" hasCustomPrompt="1"/>
          </p:nvPr>
        </p:nvSpPr>
        <p:spPr/>
        <p:txBody>
          <a:bodyPr/>
          <a:lstStyle>
            <a:lvl1pPr>
              <a:lnSpc>
                <a:spcPct val="100000"/>
              </a:lnSpc>
              <a:defRPr/>
            </a:lvl1pPr>
          </a:lstStyle>
          <a:p>
            <a:r>
              <a:rPr lang="en-US"/>
              <a:t>Review Slide Template</a:t>
            </a:r>
          </a:p>
        </p:txBody>
      </p:sp>
      <p:sp>
        <p:nvSpPr>
          <p:cNvPr id="9" name="Review Point One">
            <a:extLst>
              <a:ext uri="{FF2B5EF4-FFF2-40B4-BE49-F238E27FC236}">
                <a16:creationId xmlns:a16="http://schemas.microsoft.com/office/drawing/2014/main" id="{1AF8DC5D-A8F1-472D-81AC-D1646F4454B2}"/>
              </a:ext>
            </a:extLst>
          </p:cNvPr>
          <p:cNvSpPr>
            <a:spLocks noGrp="1"/>
          </p:cNvSpPr>
          <p:nvPr>
            <p:ph sz="quarter" idx="10" hasCustomPrompt="1"/>
          </p:nvPr>
        </p:nvSpPr>
        <p:spPr>
          <a:xfrm>
            <a:off x="365760" y="1041155"/>
            <a:ext cx="5486400" cy="424732"/>
          </a:xfrm>
        </p:spPr>
        <p:txBody>
          <a:bodyPr>
            <a:spAutoFit/>
          </a:bodyPr>
          <a:lstStyle>
            <a:lvl1pPr marL="338138" indent="-338138">
              <a:buFont typeface="Arial" panose="020B0604020202020204" pitchFamily="34" charset="0"/>
              <a:buChar char="•"/>
              <a:defRPr sz="2400"/>
            </a:lvl1pPr>
            <a:lvl3pPr marL="684213" indent="0">
              <a:buFont typeface="Arial" panose="020B0604020202020204" pitchFamily="34" charset="0"/>
              <a:buNone/>
              <a:defRPr sz="2400"/>
            </a:lvl3pPr>
            <a:lvl4pPr marL="1035050" indent="0">
              <a:buNone/>
              <a:defRPr/>
            </a:lvl4pPr>
            <a:lvl5pPr marL="1373188" indent="0">
              <a:buNone/>
              <a:defRPr/>
            </a:lvl5pPr>
          </a:lstStyle>
          <a:p>
            <a:pPr lvl="0"/>
            <a:r>
              <a:rPr lang="en-US"/>
              <a:t>Review Point One</a:t>
            </a:r>
          </a:p>
        </p:txBody>
      </p:sp>
      <p:sp>
        <p:nvSpPr>
          <p:cNvPr id="10" name="Support 1-a">
            <a:extLst>
              <a:ext uri="{FF2B5EF4-FFF2-40B4-BE49-F238E27FC236}">
                <a16:creationId xmlns:a16="http://schemas.microsoft.com/office/drawing/2014/main" id="{518F1105-2883-4FA5-BBBC-B148D40D14DE}"/>
              </a:ext>
            </a:extLst>
          </p:cNvPr>
          <p:cNvSpPr>
            <a:spLocks noGrp="1"/>
          </p:cNvSpPr>
          <p:nvPr>
            <p:ph sz="quarter" idx="11" hasCustomPrompt="1"/>
          </p:nvPr>
        </p:nvSpPr>
        <p:spPr>
          <a:xfrm>
            <a:off x="6400798" y="1041156"/>
            <a:ext cx="5486400" cy="424732"/>
          </a:xfrm>
        </p:spPr>
        <p:txBody>
          <a:bodyPr vert="horz" lIns="91440" tIns="45720" rIns="91440" bIns="45720" rtlCol="0">
            <a:spAutoFit/>
          </a:bodyPr>
          <a:lstStyle>
            <a:lvl1pPr marL="0" indent="0">
              <a:buNone/>
              <a:defRPr lang="en-US" sz="2400" dirty="0"/>
            </a:lvl1pPr>
            <a:lvl3pPr marL="684213" indent="0">
              <a:buFont typeface="Arial" panose="020B0604020202020204" pitchFamily="34" charset="0"/>
              <a:buNone/>
              <a:defRPr lang="en-US" sz="2400" dirty="0"/>
            </a:lvl3pPr>
          </a:lstStyle>
          <a:p>
            <a:pPr marL="342900" lvl="0" indent="-342900"/>
            <a:r>
              <a:rPr lang="en-US"/>
              <a:t>Supporting Info 1-a</a:t>
            </a:r>
          </a:p>
        </p:txBody>
      </p:sp>
      <p:sp>
        <p:nvSpPr>
          <p:cNvPr id="13" name="Support 1-b">
            <a:extLst>
              <a:ext uri="{FF2B5EF4-FFF2-40B4-BE49-F238E27FC236}">
                <a16:creationId xmlns:a16="http://schemas.microsoft.com/office/drawing/2014/main" id="{FAA1AE81-2ABA-4F4C-9CE6-E29FB6043410}"/>
              </a:ext>
            </a:extLst>
          </p:cNvPr>
          <p:cNvSpPr>
            <a:spLocks noGrp="1"/>
          </p:cNvSpPr>
          <p:nvPr>
            <p:ph sz="quarter" idx="12" hasCustomPrompt="1"/>
          </p:nvPr>
        </p:nvSpPr>
        <p:spPr>
          <a:xfrm>
            <a:off x="12435836" y="1041155"/>
            <a:ext cx="5486400" cy="424732"/>
          </a:xfrm>
        </p:spPr>
        <p:txBody>
          <a:bodyPr vert="horz" lIns="91440" tIns="45720" rIns="91440" bIns="45720" rtlCol="0">
            <a:spAutoFit/>
          </a:bodyPr>
          <a:lstStyle>
            <a:lvl1pPr>
              <a:defRPr lang="en-US" sz="2400" dirty="0"/>
            </a:lvl1pPr>
            <a:lvl3pPr>
              <a:defRPr lang="en-US" sz="2400" dirty="0"/>
            </a:lvl3pPr>
          </a:lstStyle>
          <a:p>
            <a:pPr marL="342900" lvl="0" indent="-342900"/>
            <a:r>
              <a:rPr lang="en-US"/>
              <a:t>Supporting Info 1-b</a:t>
            </a:r>
          </a:p>
        </p:txBody>
      </p:sp>
      <p:sp>
        <p:nvSpPr>
          <p:cNvPr id="14" name="Review Point Two">
            <a:extLst>
              <a:ext uri="{FF2B5EF4-FFF2-40B4-BE49-F238E27FC236}">
                <a16:creationId xmlns:a16="http://schemas.microsoft.com/office/drawing/2014/main" id="{B7325901-B327-49E9-B875-A7F9CD434CC1}"/>
              </a:ext>
            </a:extLst>
          </p:cNvPr>
          <p:cNvSpPr>
            <a:spLocks noGrp="1"/>
          </p:cNvSpPr>
          <p:nvPr>
            <p:ph sz="quarter" idx="13" hasCustomPrompt="1"/>
          </p:nvPr>
        </p:nvSpPr>
        <p:spPr>
          <a:xfrm>
            <a:off x="365762" y="2474592"/>
            <a:ext cx="5486400" cy="424732"/>
          </a:xfrm>
        </p:spPr>
        <p:txBody>
          <a:bodyPr vert="horz" lIns="91440" tIns="45720" rIns="91440" bIns="45720" rtlCol="0">
            <a:spAutoFit/>
          </a:bodyPr>
          <a:lstStyle>
            <a:lvl1pPr>
              <a:defRPr lang="en-US" sz="2400" dirty="0"/>
            </a:lvl1pPr>
          </a:lstStyle>
          <a:p>
            <a:pPr marL="338138" lvl="0" indent="-338138">
              <a:buChar char="•"/>
            </a:pPr>
            <a:r>
              <a:rPr lang="en-US"/>
              <a:t>Review Point Two</a:t>
            </a:r>
          </a:p>
        </p:txBody>
      </p:sp>
      <p:sp>
        <p:nvSpPr>
          <p:cNvPr id="15" name="Support 2-a">
            <a:extLst>
              <a:ext uri="{FF2B5EF4-FFF2-40B4-BE49-F238E27FC236}">
                <a16:creationId xmlns:a16="http://schemas.microsoft.com/office/drawing/2014/main" id="{DAD7D694-6020-42F5-A05D-CD6B0BD5C1F0}"/>
              </a:ext>
            </a:extLst>
          </p:cNvPr>
          <p:cNvSpPr>
            <a:spLocks noGrp="1"/>
          </p:cNvSpPr>
          <p:nvPr>
            <p:ph sz="quarter" idx="14" hasCustomPrompt="1"/>
          </p:nvPr>
        </p:nvSpPr>
        <p:spPr>
          <a:xfrm>
            <a:off x="6400800" y="2474593"/>
            <a:ext cx="5486400" cy="424732"/>
          </a:xfrm>
        </p:spPr>
        <p:txBody>
          <a:bodyPr vert="horz" lIns="91440" tIns="45720" rIns="91440" bIns="45720" rtlCol="0">
            <a:spAutoFit/>
          </a:bodyPr>
          <a:lstStyle>
            <a:lvl1pPr>
              <a:defRPr lang="en-US" sz="2400" dirty="0"/>
            </a:lvl1pPr>
            <a:lvl3pPr>
              <a:defRPr lang="en-US" sz="2400" dirty="0"/>
            </a:lvl3pPr>
          </a:lstStyle>
          <a:p>
            <a:pPr marL="342900" lvl="0" indent="-342900"/>
            <a:r>
              <a:rPr lang="en-US"/>
              <a:t>Supporting Info 2-a</a:t>
            </a:r>
          </a:p>
        </p:txBody>
      </p:sp>
      <p:sp>
        <p:nvSpPr>
          <p:cNvPr id="16" name="Support 2-b">
            <a:extLst>
              <a:ext uri="{FF2B5EF4-FFF2-40B4-BE49-F238E27FC236}">
                <a16:creationId xmlns:a16="http://schemas.microsoft.com/office/drawing/2014/main" id="{1FFB8C1E-C987-42C5-B7DC-2EAAE38CC842}"/>
              </a:ext>
            </a:extLst>
          </p:cNvPr>
          <p:cNvSpPr>
            <a:spLocks noGrp="1"/>
          </p:cNvSpPr>
          <p:nvPr>
            <p:ph sz="quarter" idx="15" hasCustomPrompt="1"/>
          </p:nvPr>
        </p:nvSpPr>
        <p:spPr>
          <a:xfrm>
            <a:off x="12435838" y="2474592"/>
            <a:ext cx="5486400" cy="424732"/>
          </a:xfrm>
        </p:spPr>
        <p:txBody>
          <a:bodyPr vert="horz" lIns="91440" tIns="45720" rIns="91440" bIns="45720" rtlCol="0">
            <a:spAutoFit/>
          </a:bodyPr>
          <a:lstStyle>
            <a:lvl1pPr>
              <a:defRPr lang="en-US" sz="2400" dirty="0"/>
            </a:lvl1pPr>
            <a:lvl3pPr>
              <a:defRPr lang="en-US" sz="2400" dirty="0"/>
            </a:lvl3pPr>
          </a:lstStyle>
          <a:p>
            <a:pPr marL="342900" lvl="0" indent="-342900"/>
            <a:r>
              <a:rPr lang="en-US"/>
              <a:t>Supporting Info 2-b</a:t>
            </a:r>
          </a:p>
        </p:txBody>
      </p:sp>
      <p:sp>
        <p:nvSpPr>
          <p:cNvPr id="17" name="Review Point Three">
            <a:extLst>
              <a:ext uri="{FF2B5EF4-FFF2-40B4-BE49-F238E27FC236}">
                <a16:creationId xmlns:a16="http://schemas.microsoft.com/office/drawing/2014/main" id="{9D282947-98CC-4E64-AD83-AECED8755371}"/>
              </a:ext>
            </a:extLst>
          </p:cNvPr>
          <p:cNvSpPr>
            <a:spLocks noGrp="1"/>
          </p:cNvSpPr>
          <p:nvPr>
            <p:ph sz="quarter" idx="16" hasCustomPrompt="1"/>
          </p:nvPr>
        </p:nvSpPr>
        <p:spPr>
          <a:xfrm>
            <a:off x="365760" y="3908030"/>
            <a:ext cx="5486400" cy="424732"/>
          </a:xfrm>
        </p:spPr>
        <p:txBody>
          <a:bodyPr vert="horz" lIns="91440" tIns="45720" rIns="91440" bIns="45720" rtlCol="0">
            <a:spAutoFit/>
          </a:bodyPr>
          <a:lstStyle>
            <a:lvl1pPr marL="0" indent="0">
              <a:buNone/>
              <a:defRPr lang="en-US" sz="2400" dirty="0"/>
            </a:lvl1pPr>
            <a:lvl3pPr marL="684213" indent="0">
              <a:buNone/>
              <a:defRPr lang="en-US" sz="2400" kern="1200" dirty="0">
                <a:solidFill>
                  <a:schemeClr val="tx1"/>
                </a:solidFill>
                <a:latin typeface="+mn-lt"/>
                <a:ea typeface="+mn-ea"/>
                <a:cs typeface="+mn-cs"/>
              </a:defRPr>
            </a:lvl3pPr>
          </a:lstStyle>
          <a:p>
            <a:pPr marL="338138" lvl="0" indent="-338138">
              <a:buChar char="•"/>
            </a:pPr>
            <a:r>
              <a:rPr lang="en-US"/>
              <a:t>Review Point Three</a:t>
            </a:r>
          </a:p>
        </p:txBody>
      </p:sp>
      <p:sp>
        <p:nvSpPr>
          <p:cNvPr id="18" name="Support 3-a">
            <a:extLst>
              <a:ext uri="{FF2B5EF4-FFF2-40B4-BE49-F238E27FC236}">
                <a16:creationId xmlns:a16="http://schemas.microsoft.com/office/drawing/2014/main" id="{F13B0775-931F-4F98-921C-3F2548CAD66B}"/>
              </a:ext>
            </a:extLst>
          </p:cNvPr>
          <p:cNvSpPr>
            <a:spLocks noGrp="1"/>
          </p:cNvSpPr>
          <p:nvPr>
            <p:ph sz="quarter" idx="17" hasCustomPrompt="1"/>
          </p:nvPr>
        </p:nvSpPr>
        <p:spPr>
          <a:xfrm>
            <a:off x="6400798" y="3908030"/>
            <a:ext cx="5486400" cy="424732"/>
          </a:xfrm>
        </p:spPr>
        <p:txBody>
          <a:bodyPr vert="horz" lIns="91440" tIns="45720" rIns="91440" bIns="45720" rtlCol="0">
            <a:spAutoFit/>
          </a:bodyPr>
          <a:lstStyle>
            <a:lvl1pPr>
              <a:defRPr lang="en-US" sz="2400" dirty="0"/>
            </a:lvl1pPr>
            <a:lvl3pPr>
              <a:defRPr lang="en-US" sz="2400" dirty="0"/>
            </a:lvl3pPr>
          </a:lstStyle>
          <a:p>
            <a:pPr marL="342900" lvl="0" indent="-342900"/>
            <a:r>
              <a:rPr lang="en-US"/>
              <a:t>Supporting Info 3-a</a:t>
            </a:r>
          </a:p>
        </p:txBody>
      </p:sp>
      <p:sp>
        <p:nvSpPr>
          <p:cNvPr id="19" name="Support 3-b">
            <a:extLst>
              <a:ext uri="{FF2B5EF4-FFF2-40B4-BE49-F238E27FC236}">
                <a16:creationId xmlns:a16="http://schemas.microsoft.com/office/drawing/2014/main" id="{9F461833-8F9D-43DB-8F35-BC63E4811156}"/>
              </a:ext>
            </a:extLst>
          </p:cNvPr>
          <p:cNvSpPr>
            <a:spLocks noGrp="1"/>
          </p:cNvSpPr>
          <p:nvPr>
            <p:ph sz="quarter" idx="18" hasCustomPrompt="1"/>
          </p:nvPr>
        </p:nvSpPr>
        <p:spPr>
          <a:xfrm>
            <a:off x="12435836" y="3908029"/>
            <a:ext cx="5486400" cy="424732"/>
          </a:xfrm>
        </p:spPr>
        <p:txBody>
          <a:bodyPr vert="horz" lIns="91440" tIns="45720" rIns="91440" bIns="45720" rtlCol="0">
            <a:spAutoFit/>
          </a:bodyPr>
          <a:lstStyle>
            <a:lvl1pPr>
              <a:defRPr lang="en-US" sz="2400" dirty="0"/>
            </a:lvl1pPr>
            <a:lvl3pPr>
              <a:defRPr lang="en-US" sz="2400" dirty="0"/>
            </a:lvl3pPr>
          </a:lstStyle>
          <a:p>
            <a:pPr marL="342900" lvl="0" indent="-342900"/>
            <a:r>
              <a:rPr lang="en-US"/>
              <a:t>Supporting Info 3-b</a:t>
            </a:r>
          </a:p>
        </p:txBody>
      </p:sp>
      <p:sp>
        <p:nvSpPr>
          <p:cNvPr id="6" name="Citation One">
            <a:extLst>
              <a:ext uri="{FF2B5EF4-FFF2-40B4-BE49-F238E27FC236}">
                <a16:creationId xmlns:a16="http://schemas.microsoft.com/office/drawing/2014/main" id="{07B07430-739B-4BC4-AB48-CD90CC88D1D9}"/>
              </a:ext>
            </a:extLst>
          </p:cNvPr>
          <p:cNvSpPr>
            <a:spLocks noGrp="1"/>
          </p:cNvSpPr>
          <p:nvPr>
            <p:ph sz="quarter" idx="19" hasCustomPrompt="1"/>
          </p:nvPr>
        </p:nvSpPr>
        <p:spPr>
          <a:xfrm>
            <a:off x="365760" y="6860540"/>
            <a:ext cx="13794740" cy="660400"/>
          </a:xfrm>
        </p:spPr>
        <p:txBody>
          <a:bodyPr>
            <a:noAutofit/>
          </a:bodyPr>
          <a:lstStyle>
            <a:lvl1pPr>
              <a:defRPr sz="2000"/>
            </a:lvl1pPr>
            <a:lvl2pPr>
              <a:defRPr sz="2800"/>
            </a:lvl2pPr>
            <a:lvl3pPr>
              <a:defRPr sz="2400"/>
            </a:lvl3pPr>
            <a:lvl4pPr>
              <a:defRPr sz="2400"/>
            </a:lvl4pPr>
            <a:lvl5pPr>
              <a:defRPr sz="2400"/>
            </a:lvl5pPr>
          </a:lstStyle>
          <a:p>
            <a:r>
              <a:rPr lang="en-US" sz="2000">
                <a:latin typeface="Cambria Math" panose="02040503050406030204" pitchFamily="18" charset="0"/>
              </a:rPr>
              <a:t>Citation One</a:t>
            </a:r>
          </a:p>
        </p:txBody>
      </p:sp>
      <p:sp>
        <p:nvSpPr>
          <p:cNvPr id="20" name="Citation Two">
            <a:extLst>
              <a:ext uri="{FF2B5EF4-FFF2-40B4-BE49-F238E27FC236}">
                <a16:creationId xmlns:a16="http://schemas.microsoft.com/office/drawing/2014/main" id="{D3C47F0B-D226-4AEA-B6D4-8886BC853F02}"/>
              </a:ext>
            </a:extLst>
          </p:cNvPr>
          <p:cNvSpPr>
            <a:spLocks noGrp="1"/>
          </p:cNvSpPr>
          <p:nvPr>
            <p:ph sz="quarter" idx="20" hasCustomPrompt="1"/>
          </p:nvPr>
        </p:nvSpPr>
        <p:spPr>
          <a:xfrm>
            <a:off x="365760" y="7609840"/>
            <a:ext cx="13794740" cy="660400"/>
          </a:xfrm>
        </p:spPr>
        <p:txBody>
          <a:bodyPr>
            <a:noAutofit/>
          </a:bodyPr>
          <a:lstStyle>
            <a:lvl1pPr>
              <a:defRPr sz="2000"/>
            </a:lvl1pPr>
            <a:lvl2pPr>
              <a:defRPr sz="2800"/>
            </a:lvl2pPr>
            <a:lvl3pPr>
              <a:defRPr sz="2400"/>
            </a:lvl3pPr>
            <a:lvl4pPr>
              <a:defRPr sz="2400"/>
            </a:lvl4pPr>
            <a:lvl5pPr>
              <a:defRPr sz="2400"/>
            </a:lvl5pPr>
          </a:lstStyle>
          <a:p>
            <a:r>
              <a:rPr lang="en-US" sz="2000">
                <a:latin typeface="Cambria Math" panose="02040503050406030204" pitchFamily="18" charset="0"/>
              </a:rPr>
              <a:t>Citation Two</a:t>
            </a:r>
          </a:p>
        </p:txBody>
      </p:sp>
      <p:sp>
        <p:nvSpPr>
          <p:cNvPr id="7" name="Text Placeholder 6">
            <a:extLst>
              <a:ext uri="{FF2B5EF4-FFF2-40B4-BE49-F238E27FC236}">
                <a16:creationId xmlns:a16="http://schemas.microsoft.com/office/drawing/2014/main" id="{35DF4682-3B85-4462-ACEA-7912916BB8AB}"/>
              </a:ext>
            </a:extLst>
          </p:cNvPr>
          <p:cNvSpPr>
            <a:spLocks noGrp="1"/>
          </p:cNvSpPr>
          <p:nvPr>
            <p:ph type="body" sz="quarter" idx="22" hasCustomPrompt="1"/>
          </p:nvPr>
        </p:nvSpPr>
        <p:spPr>
          <a:xfrm>
            <a:off x="365760" y="6377745"/>
            <a:ext cx="2208090" cy="369332"/>
          </a:xfrm>
        </p:spPr>
        <p:txBody>
          <a:bodyPr/>
          <a:lstStyle>
            <a:lvl1pPr>
              <a:defRPr sz="2000"/>
            </a:lvl1pPr>
          </a:lstStyle>
          <a:p>
            <a:pPr lvl="0"/>
            <a:r>
              <a:rPr lang="en-US"/>
              <a:t>References:</a:t>
            </a:r>
          </a:p>
        </p:txBody>
      </p:sp>
    </p:spTree>
    <p:extLst>
      <p:ext uri="{BB962C8B-B14F-4D97-AF65-F5344CB8AC3E}">
        <p14:creationId xmlns:p14="http://schemas.microsoft.com/office/powerpoint/2010/main" val="1768710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7775" y="2564608"/>
            <a:ext cx="15773400" cy="1458752"/>
          </a:xfrm>
        </p:spPr>
        <p:txBody>
          <a:bodyPr anchor="t"/>
          <a:lstStyle>
            <a:lvl1pPr algn="ctr">
              <a:defRPr sz="4800"/>
            </a:lvl1pPr>
          </a:lstStyle>
          <a:p>
            <a:r>
              <a:rPr lang="en-US"/>
              <a:t>Section Header Template</a:t>
            </a:r>
          </a:p>
        </p:txBody>
      </p:sp>
      <p:sp>
        <p:nvSpPr>
          <p:cNvPr id="3" name="Text Placeholder 2"/>
          <p:cNvSpPr>
            <a:spLocks noGrp="1"/>
          </p:cNvSpPr>
          <p:nvPr>
            <p:ph type="body" idx="1"/>
          </p:nvPr>
        </p:nvSpPr>
        <p:spPr>
          <a:xfrm>
            <a:off x="1247775" y="4297680"/>
            <a:ext cx="15773400" cy="329184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81597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6F49550D-4BA5-4352-911C-2E28DEAA7676}" type="datetimeFigureOut">
              <a:rPr lang="en-US" smtClean="0"/>
              <a:t>5/27/2019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91FF6A-A38F-474A-A3C8-D44092F20FEC}" type="slidenum">
              <a:rPr lang="en-US" smtClean="0"/>
              <a:t>‹#›</a:t>
            </a:fld>
            <a:endParaRPr lang="en-US"/>
          </a:p>
        </p:txBody>
      </p:sp>
    </p:spTree>
    <p:extLst>
      <p:ext uri="{BB962C8B-B14F-4D97-AF65-F5344CB8AC3E}">
        <p14:creationId xmlns:p14="http://schemas.microsoft.com/office/powerpoint/2010/main" val="1209914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615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 y="1005839"/>
            <a:ext cx="8412478" cy="6400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509758" y="1005839"/>
            <a:ext cx="8412478" cy="6400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9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 y="1005839"/>
            <a:ext cx="5440680" cy="2577179"/>
          </a:xfrm>
          <a:prstGeom prst="roundRect">
            <a:avLst>
              <a:gd name="adj" fmla="val 2523"/>
            </a:avLst>
          </a:prstGeom>
          <a:ln>
            <a:solidFill>
              <a:schemeClr val="accent1"/>
            </a:solidFill>
          </a:ln>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7960" y="1005839"/>
            <a:ext cx="5212080" cy="2577179"/>
          </a:xfrm>
          <a:prstGeom prst="roundRect">
            <a:avLst>
              <a:gd name="adj" fmla="val 2771"/>
            </a:avLst>
          </a:prstGeom>
          <a:ln>
            <a:solidFill>
              <a:schemeClr val="accent1"/>
            </a:solidFill>
          </a:ln>
        </p:spPr>
        <p:txBody>
          <a:bodyPr vert="horz" lIns="91440" tIns="45720" rIns="91440" bIns="45720" rtlCol="0">
            <a:spAutoFit/>
          </a:bodyPr>
          <a:lstStyle>
            <a:lvl1pPr>
              <a:defRPr lang="en-US"/>
            </a:lvl1pPr>
            <a:lvl2pPr>
              <a:defRPr lang="en-US"/>
            </a:lvl2pPr>
            <a:lvl3pPr>
              <a:defRPr lang="en-US"/>
            </a:lvl3pPr>
            <a:lvl4pPr>
              <a:defRPr lang="en-US"/>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ACDF62F-5C7D-43C4-935F-6841E1690454}"/>
              </a:ext>
            </a:extLst>
          </p:cNvPr>
          <p:cNvSpPr>
            <a:spLocks noGrp="1"/>
          </p:cNvSpPr>
          <p:nvPr>
            <p:ph sz="half" idx="13"/>
          </p:nvPr>
        </p:nvSpPr>
        <p:spPr>
          <a:xfrm>
            <a:off x="12481560" y="1005839"/>
            <a:ext cx="5440680" cy="2577179"/>
          </a:xfrm>
          <a:prstGeom prst="roundRect">
            <a:avLst>
              <a:gd name="adj" fmla="val 2027"/>
            </a:avLst>
          </a:prstGeom>
          <a:ln>
            <a:solidFill>
              <a:schemeClr val="accent1"/>
            </a:solidFill>
          </a:ln>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343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65760" y="1005839"/>
            <a:ext cx="5394960" cy="2552494"/>
          </a:xfrm>
        </p:spPr>
        <p:txBody>
          <a:bodyPr>
            <a:spAutoFit/>
          </a:bodyPr>
          <a:lstStyle>
            <a:lvl1pPr>
              <a:defRPr/>
            </a:lvl1pPr>
          </a:lstStyle>
          <a:p>
            <a:pPr lvl="0"/>
            <a:r>
              <a:rPr lang="en-US"/>
              <a:t>Slot 1</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435086" y="1005839"/>
            <a:ext cx="5394960" cy="2552494"/>
          </a:xfrm>
        </p:spPr>
        <p:txBody>
          <a:bodyPr>
            <a:spAutoFit/>
          </a:bodyPr>
          <a:lstStyle>
            <a:lvl1pPr>
              <a:defRPr/>
            </a:lvl1pPr>
          </a:lstStyle>
          <a:p>
            <a:pPr lvl="0"/>
            <a:r>
              <a:rPr lang="en-US"/>
              <a:t>Slot 2</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ACDF62F-5C7D-43C4-935F-6841E1690454}"/>
              </a:ext>
            </a:extLst>
          </p:cNvPr>
          <p:cNvSpPr>
            <a:spLocks noGrp="1"/>
          </p:cNvSpPr>
          <p:nvPr>
            <p:ph sz="half" idx="13" hasCustomPrompt="1"/>
          </p:nvPr>
        </p:nvSpPr>
        <p:spPr>
          <a:xfrm>
            <a:off x="12504412" y="1005839"/>
            <a:ext cx="5394960" cy="2552494"/>
          </a:xfrm>
        </p:spPr>
        <p:txBody>
          <a:bodyPr>
            <a:spAutoFit/>
          </a:bodyPr>
          <a:lstStyle>
            <a:lvl1pPr>
              <a:defRPr/>
            </a:lvl1pPr>
          </a:lstStyle>
          <a:p>
            <a:pPr lvl="0"/>
            <a:r>
              <a:rPr lang="en-US"/>
              <a:t>Slot 3</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A670B0B1-3276-468D-9B38-AAC3E116AFCB}"/>
              </a:ext>
            </a:extLst>
          </p:cNvPr>
          <p:cNvSpPr>
            <a:spLocks noGrp="1"/>
          </p:cNvSpPr>
          <p:nvPr>
            <p:ph sz="half" idx="14" hasCustomPrompt="1"/>
          </p:nvPr>
        </p:nvSpPr>
        <p:spPr>
          <a:xfrm>
            <a:off x="365756" y="4297678"/>
            <a:ext cx="5394960" cy="2552494"/>
          </a:xfrm>
        </p:spPr>
        <p:txBody>
          <a:bodyPr>
            <a:spAutoFit/>
          </a:bodyPr>
          <a:lstStyle>
            <a:lvl1pPr>
              <a:defRPr/>
            </a:lvl1pPr>
          </a:lstStyle>
          <a:p>
            <a:pPr lvl="0"/>
            <a:r>
              <a:rPr lang="en-US"/>
              <a:t>Slot 4</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E2D3AB4C-D2AE-4C5D-8E53-6820CCB7E385}"/>
              </a:ext>
            </a:extLst>
          </p:cNvPr>
          <p:cNvSpPr>
            <a:spLocks noGrp="1"/>
          </p:cNvSpPr>
          <p:nvPr>
            <p:ph sz="half" idx="15" hasCustomPrompt="1"/>
          </p:nvPr>
        </p:nvSpPr>
        <p:spPr>
          <a:xfrm>
            <a:off x="6433816" y="4297678"/>
            <a:ext cx="5394960" cy="2552494"/>
          </a:xfrm>
        </p:spPr>
        <p:txBody>
          <a:bodyPr>
            <a:spAutoFit/>
          </a:bodyPr>
          <a:lstStyle>
            <a:lvl1pPr>
              <a:defRPr/>
            </a:lvl1pPr>
          </a:lstStyle>
          <a:p>
            <a:pPr lvl="0"/>
            <a:r>
              <a:rPr lang="en-US"/>
              <a:t>Slot 5</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3B7CC6A2-113C-4462-B61F-E7322F40EA51}"/>
              </a:ext>
            </a:extLst>
          </p:cNvPr>
          <p:cNvSpPr>
            <a:spLocks noGrp="1"/>
          </p:cNvSpPr>
          <p:nvPr>
            <p:ph sz="half" idx="16" hasCustomPrompt="1"/>
          </p:nvPr>
        </p:nvSpPr>
        <p:spPr>
          <a:xfrm>
            <a:off x="12501876" y="4297678"/>
            <a:ext cx="5394960" cy="2552494"/>
          </a:xfrm>
        </p:spPr>
        <p:txBody>
          <a:bodyPr>
            <a:spAutoFit/>
          </a:bodyPr>
          <a:lstStyle>
            <a:lvl1pPr>
              <a:defRPr/>
            </a:lvl1pPr>
          </a:lstStyle>
          <a:p>
            <a:pPr lvl="0"/>
            <a:r>
              <a:rPr lang="en-US"/>
              <a:t>Slot 6</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73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orked 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37AA7-ABBE-4067-954B-6599C79567C4}"/>
              </a:ext>
            </a:extLst>
          </p:cNvPr>
          <p:cNvSpPr>
            <a:spLocks noGrp="1"/>
          </p:cNvSpPr>
          <p:nvPr>
            <p:ph type="title" hasCustomPrompt="1"/>
          </p:nvPr>
        </p:nvSpPr>
        <p:spPr/>
        <p:txBody>
          <a:bodyPr/>
          <a:lstStyle>
            <a:lvl1pPr>
              <a:defRPr/>
            </a:lvl1pPr>
          </a:lstStyle>
          <a:p>
            <a:r>
              <a:rPr lang="en-US"/>
              <a:t>Sample Problem Template</a:t>
            </a:r>
          </a:p>
        </p:txBody>
      </p:sp>
      <p:sp>
        <p:nvSpPr>
          <p:cNvPr id="11" name="Picture Placeholder 10">
            <a:extLst>
              <a:ext uri="{FF2B5EF4-FFF2-40B4-BE49-F238E27FC236}">
                <a16:creationId xmlns:a16="http://schemas.microsoft.com/office/drawing/2014/main" id="{B1C11500-28C9-4A67-966F-661962E87D56}"/>
              </a:ext>
            </a:extLst>
          </p:cNvPr>
          <p:cNvSpPr>
            <a:spLocks noGrp="1"/>
          </p:cNvSpPr>
          <p:nvPr>
            <p:ph type="pic" sz="quarter" idx="14"/>
          </p:nvPr>
        </p:nvSpPr>
        <p:spPr>
          <a:xfrm>
            <a:off x="9326884" y="1005840"/>
            <a:ext cx="8595360" cy="2201594"/>
          </a:xfrm>
        </p:spPr>
        <p:txBody>
          <a:bodyPr/>
          <a:lstStyle/>
          <a:p>
            <a:endParaRPr lang="en-US"/>
          </a:p>
        </p:txBody>
      </p:sp>
      <p:sp>
        <p:nvSpPr>
          <p:cNvPr id="13" name="Text Placeholder 12">
            <a:extLst>
              <a:ext uri="{FF2B5EF4-FFF2-40B4-BE49-F238E27FC236}">
                <a16:creationId xmlns:a16="http://schemas.microsoft.com/office/drawing/2014/main" id="{62449192-1727-44D9-8136-4A718B9BCA36}"/>
              </a:ext>
            </a:extLst>
          </p:cNvPr>
          <p:cNvSpPr>
            <a:spLocks noGrp="1"/>
          </p:cNvSpPr>
          <p:nvPr>
            <p:ph type="body" sz="quarter" idx="15" hasCustomPrompt="1"/>
          </p:nvPr>
        </p:nvSpPr>
        <p:spPr>
          <a:xfrm>
            <a:off x="3876592" y="3460457"/>
            <a:ext cx="4572000" cy="750582"/>
          </a:xfrm>
        </p:spPr>
        <p:txBody>
          <a:bodyPr/>
          <a:lstStyle>
            <a:lvl1pPr>
              <a:defRPr sz="3200"/>
            </a:lvl1pPr>
          </a:lstStyle>
          <a:p>
            <a:pPr lvl="0"/>
            <a:r>
              <a:rPr lang="en-US"/>
              <a:t>Starting Equation.</a:t>
            </a:r>
          </a:p>
        </p:txBody>
      </p:sp>
      <p:sp>
        <p:nvSpPr>
          <p:cNvPr id="14" name="Text Placeholder 12">
            <a:extLst>
              <a:ext uri="{FF2B5EF4-FFF2-40B4-BE49-F238E27FC236}">
                <a16:creationId xmlns:a16="http://schemas.microsoft.com/office/drawing/2014/main" id="{D632C26E-A6AD-4436-8562-F646D3F9C3AC}"/>
              </a:ext>
            </a:extLst>
          </p:cNvPr>
          <p:cNvSpPr>
            <a:spLocks noGrp="1"/>
          </p:cNvSpPr>
          <p:nvPr>
            <p:ph type="body" sz="quarter" idx="16" hasCustomPrompt="1"/>
          </p:nvPr>
        </p:nvSpPr>
        <p:spPr>
          <a:xfrm>
            <a:off x="3876592" y="4392918"/>
            <a:ext cx="4572000" cy="3747318"/>
          </a:xfrm>
        </p:spPr>
        <p:txBody>
          <a:bodyPr/>
          <a:lstStyle>
            <a:lvl1pPr>
              <a:defRPr sz="3200"/>
            </a:lvl1pPr>
          </a:lstStyle>
          <a:p>
            <a:pPr lvl="0"/>
            <a:r>
              <a:rPr lang="en-US"/>
              <a:t>Algebra Steps.</a:t>
            </a:r>
          </a:p>
        </p:txBody>
      </p:sp>
      <p:sp>
        <p:nvSpPr>
          <p:cNvPr id="15" name="Text Placeholder 12">
            <a:extLst>
              <a:ext uri="{FF2B5EF4-FFF2-40B4-BE49-F238E27FC236}">
                <a16:creationId xmlns:a16="http://schemas.microsoft.com/office/drawing/2014/main" id="{3E788445-E720-431B-B106-500EEFF41EA7}"/>
              </a:ext>
            </a:extLst>
          </p:cNvPr>
          <p:cNvSpPr>
            <a:spLocks noGrp="1"/>
          </p:cNvSpPr>
          <p:nvPr>
            <p:ph type="body" sz="quarter" idx="17" hasCustomPrompt="1"/>
          </p:nvPr>
        </p:nvSpPr>
        <p:spPr>
          <a:xfrm>
            <a:off x="9326884" y="3460457"/>
            <a:ext cx="4572000" cy="3798472"/>
          </a:xfrm>
        </p:spPr>
        <p:txBody>
          <a:bodyPr/>
          <a:lstStyle>
            <a:lvl1pPr>
              <a:defRPr sz="3200"/>
            </a:lvl1pPr>
          </a:lstStyle>
          <a:p>
            <a:pPr lvl="0"/>
            <a:r>
              <a:rPr lang="en-US"/>
              <a:t>Algebra Steps.</a:t>
            </a:r>
          </a:p>
        </p:txBody>
      </p:sp>
      <p:sp>
        <p:nvSpPr>
          <p:cNvPr id="16" name="Text Placeholder 12">
            <a:extLst>
              <a:ext uri="{FF2B5EF4-FFF2-40B4-BE49-F238E27FC236}">
                <a16:creationId xmlns:a16="http://schemas.microsoft.com/office/drawing/2014/main" id="{45E35CA3-8337-4D0A-A1A7-0DE3BA3D02E6}"/>
              </a:ext>
            </a:extLst>
          </p:cNvPr>
          <p:cNvSpPr>
            <a:spLocks noGrp="1"/>
          </p:cNvSpPr>
          <p:nvPr>
            <p:ph type="body" sz="quarter" idx="18" hasCustomPrompt="1"/>
          </p:nvPr>
        </p:nvSpPr>
        <p:spPr>
          <a:xfrm>
            <a:off x="9326884" y="7389654"/>
            <a:ext cx="4572000" cy="592503"/>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spAutoFit/>
          </a:bodyPr>
          <a:lstStyle>
            <a:lvl1pPr>
              <a:defRPr sz="3200"/>
            </a:lvl1pPr>
          </a:lstStyle>
          <a:p>
            <a:pPr lvl="0"/>
            <a:r>
              <a:rPr lang="en-US"/>
              <a:t>Final Answer.</a:t>
            </a:r>
          </a:p>
        </p:txBody>
      </p:sp>
      <p:sp>
        <p:nvSpPr>
          <p:cNvPr id="20" name="Text Placeholder 12">
            <a:extLst>
              <a:ext uri="{FF2B5EF4-FFF2-40B4-BE49-F238E27FC236}">
                <a16:creationId xmlns:a16="http://schemas.microsoft.com/office/drawing/2014/main" id="{CD884FD0-381B-4D26-8C7E-FA6258E55616}"/>
              </a:ext>
            </a:extLst>
          </p:cNvPr>
          <p:cNvSpPr>
            <a:spLocks noGrp="1"/>
          </p:cNvSpPr>
          <p:nvPr>
            <p:ph type="body" sz="quarter" idx="19" hasCustomPrompt="1"/>
          </p:nvPr>
        </p:nvSpPr>
        <p:spPr>
          <a:xfrm>
            <a:off x="365758" y="6392126"/>
            <a:ext cx="3200400" cy="485774"/>
          </a:xfrm>
        </p:spPr>
        <p:txBody>
          <a:bodyPr>
            <a:spAutoFit/>
          </a:bodyPr>
          <a:lstStyle>
            <a:lvl1pPr>
              <a:defRPr sz="2800">
                <a:solidFill>
                  <a:schemeClr val="accent1"/>
                </a:solidFill>
                <a:effectLst>
                  <a:outerShdw blurRad="38100" dist="38100" dir="2700000" algn="tl">
                    <a:srgbClr val="000000">
                      <a:alpha val="43137"/>
                    </a:srgbClr>
                  </a:outerShdw>
                </a:effectLst>
                <a:latin typeface="Caveat" panose="00000500000000000000" pitchFamily="2" charset="0"/>
              </a:defRPr>
            </a:lvl1pPr>
          </a:lstStyle>
          <a:p>
            <a:pPr lvl="0"/>
            <a:r>
              <a:rPr lang="en-US"/>
              <a:t>First Note.</a:t>
            </a:r>
          </a:p>
        </p:txBody>
      </p:sp>
      <p:sp>
        <p:nvSpPr>
          <p:cNvPr id="21" name="Text Placeholder 12">
            <a:extLst>
              <a:ext uri="{FF2B5EF4-FFF2-40B4-BE49-F238E27FC236}">
                <a16:creationId xmlns:a16="http://schemas.microsoft.com/office/drawing/2014/main" id="{D58107AE-FA51-4B17-925F-B8A26206051E}"/>
              </a:ext>
            </a:extLst>
          </p:cNvPr>
          <p:cNvSpPr>
            <a:spLocks noGrp="1"/>
          </p:cNvSpPr>
          <p:nvPr>
            <p:ph type="body" sz="quarter" idx="20" hasCustomPrompt="1"/>
          </p:nvPr>
        </p:nvSpPr>
        <p:spPr>
          <a:xfrm>
            <a:off x="14721836" y="7764945"/>
            <a:ext cx="3200400" cy="485774"/>
          </a:xfrm>
        </p:spPr>
        <p:txBody>
          <a:bodyPr>
            <a:spAutoFit/>
          </a:bodyPr>
          <a:lstStyle>
            <a:lvl1pPr>
              <a:defRPr sz="2800">
                <a:solidFill>
                  <a:schemeClr val="accent1"/>
                </a:solidFill>
                <a:effectLst>
                  <a:outerShdw blurRad="38100" dist="38100" dir="2700000" algn="tl">
                    <a:srgbClr val="000000">
                      <a:alpha val="43137"/>
                    </a:srgbClr>
                  </a:outerShdw>
                </a:effectLst>
                <a:latin typeface="Caveat" panose="00000500000000000000" pitchFamily="2" charset="0"/>
              </a:defRPr>
            </a:lvl1pPr>
          </a:lstStyle>
          <a:p>
            <a:pPr lvl="0"/>
            <a:r>
              <a:rPr lang="en-US"/>
              <a:t>Final Note.</a:t>
            </a:r>
          </a:p>
        </p:txBody>
      </p:sp>
      <p:sp>
        <p:nvSpPr>
          <p:cNvPr id="22" name="Text Placeholder 12">
            <a:extLst>
              <a:ext uri="{FF2B5EF4-FFF2-40B4-BE49-F238E27FC236}">
                <a16:creationId xmlns:a16="http://schemas.microsoft.com/office/drawing/2014/main" id="{447E3079-3AC2-4E5D-B8F6-1C2BC3261FFA}"/>
              </a:ext>
            </a:extLst>
          </p:cNvPr>
          <p:cNvSpPr>
            <a:spLocks noGrp="1"/>
          </p:cNvSpPr>
          <p:nvPr>
            <p:ph type="body" sz="quarter" idx="21" hasCustomPrompt="1"/>
          </p:nvPr>
        </p:nvSpPr>
        <p:spPr>
          <a:xfrm>
            <a:off x="14299806" y="3460456"/>
            <a:ext cx="3200400" cy="485774"/>
          </a:xfrm>
        </p:spPr>
        <p:txBody>
          <a:bodyPr>
            <a:spAutoFit/>
          </a:bodyPr>
          <a:lstStyle>
            <a:lvl1pPr>
              <a:defRPr sz="2800">
                <a:solidFill>
                  <a:schemeClr val="accent1"/>
                </a:solidFill>
                <a:effectLst>
                  <a:outerShdw blurRad="38100" dist="38100" dir="2700000" algn="tl">
                    <a:srgbClr val="000000">
                      <a:alpha val="43137"/>
                    </a:srgbClr>
                  </a:outerShdw>
                </a:effectLst>
                <a:latin typeface="Caveat" panose="00000500000000000000" pitchFamily="2" charset="0"/>
              </a:defRPr>
            </a:lvl1pPr>
          </a:lstStyle>
          <a:p>
            <a:pPr lvl="0"/>
            <a:r>
              <a:rPr lang="en-US"/>
              <a:t>Second Note.</a:t>
            </a:r>
          </a:p>
        </p:txBody>
      </p:sp>
      <p:sp>
        <p:nvSpPr>
          <p:cNvPr id="30" name="Content Placeholder 29">
            <a:extLst>
              <a:ext uri="{FF2B5EF4-FFF2-40B4-BE49-F238E27FC236}">
                <a16:creationId xmlns:a16="http://schemas.microsoft.com/office/drawing/2014/main" id="{4655C5F1-EB1F-4981-9E0F-A945876D646D}"/>
              </a:ext>
            </a:extLst>
          </p:cNvPr>
          <p:cNvSpPr>
            <a:spLocks noGrp="1"/>
          </p:cNvSpPr>
          <p:nvPr>
            <p:ph sz="quarter" idx="22" hasCustomPrompt="1"/>
          </p:nvPr>
        </p:nvSpPr>
        <p:spPr>
          <a:xfrm>
            <a:off x="365124" y="1006474"/>
            <a:ext cx="8595359" cy="535531"/>
          </a:xfrm>
        </p:spPr>
        <p:txBody>
          <a:bodyPr>
            <a:spAutoFit/>
          </a:bodyPr>
          <a:lstStyle>
            <a:lvl1pPr>
              <a:defRPr/>
            </a:lvl1pPr>
          </a:lstStyle>
          <a:p>
            <a:pPr lvl="0"/>
            <a:r>
              <a:rPr lang="en-US"/>
              <a:t>Problem text goes here.</a:t>
            </a:r>
          </a:p>
        </p:txBody>
      </p:sp>
      <p:sp>
        <p:nvSpPr>
          <p:cNvPr id="32" name="Content Placeholder 31">
            <a:extLst>
              <a:ext uri="{FF2B5EF4-FFF2-40B4-BE49-F238E27FC236}">
                <a16:creationId xmlns:a16="http://schemas.microsoft.com/office/drawing/2014/main" id="{43815AA1-634A-4B30-92CB-571458727179}"/>
              </a:ext>
            </a:extLst>
          </p:cNvPr>
          <p:cNvSpPr>
            <a:spLocks noGrp="1"/>
          </p:cNvSpPr>
          <p:nvPr>
            <p:ph sz="quarter" idx="23" hasCustomPrompt="1"/>
          </p:nvPr>
        </p:nvSpPr>
        <p:spPr>
          <a:xfrm>
            <a:off x="365124" y="3460456"/>
            <a:ext cx="3200401" cy="535531"/>
          </a:xfrm>
        </p:spPr>
        <p:txBody>
          <a:bodyPr>
            <a:spAutoFit/>
          </a:bodyPr>
          <a:lstStyle>
            <a:lvl1pPr>
              <a:defRPr/>
            </a:lvl1pPr>
          </a:lstStyle>
          <a:p>
            <a:pPr lvl="0"/>
            <a:r>
              <a:rPr lang="en-US"/>
              <a:t>Information.</a:t>
            </a:r>
          </a:p>
        </p:txBody>
      </p:sp>
    </p:spTree>
    <p:extLst>
      <p:ext uri="{BB962C8B-B14F-4D97-AF65-F5344CB8AC3E}">
        <p14:creationId xmlns:p14="http://schemas.microsoft.com/office/powerpoint/2010/main" val="3552467896"/>
      </p:ext>
    </p:extLst>
  </p:cSld>
  <p:clrMapOvr>
    <a:masterClrMapping/>
  </p:clrMapOvr>
  <p:extLst mod="1">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8" y="323469"/>
            <a:ext cx="17556477" cy="590931"/>
          </a:xfrm>
        </p:spPr>
        <p:txBody>
          <a:bodyPr anchor="b">
            <a:spAutoFit/>
          </a:bodyPr>
          <a:lstStyle>
            <a:lvl1pPr>
              <a:defRPr sz="3600"/>
            </a:lvl1pPr>
          </a:lstStyle>
          <a:p>
            <a:r>
              <a:rPr lang="en-US"/>
              <a:t>Content with Caption Template</a:t>
            </a:r>
          </a:p>
        </p:txBody>
      </p:sp>
      <p:sp>
        <p:nvSpPr>
          <p:cNvPr id="3" name="Content Placeholder 2"/>
          <p:cNvSpPr>
            <a:spLocks noGrp="1"/>
          </p:cNvSpPr>
          <p:nvPr>
            <p:ph idx="1"/>
          </p:nvPr>
        </p:nvSpPr>
        <p:spPr>
          <a:xfrm>
            <a:off x="5943599" y="1005840"/>
            <a:ext cx="11978635" cy="7265963"/>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65758" y="1005840"/>
            <a:ext cx="5486400" cy="535531"/>
          </a:xfrm>
        </p:spPr>
        <p:txBody>
          <a:bodyPr>
            <a:spAutoFit/>
          </a:bodyPr>
          <a:lstStyle>
            <a:lvl1pPr marL="0" indent="0">
              <a:buNone/>
              <a:defRPr sz="32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365759" y="9373548"/>
            <a:ext cx="4114800" cy="547688"/>
          </a:xfrm>
          <a:prstGeom prst="rect">
            <a:avLst/>
          </a:prstGeom>
        </p:spPr>
        <p:txBody>
          <a:bodyPr/>
          <a:lstStyle/>
          <a:p>
            <a:fld id="{D1948545-A538-4946-A674-90BF90B065FA}"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B77FD-1B5B-4FE3-8A84-76E4072A0BBB}" type="slidenum">
              <a:rPr lang="en-US" smtClean="0"/>
              <a:t>‹#›</a:t>
            </a:fld>
            <a:endParaRPr lang="en-US"/>
          </a:p>
        </p:txBody>
      </p:sp>
    </p:spTree>
    <p:extLst>
      <p:ext uri="{BB962C8B-B14F-4D97-AF65-F5344CB8AC3E}">
        <p14:creationId xmlns:p14="http://schemas.microsoft.com/office/powerpoint/2010/main" val="483594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8" y="365764"/>
            <a:ext cx="17556477" cy="548640"/>
          </a:xfrm>
        </p:spPr>
        <p:txBody>
          <a:bodyPr anchor="t"/>
          <a:lstStyle>
            <a:lvl1pPr>
              <a:defRPr sz="3600"/>
            </a:lvl1pPr>
          </a:lstStyle>
          <a:p>
            <a:r>
              <a:rPr lang="en-US"/>
              <a:t>Picture with Caption Template</a:t>
            </a:r>
          </a:p>
        </p:txBody>
      </p:sp>
      <p:sp>
        <p:nvSpPr>
          <p:cNvPr id="3" name="Picture Placeholder 2"/>
          <p:cNvSpPr>
            <a:spLocks noGrp="1" noChangeAspect="1"/>
          </p:cNvSpPr>
          <p:nvPr>
            <p:ph type="pic" idx="1"/>
          </p:nvPr>
        </p:nvSpPr>
        <p:spPr>
          <a:xfrm>
            <a:off x="5943600" y="1005840"/>
            <a:ext cx="11978635" cy="7265963"/>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365759" y="1005840"/>
            <a:ext cx="5486400" cy="535531"/>
          </a:xfrm>
        </p:spPr>
        <p:txBody>
          <a:bodyPr>
            <a:spAutoFit/>
          </a:bodyPr>
          <a:lstStyle>
            <a:lvl1pPr marL="0" indent="0">
              <a:buNone/>
              <a:defRPr sz="32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365759" y="9373548"/>
            <a:ext cx="4114800" cy="547688"/>
          </a:xfrm>
          <a:prstGeom prst="rect">
            <a:avLst/>
          </a:prstGeom>
        </p:spPr>
        <p:txBody>
          <a:bodyPr/>
          <a:lstStyle/>
          <a:p>
            <a:fld id="{D1948545-A538-4946-A674-90BF90B065FA}"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B77FD-1B5B-4FE3-8A84-76E4072A0BBB}" type="slidenum">
              <a:rPr lang="en-US" smtClean="0"/>
              <a:t>‹#›</a:t>
            </a:fld>
            <a:endParaRPr lang="en-US"/>
          </a:p>
        </p:txBody>
      </p:sp>
    </p:spTree>
    <p:extLst>
      <p:ext uri="{BB962C8B-B14F-4D97-AF65-F5344CB8AC3E}">
        <p14:creationId xmlns:p14="http://schemas.microsoft.com/office/powerpoint/2010/main" val="416777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A41545-CE97-4C54-91BE-0AE9369416D8}"/>
              </a:ext>
            </a:extLst>
          </p:cNvPr>
          <p:cNvSpPr/>
          <p:nvPr userDrawn="1"/>
        </p:nvSpPr>
        <p:spPr>
          <a:xfrm>
            <a:off x="365761" y="1005841"/>
            <a:ext cx="12679680" cy="71323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FE713F-5D5D-462F-82F6-BCCC968346E9}"/>
              </a:ext>
            </a:extLst>
          </p:cNvPr>
          <p:cNvSpPr>
            <a:spLocks noGrp="1"/>
          </p:cNvSpPr>
          <p:nvPr>
            <p:ph type="title" hasCustomPrompt="1"/>
          </p:nvPr>
        </p:nvSpPr>
        <p:spPr>
          <a:xfrm>
            <a:off x="365760" y="365760"/>
            <a:ext cx="8778240" cy="548640"/>
          </a:xfrm>
        </p:spPr>
        <p:txBody>
          <a:bodyPr/>
          <a:lstStyle>
            <a:lvl1pPr>
              <a:defRPr>
                <a:solidFill>
                  <a:schemeClr val="bg1"/>
                </a:solidFill>
                <a:effectLst>
                  <a:outerShdw blurRad="38100" dist="38100" dir="2700000" algn="tl">
                    <a:srgbClr val="000000">
                      <a:alpha val="43137"/>
                    </a:srgbClr>
                  </a:outerShdw>
                </a:effectLst>
              </a:defRPr>
            </a:lvl1pPr>
          </a:lstStyle>
          <a:p>
            <a:r>
              <a:rPr lang="en-US"/>
              <a:t>YouTube Video Template.</a:t>
            </a:r>
          </a:p>
        </p:txBody>
      </p:sp>
      <p:sp>
        <p:nvSpPr>
          <p:cNvPr id="6" name="Content Placeholder 5">
            <a:extLst>
              <a:ext uri="{FF2B5EF4-FFF2-40B4-BE49-F238E27FC236}">
                <a16:creationId xmlns:a16="http://schemas.microsoft.com/office/drawing/2014/main" id="{D91ABDD3-EA6C-4B96-92AB-B6B4831135C3}"/>
              </a:ext>
            </a:extLst>
          </p:cNvPr>
          <p:cNvSpPr>
            <a:spLocks noGrp="1"/>
          </p:cNvSpPr>
          <p:nvPr>
            <p:ph sz="quarter" idx="12" hasCustomPrompt="1"/>
          </p:nvPr>
        </p:nvSpPr>
        <p:spPr>
          <a:xfrm>
            <a:off x="9746516" y="400014"/>
            <a:ext cx="8175720" cy="480131"/>
          </a:xfrm>
        </p:spPr>
        <p:txBody>
          <a:bodyPr anchor="ctr"/>
          <a:lstStyle>
            <a:lvl1pPr algn="r">
              <a:defRPr sz="2800">
                <a:solidFill>
                  <a:schemeClr val="bg1"/>
                </a:solidFill>
                <a:effectLst>
                  <a:outerShdw blurRad="38100" dist="38100" dir="2700000" algn="tl">
                    <a:srgbClr val="000000">
                      <a:alpha val="43137"/>
                    </a:srgbClr>
                  </a:outerShdw>
                </a:effectLst>
              </a:defRPr>
            </a:lvl1pPr>
          </a:lstStyle>
          <a:p>
            <a:pPr lvl="0"/>
            <a:r>
              <a:rPr lang="en-US"/>
              <a:t>YouTube Direct Link</a:t>
            </a:r>
          </a:p>
        </p:txBody>
      </p:sp>
      <p:sp>
        <p:nvSpPr>
          <p:cNvPr id="10" name="Media Placeholder 9">
            <a:extLst>
              <a:ext uri="{FF2B5EF4-FFF2-40B4-BE49-F238E27FC236}">
                <a16:creationId xmlns:a16="http://schemas.microsoft.com/office/drawing/2014/main" id="{A6D4A5CA-F165-4A94-BF6E-5A314C234F4E}"/>
              </a:ext>
            </a:extLst>
          </p:cNvPr>
          <p:cNvSpPr>
            <a:spLocks noGrp="1" noChangeAspect="1"/>
          </p:cNvSpPr>
          <p:nvPr>
            <p:ph type="media" sz="quarter" idx="14"/>
          </p:nvPr>
        </p:nvSpPr>
        <p:spPr>
          <a:xfrm>
            <a:off x="365760" y="1005840"/>
            <a:ext cx="9130050" cy="5135653"/>
          </a:xfrm>
          <a:ln>
            <a:solidFill>
              <a:schemeClr val="accent1"/>
            </a:solidFill>
          </a:ln>
        </p:spPr>
        <p:txBody>
          <a:bodyPr>
            <a:noAutofit/>
          </a:bodyPr>
          <a:lstStyle/>
          <a:p>
            <a:endParaRPr lang="en-US"/>
          </a:p>
        </p:txBody>
      </p:sp>
      <p:sp>
        <p:nvSpPr>
          <p:cNvPr id="8" name="Content Placeholder 7">
            <a:extLst>
              <a:ext uri="{FF2B5EF4-FFF2-40B4-BE49-F238E27FC236}">
                <a16:creationId xmlns:a16="http://schemas.microsoft.com/office/drawing/2014/main" id="{27C41669-6C22-4416-943A-A3FF13706B1E}"/>
              </a:ext>
            </a:extLst>
          </p:cNvPr>
          <p:cNvSpPr>
            <a:spLocks noGrp="1"/>
          </p:cNvSpPr>
          <p:nvPr>
            <p:ph sz="quarter" idx="13" hasCustomPrompt="1"/>
          </p:nvPr>
        </p:nvSpPr>
        <p:spPr>
          <a:xfrm>
            <a:off x="365761" y="8297859"/>
            <a:ext cx="3749040" cy="838691"/>
          </a:xfrm>
        </p:spPr>
        <p:txBody>
          <a:bodyPr/>
          <a:lstStyle>
            <a:lvl1pPr>
              <a:defRPr sz="2000">
                <a:solidFill>
                  <a:schemeClr val="bg1"/>
                </a:solidFill>
                <a:effectLst>
                  <a:outerShdw blurRad="38100" dist="38100" dir="2700000" algn="tl">
                    <a:srgbClr val="000000">
                      <a:alpha val="43137"/>
                    </a:srgbClr>
                  </a:outerShdw>
                </a:effectLst>
              </a:defRPr>
            </a:lvl1pPr>
          </a:lstStyle>
          <a:p>
            <a:pPr lvl="0"/>
            <a:r>
              <a:rPr lang="en-US"/>
              <a:t>YouTube “Author”</a:t>
            </a:r>
          </a:p>
          <a:p>
            <a:pPr lvl="0"/>
            <a:r>
              <a:rPr lang="en-US"/>
              <a:t>Publish Date</a:t>
            </a:r>
          </a:p>
        </p:txBody>
      </p:sp>
      <p:sp>
        <p:nvSpPr>
          <p:cNvPr id="13" name="Content Placeholder 11">
            <a:extLst>
              <a:ext uri="{FF2B5EF4-FFF2-40B4-BE49-F238E27FC236}">
                <a16:creationId xmlns:a16="http://schemas.microsoft.com/office/drawing/2014/main" id="{1FE3DCCC-84A8-4134-BAEC-5E332127B8D7}"/>
              </a:ext>
            </a:extLst>
          </p:cNvPr>
          <p:cNvSpPr>
            <a:spLocks noGrp="1"/>
          </p:cNvSpPr>
          <p:nvPr>
            <p:ph sz="quarter" idx="16" hasCustomPrompt="1"/>
          </p:nvPr>
        </p:nvSpPr>
        <p:spPr>
          <a:xfrm>
            <a:off x="13350236" y="2745823"/>
            <a:ext cx="4572000" cy="424732"/>
          </a:xfrm>
        </p:spPr>
        <p:txBody>
          <a:bodyPr>
            <a:spAutoFit/>
          </a:bodyPr>
          <a:lstStyle>
            <a:lvl1pPr>
              <a:defRPr sz="2400">
                <a:solidFill>
                  <a:schemeClr val="bg1"/>
                </a:solidFill>
                <a:effectLst>
                  <a:outerShdw blurRad="38100" dist="38100" dir="2700000" algn="tl">
                    <a:srgbClr val="000000">
                      <a:alpha val="43137"/>
                    </a:srgbClr>
                  </a:outerShdw>
                </a:effectLst>
              </a:defRPr>
            </a:lvl1pPr>
          </a:lstStyle>
          <a:p>
            <a:pPr lvl="0"/>
            <a:r>
              <a:rPr lang="en-US"/>
              <a:t>Notes:</a:t>
            </a:r>
          </a:p>
        </p:txBody>
      </p:sp>
      <p:sp>
        <p:nvSpPr>
          <p:cNvPr id="5" name="Text Placeholder 4">
            <a:extLst>
              <a:ext uri="{FF2B5EF4-FFF2-40B4-BE49-F238E27FC236}">
                <a16:creationId xmlns:a16="http://schemas.microsoft.com/office/drawing/2014/main" id="{DF1E8810-773A-498B-9611-E4E5160D8581}"/>
              </a:ext>
            </a:extLst>
          </p:cNvPr>
          <p:cNvSpPr>
            <a:spLocks noGrp="1"/>
          </p:cNvSpPr>
          <p:nvPr>
            <p:ph type="body" sz="quarter" idx="17" hasCustomPrompt="1"/>
          </p:nvPr>
        </p:nvSpPr>
        <p:spPr>
          <a:xfrm>
            <a:off x="13350236" y="1005840"/>
            <a:ext cx="4572000" cy="1620765"/>
          </a:xfrm>
        </p:spPr>
        <p:txBody>
          <a:bodyPr/>
          <a:lstStyle>
            <a:lvl1pPr>
              <a:defRPr sz="3200">
                <a:solidFill>
                  <a:schemeClr val="accent1">
                    <a:lumMod val="60000"/>
                    <a:lumOff val="40000"/>
                  </a:schemeClr>
                </a:solidFill>
                <a:effectLst>
                  <a:outerShdw blurRad="38100" dist="38100" dir="2700000" algn="tl">
                    <a:srgbClr val="000000">
                      <a:alpha val="43137"/>
                    </a:srgbClr>
                  </a:outerShdw>
                </a:effectLst>
                <a:latin typeface="Caveat" panose="00000500000000000000" pitchFamily="2" charset="0"/>
              </a:defRPr>
            </a:lvl1pPr>
          </a:lstStyle>
          <a:p>
            <a:pPr lvl="0"/>
            <a:r>
              <a:rPr lang="en-US"/>
              <a:t>Warning:</a:t>
            </a:r>
          </a:p>
          <a:p>
            <a:pPr lvl="0"/>
            <a:r>
              <a:rPr lang="en-US"/>
              <a:t>Video may be loud.  Remove headphones before starting.</a:t>
            </a:r>
          </a:p>
        </p:txBody>
      </p:sp>
    </p:spTree>
    <p:extLst>
      <p:ext uri="{BB962C8B-B14F-4D97-AF65-F5344CB8AC3E}">
        <p14:creationId xmlns:p14="http://schemas.microsoft.com/office/powerpoint/2010/main" val="2334102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creativecommons.org/licenses/by-nc-sa/4.0/"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5760"/>
            <a:ext cx="17556476" cy="54864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65759" y="1005840"/>
            <a:ext cx="17556477" cy="2552494"/>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57898" y="9372600"/>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807436" y="9372600"/>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9DB77FD-1B5B-4FE3-8A84-76E4072A0BBB}" type="slidenum">
              <a:rPr lang="en-US" smtClean="0"/>
              <a:t>‹#›</a:t>
            </a:fld>
            <a:endParaRPr lang="en-US"/>
          </a:p>
        </p:txBody>
      </p:sp>
      <p:sp>
        <p:nvSpPr>
          <p:cNvPr id="7" name="Rectangle 6">
            <a:extLst>
              <a:ext uri="{FF2B5EF4-FFF2-40B4-BE49-F238E27FC236}">
                <a16:creationId xmlns:a16="http://schemas.microsoft.com/office/drawing/2014/main" id="{52E9F528-1B7C-4333-8A04-A96F7486C0BA}"/>
              </a:ext>
            </a:extLst>
          </p:cNvPr>
          <p:cNvSpPr/>
          <p:nvPr userDrawn="1"/>
        </p:nvSpPr>
        <p:spPr>
          <a:xfrm>
            <a:off x="1" y="0"/>
            <a:ext cx="18288000"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16756B-B534-44CC-B09E-60D4D63AF31E}"/>
              </a:ext>
            </a:extLst>
          </p:cNvPr>
          <p:cNvSpPr/>
          <p:nvPr userDrawn="1"/>
        </p:nvSpPr>
        <p:spPr>
          <a:xfrm>
            <a:off x="0" y="0"/>
            <a:ext cx="365760" cy="1028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E4FFC37-7203-44C8-8FE5-A1EA83B43EDD}"/>
              </a:ext>
            </a:extLst>
          </p:cNvPr>
          <p:cNvSpPr/>
          <p:nvPr userDrawn="1"/>
        </p:nvSpPr>
        <p:spPr>
          <a:xfrm>
            <a:off x="17922239" y="0"/>
            <a:ext cx="365760" cy="10287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D7B87B-A869-47EC-9570-4A88B34C5419}"/>
              </a:ext>
            </a:extLst>
          </p:cNvPr>
          <p:cNvSpPr/>
          <p:nvPr userDrawn="1"/>
        </p:nvSpPr>
        <p:spPr>
          <a:xfrm>
            <a:off x="0" y="9921240"/>
            <a:ext cx="18288000"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hlinkClick r:id="rId14"/>
            <a:extLst>
              <a:ext uri="{FF2B5EF4-FFF2-40B4-BE49-F238E27FC236}">
                <a16:creationId xmlns:a16="http://schemas.microsoft.com/office/drawing/2014/main" id="{E1181270-4B1B-40CA-A457-604CCEE4B85C}"/>
              </a:ext>
              <a:ext uri="{C183D7F6-B498-43B3-948B-1728B52AA6E4}">
                <adec:decorative xmlns:adec="http://schemas.microsoft.com/office/drawing/2017/decorative" val="1"/>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0116" y="9955785"/>
            <a:ext cx="838200" cy="2952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2873D55-3948-4C73-9932-10AA41E16DFA}"/>
              </a:ext>
            </a:extLst>
          </p:cNvPr>
          <p:cNvSpPr/>
          <p:nvPr userDrawn="1"/>
        </p:nvSpPr>
        <p:spPr>
          <a:xfrm>
            <a:off x="4114800" y="8275320"/>
            <a:ext cx="10058400" cy="2011680"/>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7620CC-E11C-4A31-965F-1D519C80FE94}"/>
              </a:ext>
              <a:ext uri="{C183D7F6-B498-43B3-948B-1728B52AA6E4}">
                <adec:decorative xmlns:adec="http://schemas.microsoft.com/office/drawing/2017/decorative" val="1"/>
              </a:ext>
            </a:extLst>
          </p:cNvPr>
          <p:cNvSpPr txBox="1"/>
          <p:nvPr userDrawn="1"/>
        </p:nvSpPr>
        <p:spPr>
          <a:xfrm>
            <a:off x="1272672" y="9917668"/>
            <a:ext cx="5880136" cy="369332"/>
          </a:xfrm>
          <a:prstGeom prst="rect">
            <a:avLst/>
          </a:prstGeom>
          <a:noFill/>
        </p:spPr>
        <p:txBody>
          <a:bodyPr wrap="none" rtlCol="0">
            <a:spAutoFit/>
          </a:bodyPr>
          <a:lstStyle/>
          <a:p>
            <a:r>
              <a:rPr lang="en-US" dirty="0"/>
              <a:t>Melissa Soules, Trevor Johnson-Steigelman, Jeff Dugan</a:t>
            </a:r>
          </a:p>
        </p:txBody>
      </p:sp>
    </p:spTree>
    <p:extLst>
      <p:ext uri="{BB962C8B-B14F-4D97-AF65-F5344CB8AC3E}">
        <p14:creationId xmlns:p14="http://schemas.microsoft.com/office/powerpoint/2010/main" val="3894318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2" r:id="rId4"/>
    <p:sldLayoutId id="2147483673" r:id="rId5"/>
    <p:sldLayoutId id="2147483674" r:id="rId6"/>
    <p:sldLayoutId id="2147483668" r:id="rId7"/>
    <p:sldLayoutId id="2147483669" r:id="rId8"/>
    <p:sldLayoutId id="2147483677" r:id="rId9"/>
    <p:sldLayoutId id="2147483675" r:id="rId10"/>
    <p:sldLayoutId id="2147483663" r:id="rId11"/>
    <p:sldLayoutId id="2147483678" r:id="rId12"/>
  </p:sldLayoutIdLst>
  <p:txStyles>
    <p:titleStyle>
      <a:lvl1pPr algn="l" defTabSz="1371600" rtl="0" eaLnBrk="1" latinLnBrk="0" hangingPunct="1">
        <a:lnSpc>
          <a:spcPct val="90000"/>
        </a:lnSpc>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creativecommons.org/licenses/by-nc-sa/4.0/" TargetMode="External"/><Relationship Id="rId1" Type="http://schemas.openxmlformats.org/officeDocument/2006/relationships/slideLayout" Target="../slideLayouts/slideLayout1.xml"/><Relationship Id="rId4" Type="http://schemas.openxmlformats.org/officeDocument/2006/relationships/hyperlink" Target="https://coachesoftech.com/share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reddit.com/r/mildlyinfuriating/comments/6chdqg/this_unintentional_demotivating_yoga_ma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i.redd.it/c1c5u0dhret01.jpg" TargetMode="External"/><Relationship Id="rId5" Type="http://schemas.openxmlformats.org/officeDocument/2006/relationships/hyperlink" Target="https://www.reddit.com/user/luccyVeins" TargetMode="External"/><Relationship Id="rId4" Type="http://schemas.openxmlformats.org/officeDocument/2006/relationships/hyperlink" Target="http://enchroma.com/tes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video" Target="https://www.youtube.com/embed/61eL3eGDotI?feature=oembed" TargetMode="External"/><Relationship Id="rId5" Type="http://schemas.openxmlformats.org/officeDocument/2006/relationships/image" Target="../media/image2.jpeg"/><Relationship Id="rId4" Type="http://schemas.openxmlformats.org/officeDocument/2006/relationships/hyperlink" Target="https://youtu.be/61eL3eGDot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hyperlink" Target="https://help.blackboard.com/Ally/Ally_for_LMS/Instructor" TargetMode="External"/><Relationship Id="rId4" Type="http://schemas.openxmlformats.org/officeDocument/2006/relationships/hyperlink" Target="https://help.blackboard.com/sites/default/files/documents/2018-05/Ally-QuickStart-Canvas2018_FINAL.pdf"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24cI1SJYpb4" TargetMode="External"/><Relationship Id="rId2" Type="http://schemas.openxmlformats.org/officeDocument/2006/relationships/slideLayout" Target="../slideLayouts/slideLayout3.xml"/><Relationship Id="rId1" Type="http://schemas.openxmlformats.org/officeDocument/2006/relationships/video" Target="https://www.youtube.com/embed/24cI1SJYpb4?feature=oembed"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hyperlink" Target="https://webaim.org/techniques/alttext/" TargetMode="External"/><Relationship Id="rId3" Type="http://schemas.openxmlformats.org/officeDocument/2006/relationships/hyperlink" Target="https://www.freedomscientific.com/Products/Blindness/JAWS" TargetMode="External"/><Relationship Id="rId7" Type="http://schemas.openxmlformats.org/officeDocument/2006/relationships/hyperlink" Target="http://blogs.wright.edu/learn/accessibility/word/images-in-microsoft-word/" TargetMode="External"/><Relationship Id="rId2" Type="http://schemas.openxmlformats.org/officeDocument/2006/relationships/hyperlink" Target="https://www.nvaccess.org/" TargetMode="External"/><Relationship Id="rId1" Type="http://schemas.openxmlformats.org/officeDocument/2006/relationships/slideLayout" Target="../slideLayouts/slideLayout10.xml"/><Relationship Id="rId6" Type="http://schemas.openxmlformats.org/officeDocument/2006/relationships/hyperlink" Target="https://www.ssa.gov/accessibility/checklists/word2010/listFormatting.htm#collapsible=howToTest" TargetMode="External"/><Relationship Id="rId5" Type="http://schemas.openxmlformats.org/officeDocument/2006/relationships/hyperlink" Target="https://www.colorado.edu/accessibility/resources/creating-accessible-content/universal-design-measures-checklist-microsoft-powerpoint" TargetMode="External"/><Relationship Id="rId10" Type="http://schemas.openxmlformats.org/officeDocument/2006/relationships/hyperlink" Target="https://help.blackboard.com/sites/default/files/documents/2018-05/Ally-QuickStart-Canvas2018_FINAL.pdf" TargetMode="External"/><Relationship Id="rId4" Type="http://schemas.openxmlformats.org/officeDocument/2006/relationships/hyperlink" Target="https://www.kurzweiledu.com/" TargetMode="External"/><Relationship Id="rId9" Type="http://schemas.openxmlformats.org/officeDocument/2006/relationships/hyperlink" Target="https://webaim.org/techniques/powerpoin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youtu.be/EO-8_T8RbNM" TargetMode="External"/><Relationship Id="rId2" Type="http://schemas.openxmlformats.org/officeDocument/2006/relationships/slideLayout" Target="../slideLayouts/slideLayout3.xml"/><Relationship Id="rId1" Type="http://schemas.openxmlformats.org/officeDocument/2006/relationships/video" Target="https://www.youtube.com/embed/EO-8_T8RbNM?feature=oembed"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hyperlink" Target="https://youtu.be/fMHBNsxZmAI" TargetMode="External"/><Relationship Id="rId2" Type="http://schemas.openxmlformats.org/officeDocument/2006/relationships/slideLayout" Target="../slideLayouts/slideLayout3.xml"/><Relationship Id="rId1" Type="http://schemas.openxmlformats.org/officeDocument/2006/relationships/video" Target="https://www.youtube.com/embed/fMHBNsxZmAI?feature=oembed"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video" Target="https://www.youtube.com/embed/H3dgGyuCeKQ?cc_load_policy=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video" Target="https://www.youtube.com/embed/q-S8NzvrSos?cc_load_policy=1"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AF513-563B-49BE-B24C-7B2BC682325E}"/>
              </a:ext>
            </a:extLst>
          </p:cNvPr>
          <p:cNvSpPr>
            <a:spLocks noGrp="1"/>
          </p:cNvSpPr>
          <p:nvPr>
            <p:ph type="ctrTitle"/>
          </p:nvPr>
        </p:nvSpPr>
        <p:spPr>
          <a:xfrm>
            <a:off x="365761" y="349135"/>
            <a:ext cx="18027170" cy="923330"/>
          </a:xfrm>
        </p:spPr>
        <p:txBody>
          <a:bodyPr wrap="square" anchor="t">
            <a:spAutoFit/>
          </a:bodyPr>
          <a:lstStyle/>
          <a:p>
            <a:r>
              <a:rPr lang="en-US" dirty="0"/>
              <a:t>Proactive Accessibility – How to Get Started.</a:t>
            </a:r>
          </a:p>
        </p:txBody>
      </p:sp>
      <p:sp>
        <p:nvSpPr>
          <p:cNvPr id="6" name="Presenters">
            <a:extLst>
              <a:ext uri="{FF2B5EF4-FFF2-40B4-BE49-F238E27FC236}">
                <a16:creationId xmlns:a16="http://schemas.microsoft.com/office/drawing/2014/main" id="{FBBF44A2-8A9F-433F-84F3-02F95435AE49}"/>
              </a:ext>
            </a:extLst>
          </p:cNvPr>
          <p:cNvSpPr txBox="1">
            <a:spLocks/>
          </p:cNvSpPr>
          <p:nvPr/>
        </p:nvSpPr>
        <p:spPr>
          <a:xfrm>
            <a:off x="365760" y="1466786"/>
            <a:ext cx="13230319" cy="1806648"/>
          </a:xfrm>
          <a:prstGeom prst="rect">
            <a:avLst/>
          </a:prstGeom>
        </p:spPr>
        <p:txBody>
          <a:bodyPr vert="horz" wrap="square" lIns="91440" tIns="45720" rIns="91440" bIns="45720" rtlCol="0">
            <a:spAutoFit/>
          </a:bodyPr>
          <a:lstStyle>
            <a:lvl1pPr marL="514350" indent="-514350" algn="l" defTabSz="1371600" rtl="0" eaLnBrk="1" latinLnBrk="0" hangingPunct="1">
              <a:lnSpc>
                <a:spcPct val="90000"/>
              </a:lnSpc>
              <a:spcBef>
                <a:spcPts val="1500"/>
              </a:spcBef>
              <a:buFont typeface="+mj-lt"/>
              <a:buAutoNum type="arabicPeriod"/>
              <a:defRPr sz="3200" kern="1200">
                <a:solidFill>
                  <a:schemeClr val="tx1"/>
                </a:solidFill>
                <a:latin typeface="+mn-lt"/>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200" indent="0" algn="ctr" defTabSz="1371600" rtl="0" eaLnBrk="1" latinLnBrk="0" hangingPunct="1">
              <a:lnSpc>
                <a:spcPct val="90000"/>
              </a:lnSpc>
              <a:spcBef>
                <a:spcPts val="750"/>
              </a:spcBef>
              <a:buFont typeface="Arial" panose="020B0604020202020204" pitchFamily="34" charset="0"/>
              <a:buNone/>
              <a:defRPr sz="2400" i="1" kern="1200">
                <a:solidFill>
                  <a:schemeClr val="tx1"/>
                </a:solidFill>
                <a:latin typeface="+mn-lt"/>
                <a:ea typeface="+mn-ea"/>
                <a:cs typeface="+mn-cs"/>
              </a:defRPr>
            </a:lvl5pPr>
            <a:lvl6pPr marL="34290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48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6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pPr marL="0" indent="0">
              <a:buFont typeface="+mj-lt"/>
              <a:buNone/>
            </a:pPr>
            <a:r>
              <a:rPr lang="en-US" dirty="0"/>
              <a:t>Melissa Soules – Director of Disabilities Services.</a:t>
            </a:r>
          </a:p>
          <a:p>
            <a:pPr marL="0" indent="0">
              <a:buFont typeface="+mj-lt"/>
              <a:buNone/>
            </a:pPr>
            <a:r>
              <a:rPr lang="en-US" b="1" dirty="0"/>
              <a:t>Trevor Johnson-Steigelman – Assistant Professor of Physics</a:t>
            </a:r>
            <a:r>
              <a:rPr lang="en-US" dirty="0"/>
              <a:t>.</a:t>
            </a:r>
          </a:p>
          <a:p>
            <a:pPr marL="0" indent="0">
              <a:buFont typeface="+mj-lt"/>
              <a:buNone/>
            </a:pPr>
            <a:r>
              <a:rPr lang="en-US" dirty="0"/>
              <a:t>Jeff Dugan – Instructional Designer.</a:t>
            </a:r>
          </a:p>
        </p:txBody>
      </p:sp>
      <p:sp>
        <p:nvSpPr>
          <p:cNvPr id="3" name="Objectives">
            <a:extLst>
              <a:ext uri="{FF2B5EF4-FFF2-40B4-BE49-F238E27FC236}">
                <a16:creationId xmlns:a16="http://schemas.microsoft.com/office/drawing/2014/main" id="{1A3C8A8E-0F62-4ACE-BE4F-996F27690B4D}"/>
              </a:ext>
            </a:extLst>
          </p:cNvPr>
          <p:cNvSpPr>
            <a:spLocks noGrp="1"/>
          </p:cNvSpPr>
          <p:nvPr>
            <p:ph type="subTitle" idx="1"/>
          </p:nvPr>
        </p:nvSpPr>
        <p:spPr>
          <a:xfrm>
            <a:off x="391159" y="3739651"/>
            <a:ext cx="17556480" cy="3520964"/>
          </a:xfrm>
        </p:spPr>
        <p:txBody>
          <a:bodyPr/>
          <a:lstStyle/>
          <a:p>
            <a:pPr marL="0" indent="0">
              <a:buNone/>
            </a:pPr>
            <a:r>
              <a:rPr lang="en-US" dirty="0">
                <a:latin typeface="+mj-lt"/>
              </a:rPr>
              <a:t>By the end of this talk, you will be able…</a:t>
            </a:r>
          </a:p>
          <a:p>
            <a:r>
              <a:rPr lang="en-US" dirty="0"/>
              <a:t>To understand how accessibility features improve the operation of Assistive Technology Devices.</a:t>
            </a:r>
          </a:p>
          <a:p>
            <a:r>
              <a:rPr lang="en-US" dirty="0"/>
              <a:t>To use the features in Microsoft Word to make more accessible presentations.</a:t>
            </a:r>
          </a:p>
          <a:p>
            <a:r>
              <a:rPr lang="en-US" dirty="0"/>
              <a:t>To use the features in  PowerPoint to make more accessible presentations.</a:t>
            </a:r>
          </a:p>
          <a:p>
            <a:r>
              <a:rPr lang="en-US" dirty="0"/>
              <a:t>To interpret the feedback from the Ally features in Blackboard.</a:t>
            </a:r>
          </a:p>
        </p:txBody>
      </p:sp>
      <p:pic>
        <p:nvPicPr>
          <p:cNvPr id="5" name="Creative commons logo" descr="Creative Commons License">
            <a:hlinkClick r:id="rId2"/>
            <a:extLst>
              <a:ext uri="{FF2B5EF4-FFF2-40B4-BE49-F238E27FC236}">
                <a16:creationId xmlns:a16="http://schemas.microsoft.com/office/drawing/2014/main" id="{108E7EBE-BFD9-48F9-9029-70D12523E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59" y="7853538"/>
            <a:ext cx="1479559" cy="521208"/>
          </a:xfrm>
          <a:prstGeom prst="rect">
            <a:avLst/>
          </a:prstGeom>
          <a:noFill/>
          <a:extLst>
            <a:ext uri="{909E8E84-426E-40DD-AFC4-6F175D3DCCD1}">
              <a14:hiddenFill xmlns:a14="http://schemas.microsoft.com/office/drawing/2010/main">
                <a:solidFill>
                  <a:srgbClr val="FFFFFF"/>
                </a:solidFill>
              </a14:hiddenFill>
            </a:ext>
          </a:extLst>
        </p:spPr>
      </p:pic>
      <p:sp>
        <p:nvSpPr>
          <p:cNvPr id="4" name="Creative commons notice">
            <a:extLst>
              <a:ext uri="{FF2B5EF4-FFF2-40B4-BE49-F238E27FC236}">
                <a16:creationId xmlns:a16="http://schemas.microsoft.com/office/drawing/2014/main" id="{61191A66-802F-48BA-B0C7-58989D7AC76C}"/>
              </a:ext>
            </a:extLst>
          </p:cNvPr>
          <p:cNvSpPr>
            <a:spLocks noChangeArrowheads="1"/>
          </p:cNvSpPr>
          <p:nvPr/>
        </p:nvSpPr>
        <p:spPr bwMode="auto">
          <a:xfrm>
            <a:off x="365760" y="8626025"/>
            <a:ext cx="5143503" cy="1077218"/>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ctr"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rPr>
              <a:t>This presentation is licensed under a</a:t>
            </a:r>
          </a:p>
          <a:p>
            <a:pPr marL="0" marR="0" lvl="0" indent="0" defTabSz="914400" rtl="0" eaLnBrk="0" fontAlgn="ctr"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49CCF"/>
                </a:solidFill>
                <a:effectLst/>
                <a:hlinkClick r:id="rId2"/>
              </a:rPr>
              <a:t>Creative Commons </a:t>
            </a:r>
          </a:p>
          <a:p>
            <a:pPr marL="0" marR="0" lvl="0" indent="0" defTabSz="914400" rtl="0" eaLnBrk="0" fontAlgn="ctr"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49CCF"/>
                </a:solidFill>
                <a:effectLst/>
                <a:hlinkClick r:id="rId2"/>
              </a:rPr>
              <a:t>Attribution-</a:t>
            </a:r>
            <a:r>
              <a:rPr kumimoji="0" lang="en-US" altLang="en-US" sz="1600" b="0" i="0" u="none" strike="noStrike" cap="none" normalizeH="0" baseline="0" dirty="0" err="1">
                <a:ln>
                  <a:noFill/>
                </a:ln>
                <a:solidFill>
                  <a:srgbClr val="049CCF"/>
                </a:solidFill>
                <a:effectLst/>
                <a:hlinkClick r:id="rId2"/>
              </a:rPr>
              <a:t>NonCommercial</a:t>
            </a:r>
            <a:r>
              <a:rPr kumimoji="0" lang="en-US" altLang="en-US" sz="1600" b="0" i="0" u="none" strike="noStrike" cap="none" normalizeH="0" baseline="0" dirty="0">
                <a:ln>
                  <a:noFill/>
                </a:ln>
                <a:solidFill>
                  <a:srgbClr val="049CCF"/>
                </a:solidFill>
                <a:effectLst/>
                <a:hlinkClick r:id="rId2"/>
              </a:rPr>
              <a:t>-</a:t>
            </a:r>
            <a:r>
              <a:rPr kumimoji="0" lang="en-US" altLang="en-US" sz="1600" b="0" i="0" u="none" strike="noStrike" cap="none" normalizeH="0" baseline="0" dirty="0" err="1">
                <a:ln>
                  <a:noFill/>
                </a:ln>
                <a:solidFill>
                  <a:srgbClr val="049CCF"/>
                </a:solidFill>
                <a:effectLst/>
                <a:hlinkClick r:id="rId2"/>
              </a:rPr>
              <a:t>ShareAlike</a:t>
            </a:r>
            <a:r>
              <a:rPr kumimoji="0" lang="en-US" altLang="en-US" sz="1600" b="0" i="0" u="none" strike="noStrike" cap="none" normalizeH="0" baseline="0" dirty="0">
                <a:ln>
                  <a:noFill/>
                </a:ln>
                <a:solidFill>
                  <a:srgbClr val="049CCF"/>
                </a:solidFill>
                <a:effectLst/>
                <a:hlinkClick r:id="rId2"/>
              </a:rPr>
              <a:t> 4.0 International License</a:t>
            </a:r>
            <a:r>
              <a:rPr kumimoji="0" lang="en-US" altLang="en-US" sz="1600" b="0" i="0" u="none" strike="noStrike" cap="none" normalizeH="0" baseline="0" dirty="0">
                <a:ln>
                  <a:noFill/>
                </a:ln>
                <a:solidFill>
                  <a:srgbClr val="464646"/>
                </a:solidFill>
                <a:effectLst/>
              </a:rPr>
              <a:t>.</a:t>
            </a:r>
            <a:endParaRPr kumimoji="0" lang="en-US" altLang="en-US" sz="1000" b="0" i="0" u="none" strike="noStrike" cap="none" normalizeH="0" baseline="0" dirty="0">
              <a:ln>
                <a:noFill/>
              </a:ln>
              <a:solidFill>
                <a:schemeClr val="tx1"/>
              </a:solidFill>
              <a:effectLst/>
            </a:endParaRPr>
          </a:p>
        </p:txBody>
      </p:sp>
      <p:sp>
        <p:nvSpPr>
          <p:cNvPr id="7" name="Creative commons notice">
            <a:extLst>
              <a:ext uri="{FF2B5EF4-FFF2-40B4-BE49-F238E27FC236}">
                <a16:creationId xmlns:a16="http://schemas.microsoft.com/office/drawing/2014/main" id="{E7A4DB05-5089-43C1-B540-237A58B4C97F}"/>
              </a:ext>
            </a:extLst>
          </p:cNvPr>
          <p:cNvSpPr>
            <a:spLocks noChangeArrowheads="1"/>
          </p:cNvSpPr>
          <p:nvPr/>
        </p:nvSpPr>
        <p:spPr bwMode="auto">
          <a:xfrm>
            <a:off x="15789836" y="8333637"/>
            <a:ext cx="2107005" cy="584775"/>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ctr"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effectLst/>
              </a:rPr>
              <a:t>@</a:t>
            </a:r>
            <a:r>
              <a:rPr kumimoji="0" lang="en-US" altLang="en-US" sz="3200" b="0" i="0" u="none" strike="noStrike" cap="none" normalizeH="0" baseline="0" dirty="0" err="1">
                <a:ln>
                  <a:noFill/>
                </a:ln>
                <a:effectLst/>
              </a:rPr>
              <a:t>htrevorj</a:t>
            </a:r>
            <a:r>
              <a:rPr kumimoji="0" lang="en-US" altLang="en-US" sz="3200" b="0" i="0" u="none" strike="noStrike" cap="none" normalizeH="0" baseline="0" dirty="0">
                <a:ln>
                  <a:noFill/>
                </a:ln>
                <a:effectLst/>
              </a:rPr>
              <a:t> </a:t>
            </a:r>
            <a:endParaRPr kumimoji="0" lang="en-US" altLang="en-US" sz="3200" b="0" i="0" u="none" strike="noStrike" cap="none" normalizeH="0" baseline="0" dirty="0">
              <a:ln>
                <a:noFill/>
              </a:ln>
              <a:solidFill>
                <a:schemeClr val="tx1"/>
              </a:solidFill>
              <a:effectLst/>
            </a:endParaRPr>
          </a:p>
        </p:txBody>
      </p:sp>
      <p:sp>
        <p:nvSpPr>
          <p:cNvPr id="9" name="Presenters">
            <a:extLst>
              <a:ext uri="{FF2B5EF4-FFF2-40B4-BE49-F238E27FC236}">
                <a16:creationId xmlns:a16="http://schemas.microsoft.com/office/drawing/2014/main" id="{B88E7357-1121-4982-9A5C-E843F02E5F19}"/>
              </a:ext>
            </a:extLst>
          </p:cNvPr>
          <p:cNvSpPr txBox="1">
            <a:spLocks/>
          </p:cNvSpPr>
          <p:nvPr/>
        </p:nvSpPr>
        <p:spPr>
          <a:xfrm>
            <a:off x="7187369" y="7578611"/>
            <a:ext cx="10709472" cy="535531"/>
          </a:xfrm>
          <a:prstGeom prst="rect">
            <a:avLst/>
          </a:prstGeom>
        </p:spPr>
        <p:txBody>
          <a:bodyPr vert="horz" wrap="square" lIns="91440" tIns="45720" rIns="91440" bIns="45720" rtlCol="0">
            <a:spAutoFit/>
          </a:bodyPr>
          <a:lstStyle>
            <a:lvl1pPr marL="514350" indent="-514350" algn="l" defTabSz="1371600" rtl="0" eaLnBrk="1" latinLnBrk="0" hangingPunct="1">
              <a:lnSpc>
                <a:spcPct val="90000"/>
              </a:lnSpc>
              <a:spcBef>
                <a:spcPts val="1500"/>
              </a:spcBef>
              <a:buFont typeface="+mj-lt"/>
              <a:buAutoNum type="arabicPeriod"/>
              <a:defRPr sz="3200" kern="1200">
                <a:solidFill>
                  <a:schemeClr val="tx1"/>
                </a:solidFill>
                <a:latin typeface="+mn-lt"/>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200" indent="0" algn="ctr" defTabSz="1371600" rtl="0" eaLnBrk="1" latinLnBrk="0" hangingPunct="1">
              <a:lnSpc>
                <a:spcPct val="90000"/>
              </a:lnSpc>
              <a:spcBef>
                <a:spcPts val="750"/>
              </a:spcBef>
              <a:buFont typeface="Arial" panose="020B0604020202020204" pitchFamily="34" charset="0"/>
              <a:buNone/>
              <a:defRPr sz="2400" i="1" kern="1200">
                <a:solidFill>
                  <a:schemeClr val="tx1"/>
                </a:solidFill>
                <a:latin typeface="+mn-lt"/>
                <a:ea typeface="+mn-ea"/>
                <a:cs typeface="+mn-cs"/>
              </a:defRPr>
            </a:lvl5pPr>
            <a:lvl6pPr marL="34290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48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6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pPr marL="0" indent="0">
              <a:buFont typeface="+mj-lt"/>
              <a:buNone/>
            </a:pPr>
            <a:r>
              <a:rPr lang="en-US" dirty="0"/>
              <a:t>Documents available at </a:t>
            </a:r>
            <a:r>
              <a:rPr lang="en-US" dirty="0">
                <a:hlinkClick r:id="rId4"/>
              </a:rPr>
              <a:t>https://coachesoftech.com/shares</a:t>
            </a:r>
            <a:r>
              <a:rPr lang="en-US" dirty="0"/>
              <a:t> </a:t>
            </a:r>
          </a:p>
        </p:txBody>
      </p:sp>
    </p:spTree>
    <p:extLst>
      <p:ext uri="{BB962C8B-B14F-4D97-AF65-F5344CB8AC3E}">
        <p14:creationId xmlns:p14="http://schemas.microsoft.com/office/powerpoint/2010/main" val="3641718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98190-48F9-4ECE-B559-7C29B589744D}"/>
              </a:ext>
            </a:extLst>
          </p:cNvPr>
          <p:cNvSpPr>
            <a:spLocks noGrp="1"/>
          </p:cNvSpPr>
          <p:nvPr>
            <p:ph type="title"/>
          </p:nvPr>
        </p:nvSpPr>
        <p:spPr/>
        <p:txBody>
          <a:bodyPr/>
          <a:lstStyle/>
          <a:p>
            <a:r>
              <a:rPr lang="en-US" dirty="0"/>
              <a:t>Accessibility Guidelines.</a:t>
            </a:r>
          </a:p>
        </p:txBody>
      </p:sp>
      <p:sp>
        <p:nvSpPr>
          <p:cNvPr id="3" name="Universal Guidelines">
            <a:extLst>
              <a:ext uri="{FF2B5EF4-FFF2-40B4-BE49-F238E27FC236}">
                <a16:creationId xmlns:a16="http://schemas.microsoft.com/office/drawing/2014/main" id="{B95A5E52-F288-428C-9588-F8844EB3BA59}"/>
              </a:ext>
            </a:extLst>
          </p:cNvPr>
          <p:cNvSpPr>
            <a:spLocks noGrp="1"/>
          </p:cNvSpPr>
          <p:nvPr>
            <p:ph idx="1"/>
          </p:nvPr>
        </p:nvSpPr>
        <p:spPr>
          <a:xfrm>
            <a:off x="365759" y="1005840"/>
            <a:ext cx="7324195" cy="5235279"/>
          </a:xfrm>
        </p:spPr>
        <p:txBody>
          <a:bodyPr/>
          <a:lstStyle/>
          <a:p>
            <a:r>
              <a:rPr lang="en-US" sz="3600" b="1" dirty="0">
                <a:effectLst>
                  <a:outerShdw blurRad="38100" dist="38100" dir="2700000" algn="tl">
                    <a:srgbClr val="000000">
                      <a:alpha val="43137"/>
                    </a:srgbClr>
                  </a:outerShdw>
                </a:effectLst>
                <a:latin typeface="+mj-lt"/>
              </a:rPr>
              <a:t>Universal Accessibility Guidelines.</a:t>
            </a:r>
          </a:p>
          <a:p>
            <a:pPr marL="457200" indent="-457200">
              <a:buFont typeface="Arial" panose="020B0604020202020204" pitchFamily="34" charset="0"/>
              <a:buChar char="•"/>
            </a:pPr>
            <a:r>
              <a:rPr lang="en-US" sz="3600" dirty="0"/>
              <a:t>Use Accessible Fonts.</a:t>
            </a:r>
          </a:p>
          <a:p>
            <a:pPr marL="457200" indent="-457200">
              <a:buFont typeface="Arial" panose="020B0604020202020204" pitchFamily="34" charset="0"/>
              <a:buChar char="•"/>
            </a:pPr>
            <a:r>
              <a:rPr lang="en-US" sz="3600" dirty="0"/>
              <a:t>Use Headings.</a:t>
            </a:r>
          </a:p>
          <a:p>
            <a:pPr marL="457200" indent="-457200">
              <a:buFont typeface="Arial" panose="020B0604020202020204" pitchFamily="34" charset="0"/>
              <a:buChar char="•"/>
            </a:pPr>
            <a:r>
              <a:rPr lang="en-US" sz="3600" dirty="0"/>
              <a:t>Use List Features.</a:t>
            </a:r>
          </a:p>
          <a:p>
            <a:pPr marL="457200" indent="-457200">
              <a:buFont typeface="Arial" panose="020B0604020202020204" pitchFamily="34" charset="0"/>
              <a:buChar char="•"/>
            </a:pPr>
            <a:r>
              <a:rPr lang="en-US" sz="3600" dirty="0"/>
              <a:t>Be Aware of Reading Order.</a:t>
            </a:r>
          </a:p>
          <a:p>
            <a:pPr marL="457200" indent="-457200">
              <a:buFont typeface="Arial" panose="020B0604020202020204" pitchFamily="34" charset="0"/>
              <a:buChar char="•"/>
            </a:pPr>
            <a:r>
              <a:rPr lang="en-US" sz="3600" dirty="0"/>
              <a:t>Add Alternative Text to Images.</a:t>
            </a:r>
          </a:p>
          <a:p>
            <a:pPr marL="457200" indent="-457200">
              <a:buFont typeface="Arial" panose="020B0604020202020204" pitchFamily="34" charset="0"/>
              <a:buChar char="•"/>
            </a:pPr>
            <a:r>
              <a:rPr lang="en-US" sz="3600" dirty="0"/>
              <a:t>Be Aware of Contrast and Color.</a:t>
            </a:r>
          </a:p>
        </p:txBody>
      </p:sp>
      <p:sp>
        <p:nvSpPr>
          <p:cNvPr id="4" name="PowerPoint Guidelines">
            <a:extLst>
              <a:ext uri="{FF2B5EF4-FFF2-40B4-BE49-F238E27FC236}">
                <a16:creationId xmlns:a16="http://schemas.microsoft.com/office/drawing/2014/main" id="{B95A5E52-F288-428C-9588-F8844EB3BA59}"/>
              </a:ext>
            </a:extLst>
          </p:cNvPr>
          <p:cNvSpPr txBox="1">
            <a:spLocks/>
          </p:cNvSpPr>
          <p:nvPr/>
        </p:nvSpPr>
        <p:spPr>
          <a:xfrm>
            <a:off x="9143998" y="1005840"/>
            <a:ext cx="7036233" cy="5042919"/>
          </a:xfrm>
          <a:prstGeom prst="rect">
            <a:avLst/>
          </a:prstGeom>
        </p:spPr>
        <p:txBody>
          <a:bodyPr vert="horz" wrap="square"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3600" b="1" dirty="0">
                <a:effectLst>
                  <a:outerShdw blurRad="38100" dist="38100" dir="2700000" algn="tl">
                    <a:srgbClr val="000000">
                      <a:alpha val="43137"/>
                    </a:srgbClr>
                  </a:outerShdw>
                </a:effectLst>
                <a:latin typeface="+mj-lt"/>
              </a:rPr>
              <a:t>PowerPoint Specific Guidelines.</a:t>
            </a:r>
          </a:p>
          <a:p>
            <a:pPr marL="457200" indent="-457200">
              <a:buFont typeface="Arial" panose="020B0604020202020204" pitchFamily="34" charset="0"/>
              <a:buChar char="•"/>
            </a:pPr>
            <a:r>
              <a:rPr lang="en-US" sz="3600" dirty="0"/>
              <a:t>Only use “Placeholders”.</a:t>
            </a:r>
          </a:p>
          <a:p>
            <a:pPr marL="457200" indent="-457200">
              <a:buFont typeface="Arial" panose="020B0604020202020204" pitchFamily="34" charset="0"/>
              <a:buChar char="•"/>
            </a:pPr>
            <a:r>
              <a:rPr lang="en-US" sz="3600" dirty="0"/>
              <a:t>Overuse Punctuation.</a:t>
            </a:r>
          </a:p>
          <a:p>
            <a:pPr marL="457200" indent="-457200">
              <a:buFont typeface="Arial" panose="020B0604020202020204" pitchFamily="34" charset="0"/>
              <a:buChar char="•"/>
            </a:pPr>
            <a:r>
              <a:rPr lang="en-US" sz="3600" dirty="0"/>
              <a:t>Use Slide Titles.</a:t>
            </a:r>
          </a:p>
          <a:p>
            <a:pPr marL="457200" indent="-457200">
              <a:buFont typeface="Arial" panose="020B0604020202020204" pitchFamily="34" charset="0"/>
              <a:buChar char="•"/>
            </a:pPr>
            <a:r>
              <a:rPr lang="en-US" sz="3600" dirty="0"/>
              <a:t>Use List Features.</a:t>
            </a:r>
          </a:p>
          <a:p>
            <a:pPr marL="457200" indent="-457200">
              <a:buFont typeface="Arial" panose="020B0604020202020204" pitchFamily="34" charset="0"/>
              <a:buChar char="•"/>
            </a:pPr>
            <a:r>
              <a:rPr lang="en-US" sz="3600" dirty="0"/>
              <a:t>Replace Equations with Images and Alt-text.</a:t>
            </a:r>
          </a:p>
        </p:txBody>
      </p:sp>
    </p:spTree>
    <p:extLst>
      <p:ext uri="{BB962C8B-B14F-4D97-AF65-F5344CB8AC3E}">
        <p14:creationId xmlns:p14="http://schemas.microsoft.com/office/powerpoint/2010/main" val="3271972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3D463-4A11-4651-923A-CD07988A2641}"/>
              </a:ext>
            </a:extLst>
          </p:cNvPr>
          <p:cNvSpPr>
            <a:spLocks noGrp="1"/>
          </p:cNvSpPr>
          <p:nvPr>
            <p:ph type="title"/>
          </p:nvPr>
        </p:nvSpPr>
        <p:spPr/>
        <p:txBody>
          <a:bodyPr/>
          <a:lstStyle/>
          <a:p>
            <a:r>
              <a:rPr lang="en-US" dirty="0"/>
              <a:t>Accessible Fonts.</a:t>
            </a:r>
          </a:p>
        </p:txBody>
      </p:sp>
      <p:sp>
        <p:nvSpPr>
          <p:cNvPr id="5" name="Content Placeholder 2">
            <a:extLst>
              <a:ext uri="{FF2B5EF4-FFF2-40B4-BE49-F238E27FC236}">
                <a16:creationId xmlns:a16="http://schemas.microsoft.com/office/drawing/2014/main" id="{777FB4D3-287C-46FB-A544-0F4494618F2F}"/>
              </a:ext>
            </a:extLst>
          </p:cNvPr>
          <p:cNvSpPr txBox="1">
            <a:spLocks/>
          </p:cNvSpPr>
          <p:nvPr/>
        </p:nvSpPr>
        <p:spPr>
          <a:xfrm>
            <a:off x="365760" y="1005840"/>
            <a:ext cx="9482778" cy="3622530"/>
          </a:xfrm>
          <a:prstGeom prst="rect">
            <a:avLst/>
          </a:prstGeom>
        </p:spPr>
        <p:txBody>
          <a:bodyPr vert="horz" wrap="square"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3600" b="1" dirty="0">
                <a:effectLst>
                  <a:outerShdw blurRad="38100" dist="38100" dir="2700000" algn="tl">
                    <a:srgbClr val="000000">
                      <a:alpha val="43137"/>
                    </a:srgbClr>
                  </a:outerShdw>
                </a:effectLst>
                <a:latin typeface="+mj-lt"/>
              </a:rPr>
              <a:t>Preferred Fonts.</a:t>
            </a:r>
          </a:p>
          <a:p>
            <a:pPr>
              <a:spcAft>
                <a:spcPts val="1200"/>
              </a:spcAft>
            </a:pPr>
            <a:r>
              <a:rPr lang="en-US" sz="3600" dirty="0"/>
              <a:t>Use Verdana and Georgia in most documents.</a:t>
            </a:r>
          </a:p>
          <a:p>
            <a:pPr>
              <a:spcAft>
                <a:spcPts val="1200"/>
              </a:spcAft>
            </a:pPr>
            <a:r>
              <a:rPr lang="en-US" sz="3600" dirty="0"/>
              <a:t>They have the highest accessibility ratings, and they are also “universal”, available on Macs, PCs, and most other operating systems/devices.</a:t>
            </a:r>
          </a:p>
        </p:txBody>
      </p:sp>
      <p:pic>
        <p:nvPicPr>
          <p:cNvPr id="11" name="Serif Fonts" descr="Examples of serif fonts, illustrating how the number one, the capital letter I, and the lowercase letter el can be confusing.">
            <a:extLst>
              <a:ext uri="{FF2B5EF4-FFF2-40B4-BE49-F238E27FC236}">
                <a16:creationId xmlns:a16="http://schemas.microsoft.com/office/drawing/2014/main" id="{CA07875D-FE1C-4BB5-B888-52FD909AF16A}"/>
              </a:ext>
            </a:extLst>
          </p:cNvPr>
          <p:cNvPicPr>
            <a:picLocks noChangeAspect="1"/>
          </p:cNvPicPr>
          <p:nvPr/>
        </p:nvPicPr>
        <p:blipFill rotWithShape="1">
          <a:blip r:embed="rId3">
            <a:extLst>
              <a:ext uri="{28A0092B-C50C-407E-A947-70E740481C1C}">
                <a14:useLocalDpi xmlns:a14="http://schemas.microsoft.com/office/drawing/2010/main" val="0"/>
              </a:ext>
            </a:extLst>
          </a:blip>
          <a:srcRect r="11192"/>
          <a:stretch/>
        </p:blipFill>
        <p:spPr>
          <a:xfrm>
            <a:off x="10298234" y="1005840"/>
            <a:ext cx="7629993" cy="3352800"/>
          </a:xfrm>
          <a:prstGeom prst="rect">
            <a:avLst/>
          </a:prstGeom>
        </p:spPr>
      </p:pic>
      <p:pic>
        <p:nvPicPr>
          <p:cNvPr id="15" name="Sans Serif Fonts" descr="Examples of sans serif fonts, illustrating how the number one, the capital letter I, and the lowercase letter el can be confusing.">
            <a:extLst>
              <a:ext uri="{FF2B5EF4-FFF2-40B4-BE49-F238E27FC236}">
                <a16:creationId xmlns:a16="http://schemas.microsoft.com/office/drawing/2014/main" id="{B61A61D7-937D-4327-A83D-C093D6C87EE7}"/>
              </a:ext>
            </a:extLst>
          </p:cNvPr>
          <p:cNvPicPr>
            <a:picLocks noChangeAspect="1"/>
          </p:cNvPicPr>
          <p:nvPr/>
        </p:nvPicPr>
        <p:blipFill rotWithShape="1">
          <a:blip r:embed="rId4">
            <a:extLst>
              <a:ext uri="{28A0092B-C50C-407E-A947-70E740481C1C}">
                <a14:useLocalDpi xmlns:a14="http://schemas.microsoft.com/office/drawing/2010/main" val="0"/>
              </a:ext>
            </a:extLst>
          </a:blip>
          <a:srcRect r="7500"/>
          <a:stretch/>
        </p:blipFill>
        <p:spPr>
          <a:xfrm>
            <a:off x="10298234" y="4434841"/>
            <a:ext cx="7629993" cy="3352800"/>
          </a:xfrm>
          <a:prstGeom prst="rect">
            <a:avLst/>
          </a:prstGeom>
        </p:spPr>
      </p:pic>
      <p:sp>
        <p:nvSpPr>
          <p:cNvPr id="6" name="Content Placeholder 2">
            <a:extLst>
              <a:ext uri="{FF2B5EF4-FFF2-40B4-BE49-F238E27FC236}">
                <a16:creationId xmlns:a16="http://schemas.microsoft.com/office/drawing/2014/main" id="{29BF569E-A54E-45B5-8B47-5A3336BAD075}"/>
              </a:ext>
            </a:extLst>
          </p:cNvPr>
          <p:cNvSpPr txBox="1">
            <a:spLocks/>
          </p:cNvSpPr>
          <p:nvPr/>
        </p:nvSpPr>
        <p:spPr>
          <a:xfrm>
            <a:off x="365760" y="5162374"/>
            <a:ext cx="8778240" cy="2777683"/>
          </a:xfrm>
          <a:prstGeom prst="rect">
            <a:avLst/>
          </a:prstGeom>
        </p:spPr>
        <p:txBody>
          <a:bodyPr vert="horz" wrap="square"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3600" b="1" dirty="0">
                <a:effectLst>
                  <a:outerShdw blurRad="38100" dist="38100" dir="2700000" algn="tl">
                    <a:srgbClr val="000000">
                      <a:alpha val="43137"/>
                    </a:srgbClr>
                  </a:outerShdw>
                </a:effectLst>
                <a:latin typeface="+mj-lt"/>
              </a:rPr>
              <a:t>Other Fonts.</a:t>
            </a:r>
          </a:p>
          <a:p>
            <a:pPr>
              <a:spcAft>
                <a:spcPts val="1200"/>
              </a:spcAft>
            </a:pPr>
            <a:r>
              <a:rPr lang="en-US" sz="3600" dirty="0"/>
              <a:t>It is okay to use other fonts, but it is a good practice to embed the fonts in the document.  Go to File\Options\Save and click  the “embed </a:t>
            </a:r>
            <a:r>
              <a:rPr lang="en-US" sz="3600" dirty="0" err="1"/>
              <a:t>fonts”option</a:t>
            </a:r>
            <a:r>
              <a:rPr lang="en-US" sz="3600" dirty="0"/>
              <a:t>.</a:t>
            </a:r>
          </a:p>
        </p:txBody>
      </p:sp>
    </p:spTree>
    <p:extLst>
      <p:ext uri="{BB962C8B-B14F-4D97-AF65-F5344CB8AC3E}">
        <p14:creationId xmlns:p14="http://schemas.microsoft.com/office/powerpoint/2010/main" val="319959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Default Fonts.</a:t>
            </a:r>
          </a:p>
        </p:txBody>
      </p:sp>
      <p:pic>
        <p:nvPicPr>
          <p:cNvPr id="11" name="Content Placeholder 10" descr="PowerPoint Ribbon in View Mode.  The Slide Master option is in the Master Views group.">
            <a:extLst>
              <a:ext uri="{FF2B5EF4-FFF2-40B4-BE49-F238E27FC236}">
                <a16:creationId xmlns:a16="http://schemas.microsoft.com/office/drawing/2014/main" id="{18466928-B1FE-4EC9-81CE-B850B1D096B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5988" y="1005840"/>
            <a:ext cx="17376025" cy="2010056"/>
          </a:xfrm>
          <a:prstGeom prst="rect">
            <a:avLst/>
          </a:prstGeom>
        </p:spPr>
      </p:pic>
      <p:pic>
        <p:nvPicPr>
          <p:cNvPr id="16" name="Content Placeholder 15" descr="PowerPoint ribbon in the Slide Master tab.  The Font command button is in the Background group.">
            <a:extLst>
              <a:ext uri="{FF2B5EF4-FFF2-40B4-BE49-F238E27FC236}">
                <a16:creationId xmlns:a16="http://schemas.microsoft.com/office/drawing/2014/main" id="{56E6227F-6C20-41A9-AAB4-C376DD9156F2}"/>
              </a:ext>
            </a:extLst>
          </p:cNvPr>
          <p:cNvPicPr>
            <a:picLocks noGrp="1" noChangeAspect="1"/>
          </p:cNvPicPr>
          <p:nvPr>
            <p:ph sz="half" idx="14"/>
          </p:nvPr>
        </p:nvPicPr>
        <p:blipFill>
          <a:blip r:embed="rId4">
            <a:extLst>
              <a:ext uri="{28A0092B-C50C-407E-A947-70E740481C1C}">
                <a14:useLocalDpi xmlns:a14="http://schemas.microsoft.com/office/drawing/2010/main" val="0"/>
              </a:ext>
            </a:extLst>
          </a:blip>
          <a:stretch>
            <a:fillRect/>
          </a:stretch>
        </p:blipFill>
        <p:spPr>
          <a:xfrm>
            <a:off x="455988" y="3124577"/>
            <a:ext cx="17376025" cy="3096057"/>
          </a:xfrm>
          <a:prstGeom prst="rect">
            <a:avLst/>
          </a:prstGeom>
        </p:spPr>
      </p:pic>
      <p:pic>
        <p:nvPicPr>
          <p:cNvPr id="3" name="Picture 2" descr="The theme font dialog box where one can choose the heading and body font defaults.">
            <a:extLst>
              <a:ext uri="{FF2B5EF4-FFF2-40B4-BE49-F238E27FC236}">
                <a16:creationId xmlns:a16="http://schemas.microsoft.com/office/drawing/2014/main" id="{FC57699E-6C1D-4F76-BF55-6E092305A9B0}"/>
              </a:ext>
            </a:extLst>
          </p:cNvPr>
          <p:cNvPicPr>
            <a:picLocks noChangeAspect="1"/>
          </p:cNvPicPr>
          <p:nvPr/>
        </p:nvPicPr>
        <p:blipFill>
          <a:blip r:embed="rId5"/>
          <a:stretch>
            <a:fillRect/>
          </a:stretch>
        </p:blipFill>
        <p:spPr>
          <a:xfrm>
            <a:off x="9878528" y="5438399"/>
            <a:ext cx="7270433" cy="3141345"/>
          </a:xfrm>
          <a:prstGeom prst="rect">
            <a:avLst/>
          </a:prstGeom>
          <a:effectLst>
            <a:outerShdw blurRad="50800" dist="38100" dir="2700000" algn="tl" rotWithShape="0">
              <a:prstClr val="black">
                <a:alpha val="40000"/>
              </a:prstClr>
            </a:outerShdw>
          </a:effectLst>
        </p:spPr>
      </p:pic>
      <p:sp>
        <p:nvSpPr>
          <p:cNvPr id="8" name="Content Placeholder 7"/>
          <p:cNvSpPr>
            <a:spLocks noGrp="1"/>
          </p:cNvSpPr>
          <p:nvPr>
            <p:ph sz="half" idx="15"/>
          </p:nvPr>
        </p:nvSpPr>
        <p:spPr>
          <a:xfrm>
            <a:off x="457200" y="6558438"/>
            <a:ext cx="6618850" cy="1171090"/>
          </a:xfrm>
        </p:spPr>
        <p:txBody>
          <a:bodyPr/>
          <a:lstStyle/>
          <a:p>
            <a:r>
              <a:rPr lang="en-US" dirty="0"/>
              <a:t>To set the custom fonts, choose </a:t>
            </a:r>
          </a:p>
          <a:p>
            <a:r>
              <a:rPr lang="en-US" dirty="0"/>
              <a:t>View\Slide Master\Fonts.</a:t>
            </a:r>
          </a:p>
        </p:txBody>
      </p:sp>
    </p:spTree>
    <p:extLst>
      <p:ext uri="{BB962C8B-B14F-4D97-AF65-F5344CB8AC3E}">
        <p14:creationId xmlns:p14="http://schemas.microsoft.com/office/powerpoint/2010/main" val="306350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5000"/>
                <a:lumOff val="5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95F086-C030-47A2-94B7-00B9D835DA2C}"/>
              </a:ext>
            </a:extLst>
          </p:cNvPr>
          <p:cNvSpPr>
            <a:spLocks noGrp="1"/>
          </p:cNvSpPr>
          <p:nvPr>
            <p:ph type="title"/>
          </p:nvPr>
        </p:nvSpPr>
        <p:spPr/>
        <p:txBody>
          <a:bodyPr/>
          <a:lstStyle/>
          <a:p>
            <a:r>
              <a:rPr lang="en-US" dirty="0"/>
              <a:t>Color and Contrast.</a:t>
            </a:r>
          </a:p>
        </p:txBody>
      </p:sp>
      <p:sp>
        <p:nvSpPr>
          <p:cNvPr id="9" name="Content Placeholder 8">
            <a:extLst>
              <a:ext uri="{FF2B5EF4-FFF2-40B4-BE49-F238E27FC236}">
                <a16:creationId xmlns:a16="http://schemas.microsoft.com/office/drawing/2014/main" id="{F21BA19E-5B00-4DBF-A31B-92F74B920C13}"/>
              </a:ext>
            </a:extLst>
          </p:cNvPr>
          <p:cNvSpPr>
            <a:spLocks noGrp="1"/>
          </p:cNvSpPr>
          <p:nvPr>
            <p:ph sz="half" idx="1"/>
          </p:nvPr>
        </p:nvSpPr>
        <p:spPr>
          <a:xfrm>
            <a:off x="365760" y="1005839"/>
            <a:ext cx="8412478" cy="7509748"/>
          </a:xfrm>
        </p:spPr>
        <p:txBody>
          <a:bodyPr/>
          <a:lstStyle/>
          <a:p>
            <a:pPr algn="ctr"/>
            <a:r>
              <a:rPr lang="en-US" sz="9600">
                <a:solidFill>
                  <a:schemeClr val="bg1">
                    <a:lumMod val="85000"/>
                  </a:schemeClr>
                </a:solidFill>
                <a:latin typeface="Cambria Math" panose="02040503050406030204" pitchFamily="18" charset="0"/>
              </a:rPr>
              <a:t>Color </a:t>
            </a:r>
          </a:p>
          <a:p>
            <a:pPr algn="ctr"/>
            <a:r>
              <a:rPr lang="en-US" sz="9600">
                <a:solidFill>
                  <a:schemeClr val="bg1">
                    <a:lumMod val="85000"/>
                  </a:schemeClr>
                </a:solidFill>
                <a:latin typeface="Cambria Math" panose="02040503050406030204" pitchFamily="18" charset="0"/>
              </a:rPr>
              <a:t>can </a:t>
            </a:r>
          </a:p>
          <a:p>
            <a:pPr algn="ctr"/>
            <a:r>
              <a:rPr lang="en-US" sz="9600">
                <a:solidFill>
                  <a:schemeClr val="bg1">
                    <a:lumMod val="85000"/>
                  </a:schemeClr>
                </a:solidFill>
                <a:latin typeface="Cambria Math" panose="02040503050406030204" pitchFamily="18" charset="0"/>
              </a:rPr>
              <a:t>enhance</a:t>
            </a:r>
          </a:p>
          <a:p>
            <a:pPr algn="ctr"/>
            <a:r>
              <a:rPr lang="en-US" sz="9600">
                <a:solidFill>
                  <a:schemeClr val="bg1">
                    <a:lumMod val="85000"/>
                  </a:schemeClr>
                </a:solidFill>
                <a:latin typeface="Cambria Math" panose="02040503050406030204" pitchFamily="18" charset="0"/>
              </a:rPr>
              <a:t>your</a:t>
            </a:r>
          </a:p>
          <a:p>
            <a:pPr algn="ctr"/>
            <a:r>
              <a:rPr lang="en-US" sz="9600">
                <a:solidFill>
                  <a:schemeClr val="bg1">
                    <a:lumMod val="85000"/>
                  </a:schemeClr>
                </a:solidFill>
                <a:latin typeface="Cambria Math" panose="02040503050406030204" pitchFamily="18" charset="0"/>
              </a:rPr>
              <a:t>slides.</a:t>
            </a:r>
            <a:endParaRPr lang="en-US" sz="9600"/>
          </a:p>
        </p:txBody>
      </p:sp>
      <p:pic>
        <p:nvPicPr>
          <p:cNvPr id="12" name="Content Placeholder 11" descr="A yoga mat that appears to say nothing is possible.   The  I M in impossible can't be seen due to contrast problems.">
            <a:extLst>
              <a:ext uri="{FF2B5EF4-FFF2-40B4-BE49-F238E27FC236}">
                <a16:creationId xmlns:a16="http://schemas.microsoft.com/office/drawing/2014/main" id="{9A192E9B-F816-4DA8-9163-DA791FA6551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678304" y="1005839"/>
            <a:ext cx="5177386" cy="7184944"/>
          </a:xfrm>
        </p:spPr>
      </p:pic>
      <p:sp>
        <p:nvSpPr>
          <p:cNvPr id="14" name="Content Placeholder 8">
            <a:extLst>
              <a:ext uri="{FF2B5EF4-FFF2-40B4-BE49-F238E27FC236}">
                <a16:creationId xmlns:a16="http://schemas.microsoft.com/office/drawing/2014/main" id="{AB3C5A8C-8763-40D9-A19D-16A32EBB4663}"/>
              </a:ext>
            </a:extLst>
          </p:cNvPr>
          <p:cNvSpPr txBox="1">
            <a:spLocks/>
          </p:cNvSpPr>
          <p:nvPr/>
        </p:nvSpPr>
        <p:spPr>
          <a:xfrm>
            <a:off x="365760" y="9396669"/>
            <a:ext cx="15489930" cy="424732"/>
          </a:xfrm>
          <a:prstGeom prst="rect">
            <a:avLst/>
          </a:prstGeom>
        </p:spPr>
        <p:txBody>
          <a:bodyPr vert="horz" wrap="square"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400" dirty="0">
                <a:hlinkClick r:id="rId4"/>
              </a:rPr>
              <a:t>https://www.reddit.com/r/mildlyinfuriating/comments/6chdqg/this_unintentional_demotivating_yoga_mat/</a:t>
            </a:r>
            <a:r>
              <a:rPr lang="en-US" sz="2400" dirty="0"/>
              <a:t> </a:t>
            </a:r>
          </a:p>
        </p:txBody>
      </p:sp>
    </p:spTree>
    <p:extLst>
      <p:ext uri="{BB962C8B-B14F-4D97-AF65-F5344CB8AC3E}">
        <p14:creationId xmlns:p14="http://schemas.microsoft.com/office/powerpoint/2010/main" val="1679987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F7930-AB4F-4033-B739-C1616076C34E}"/>
              </a:ext>
            </a:extLst>
          </p:cNvPr>
          <p:cNvSpPr>
            <a:spLocks noGrp="1"/>
          </p:cNvSpPr>
          <p:nvPr>
            <p:ph type="title"/>
          </p:nvPr>
        </p:nvSpPr>
        <p:spPr/>
        <p:txBody>
          <a:bodyPr/>
          <a:lstStyle/>
          <a:p>
            <a:r>
              <a:rPr lang="en-US" dirty="0"/>
              <a:t>Color Impairment.</a:t>
            </a:r>
          </a:p>
        </p:txBody>
      </p:sp>
      <p:pic>
        <p:nvPicPr>
          <p:cNvPr id="13" name="Content Placeholder 12" descr="Examples of color vision test from enchroma.com">
            <a:extLst>
              <a:ext uri="{FF2B5EF4-FFF2-40B4-BE49-F238E27FC236}">
                <a16:creationId xmlns:a16="http://schemas.microsoft.com/office/drawing/2014/main" id="{FFE85740-6B0E-4264-90D4-13375D5E075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65122" y="914400"/>
            <a:ext cx="9421540" cy="6230219"/>
          </a:xfrm>
        </p:spPr>
      </p:pic>
      <p:sp>
        <p:nvSpPr>
          <p:cNvPr id="8" name="Rectangle 7">
            <a:extLst>
              <a:ext uri="{FF2B5EF4-FFF2-40B4-BE49-F238E27FC236}">
                <a16:creationId xmlns:a16="http://schemas.microsoft.com/office/drawing/2014/main" id="{A40F0C20-32F4-48DA-AD9D-ED49AC16BB81}"/>
              </a:ext>
            </a:extLst>
          </p:cNvPr>
          <p:cNvSpPr/>
          <p:nvPr/>
        </p:nvSpPr>
        <p:spPr>
          <a:xfrm>
            <a:off x="365760" y="9310380"/>
            <a:ext cx="3391593" cy="384401"/>
          </a:xfrm>
          <a:prstGeom prst="rect">
            <a:avLst/>
          </a:prstGeom>
        </p:spPr>
        <p:txBody>
          <a:bodyPr wrap="square">
            <a:spAutoFit/>
          </a:bodyPr>
          <a:lstStyle/>
          <a:p>
            <a:r>
              <a:rPr lang="en-US" sz="1898" dirty="0">
                <a:hlinkClick r:id="rId4"/>
              </a:rPr>
              <a:t>http://enchroma.com/test/</a:t>
            </a:r>
            <a:r>
              <a:rPr lang="en-US" sz="1898" dirty="0"/>
              <a:t> .</a:t>
            </a:r>
          </a:p>
        </p:txBody>
      </p:sp>
      <p:sp>
        <p:nvSpPr>
          <p:cNvPr id="15" name="Rectangle 14">
            <a:extLst>
              <a:ext uri="{FF2B5EF4-FFF2-40B4-BE49-F238E27FC236}">
                <a16:creationId xmlns:a16="http://schemas.microsoft.com/office/drawing/2014/main" id="{F4580E32-C5DE-4DCE-92D8-D39BC400F041}"/>
              </a:ext>
            </a:extLst>
          </p:cNvPr>
          <p:cNvSpPr/>
          <p:nvPr/>
        </p:nvSpPr>
        <p:spPr>
          <a:xfrm>
            <a:off x="12699331" y="9039262"/>
            <a:ext cx="5360763" cy="741485"/>
          </a:xfrm>
          <a:prstGeom prst="rect">
            <a:avLst/>
          </a:prstGeom>
        </p:spPr>
        <p:txBody>
          <a:bodyPr wrap="none">
            <a:spAutoFit/>
          </a:bodyPr>
          <a:lstStyle/>
          <a:p>
            <a:r>
              <a:rPr lang="en-US" sz="2109" dirty="0">
                <a:hlinkClick r:id="rId5"/>
              </a:rPr>
              <a:t>https://www.reddit.com/user/luccyVeins</a:t>
            </a:r>
            <a:r>
              <a:rPr lang="en-US" sz="2109" dirty="0"/>
              <a:t> . </a:t>
            </a:r>
          </a:p>
          <a:p>
            <a:r>
              <a:rPr lang="en-US" sz="2109" dirty="0">
                <a:hlinkClick r:id="rId6"/>
              </a:rPr>
              <a:t>https://i.redd.it/c1c5u0dhret01.jpg</a:t>
            </a:r>
            <a:r>
              <a:rPr lang="en-US" sz="2109" dirty="0"/>
              <a:t> .</a:t>
            </a:r>
          </a:p>
        </p:txBody>
      </p:sp>
      <p:pic>
        <p:nvPicPr>
          <p:cNvPr id="6" name="Content Placeholder 5" descr="Examples of different color vision types using colored pencils.">
            <a:extLst>
              <a:ext uri="{FF2B5EF4-FFF2-40B4-BE49-F238E27FC236}">
                <a16:creationId xmlns:a16="http://schemas.microsoft.com/office/drawing/2014/main" id="{EE1464F8-0174-4851-A51B-6652C904A72C}"/>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10011111" y="914400"/>
            <a:ext cx="7686675" cy="7686675"/>
          </a:xfrm>
        </p:spPr>
      </p:pic>
    </p:spTree>
    <p:extLst>
      <p:ext uri="{BB962C8B-B14F-4D97-AF65-F5344CB8AC3E}">
        <p14:creationId xmlns:p14="http://schemas.microsoft.com/office/powerpoint/2010/main" val="626620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79797-C7AE-448B-9C15-F85BAE6F4961}"/>
              </a:ext>
            </a:extLst>
          </p:cNvPr>
          <p:cNvSpPr>
            <a:spLocks noGrp="1"/>
          </p:cNvSpPr>
          <p:nvPr>
            <p:ph type="title"/>
          </p:nvPr>
        </p:nvSpPr>
        <p:spPr/>
        <p:txBody>
          <a:bodyPr/>
          <a:lstStyle/>
          <a:p>
            <a:r>
              <a:rPr lang="en-US"/>
              <a:t>Contrast Tips.</a:t>
            </a:r>
          </a:p>
        </p:txBody>
      </p:sp>
      <p:sp>
        <p:nvSpPr>
          <p:cNvPr id="4" name="Provide Sufficient Contrast">
            <a:extLst>
              <a:ext uri="{FF2B5EF4-FFF2-40B4-BE49-F238E27FC236}">
                <a16:creationId xmlns:a16="http://schemas.microsoft.com/office/drawing/2014/main" id="{6D290FD1-F5E1-4C82-BAF4-0A363D161EF9}"/>
              </a:ext>
            </a:extLst>
          </p:cNvPr>
          <p:cNvSpPr>
            <a:spLocks noGrp="1"/>
          </p:cNvSpPr>
          <p:nvPr>
            <p:ph sz="half" idx="1"/>
          </p:nvPr>
        </p:nvSpPr>
        <p:spPr>
          <a:xfrm>
            <a:off x="2055689" y="1005840"/>
            <a:ext cx="5688464" cy="583394"/>
          </a:xfrm>
        </p:spPr>
        <p:txBody>
          <a:bodyPr/>
          <a:lstStyle/>
          <a:p>
            <a:r>
              <a:rPr lang="en-US" sz="3600" dirty="0"/>
              <a:t>Provide sufficient contrast.</a:t>
            </a:r>
          </a:p>
        </p:txBody>
      </p:sp>
      <p:pic>
        <p:nvPicPr>
          <p:cNvPr id="21" name="Poor Contrast" descr="Word contrast with grey text on grey background.">
            <a:extLst>
              <a:ext uri="{FF2B5EF4-FFF2-40B4-BE49-F238E27FC236}">
                <a16:creationId xmlns:a16="http://schemas.microsoft.com/office/drawing/2014/main" id="{7152567E-58F7-4854-9846-ADB5552D5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603" y="1936266"/>
            <a:ext cx="3848637" cy="990738"/>
          </a:xfrm>
          <a:prstGeom prst="rect">
            <a:avLst/>
          </a:prstGeom>
        </p:spPr>
      </p:pic>
      <p:sp>
        <p:nvSpPr>
          <p:cNvPr id="3" name="Specify Foreground and Background">
            <a:extLst>
              <a:ext uri="{FF2B5EF4-FFF2-40B4-BE49-F238E27FC236}">
                <a16:creationId xmlns:a16="http://schemas.microsoft.com/office/drawing/2014/main" id="{A31CE638-D067-49F3-BC74-369C59252EF5}"/>
              </a:ext>
            </a:extLst>
          </p:cNvPr>
          <p:cNvSpPr>
            <a:spLocks noGrp="1"/>
          </p:cNvSpPr>
          <p:nvPr>
            <p:ph sz="half" idx="2"/>
          </p:nvPr>
        </p:nvSpPr>
        <p:spPr>
          <a:xfrm>
            <a:off x="9311266" y="1005840"/>
            <a:ext cx="8679554" cy="583394"/>
          </a:xfrm>
        </p:spPr>
        <p:txBody>
          <a:bodyPr/>
          <a:lstStyle/>
          <a:p>
            <a:r>
              <a:rPr lang="en-US" sz="3600"/>
              <a:t>Specify both foreground and background.</a:t>
            </a:r>
          </a:p>
        </p:txBody>
      </p:sp>
      <p:pic>
        <p:nvPicPr>
          <p:cNvPr id="23" name="Contrast with Background" descr="Word Contrast in black with half white and half dark gray background.">
            <a:extLst>
              <a:ext uri="{FF2B5EF4-FFF2-40B4-BE49-F238E27FC236}">
                <a16:creationId xmlns:a16="http://schemas.microsoft.com/office/drawing/2014/main" id="{D83092BD-8923-4AA3-A7A5-10F33710C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2909" y="1936266"/>
            <a:ext cx="3896269" cy="990738"/>
          </a:xfrm>
          <a:prstGeom prst="rect">
            <a:avLst/>
          </a:prstGeom>
        </p:spPr>
      </p:pic>
      <p:sp>
        <p:nvSpPr>
          <p:cNvPr id="5" name="Be careful of Gradients">
            <a:extLst>
              <a:ext uri="{FF2B5EF4-FFF2-40B4-BE49-F238E27FC236}">
                <a16:creationId xmlns:a16="http://schemas.microsoft.com/office/drawing/2014/main" id="{307A0272-378D-41FD-8604-0950D7A5CBC3}"/>
              </a:ext>
            </a:extLst>
          </p:cNvPr>
          <p:cNvSpPr>
            <a:spLocks noGrp="1"/>
          </p:cNvSpPr>
          <p:nvPr>
            <p:ph sz="half" idx="13"/>
          </p:nvPr>
        </p:nvSpPr>
        <p:spPr>
          <a:xfrm>
            <a:off x="1065835" y="3875974"/>
            <a:ext cx="7668172" cy="990739"/>
          </a:xfrm>
        </p:spPr>
        <p:txBody>
          <a:bodyPr/>
          <a:lstStyle/>
          <a:p>
            <a:r>
              <a:rPr lang="en-US" sz="3600"/>
              <a:t>Be careful of background gradients and color combinations.</a:t>
            </a:r>
          </a:p>
        </p:txBody>
      </p:sp>
      <p:pic>
        <p:nvPicPr>
          <p:cNvPr id="27" name="Contrast colors and gradients" descr="Gradient backgrounds highlighting contrast problems in black and white and in color.">
            <a:extLst>
              <a:ext uri="{FF2B5EF4-FFF2-40B4-BE49-F238E27FC236}">
                <a16:creationId xmlns:a16="http://schemas.microsoft.com/office/drawing/2014/main" id="{A9EDB5E7-E2A8-494B-AAC3-726159B8A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366" y="5469113"/>
            <a:ext cx="3839111" cy="2429214"/>
          </a:xfrm>
          <a:prstGeom prst="rect">
            <a:avLst/>
          </a:prstGeom>
        </p:spPr>
      </p:pic>
      <p:sp>
        <p:nvSpPr>
          <p:cNvPr id="24" name="Be careful of Background Images">
            <a:extLst>
              <a:ext uri="{FF2B5EF4-FFF2-40B4-BE49-F238E27FC236}">
                <a16:creationId xmlns:a16="http://schemas.microsoft.com/office/drawing/2014/main" id="{DDF57DAA-38EB-4EAE-B1D3-7A7519A94E73}"/>
              </a:ext>
            </a:extLst>
          </p:cNvPr>
          <p:cNvSpPr txBox="1">
            <a:spLocks/>
          </p:cNvSpPr>
          <p:nvPr/>
        </p:nvSpPr>
        <p:spPr>
          <a:xfrm>
            <a:off x="10079921" y="4075878"/>
            <a:ext cx="7142244" cy="590931"/>
          </a:xfrm>
          <a:prstGeom prst="rect">
            <a:avLst/>
          </a:prstGeom>
        </p:spPr>
        <p:txBody>
          <a:bodyPr vert="horz" wrap="square"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3600"/>
              <a:t>Be careful of background images.</a:t>
            </a:r>
          </a:p>
        </p:txBody>
      </p:sp>
      <p:pic>
        <p:nvPicPr>
          <p:cNvPr id="19" name="Starry Night" descr="Van Gogh's Starry Night with words in front.">
            <a:extLst>
              <a:ext uri="{FF2B5EF4-FFF2-40B4-BE49-F238E27FC236}">
                <a16:creationId xmlns:a16="http://schemas.microsoft.com/office/drawing/2014/main" id="{2F2DE0BF-C99F-4C4E-BB82-047CFD252D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12435" y="5140455"/>
            <a:ext cx="3877216" cy="3086531"/>
          </a:xfrm>
          <a:prstGeom prst="rect">
            <a:avLst/>
          </a:prstGeom>
        </p:spPr>
      </p:pic>
    </p:spTree>
    <p:extLst>
      <p:ext uri="{BB962C8B-B14F-4D97-AF65-F5344CB8AC3E}">
        <p14:creationId xmlns:p14="http://schemas.microsoft.com/office/powerpoint/2010/main" val="231565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P spid="5" grpId="0" build="p"/>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s Title"/>
          <p:cNvSpPr>
            <a:spLocks noGrp="1"/>
          </p:cNvSpPr>
          <p:nvPr>
            <p:ph type="title"/>
          </p:nvPr>
        </p:nvSpPr>
        <p:spPr/>
        <p:txBody>
          <a:bodyPr/>
          <a:lstStyle/>
          <a:p>
            <a:r>
              <a:rPr lang="en-US"/>
              <a:t>Placeholders.</a:t>
            </a:r>
          </a:p>
        </p:txBody>
      </p:sp>
      <p:sp>
        <p:nvSpPr>
          <p:cNvPr id="3" name="Content Placeholder 2"/>
          <p:cNvSpPr>
            <a:spLocks noGrp="1"/>
          </p:cNvSpPr>
          <p:nvPr>
            <p:ph sz="half" idx="1"/>
          </p:nvPr>
        </p:nvSpPr>
        <p:spPr>
          <a:xfrm>
            <a:off x="365760" y="1005839"/>
            <a:ext cx="5754090" cy="3083921"/>
          </a:xfrm>
        </p:spPr>
        <p:txBody>
          <a:bodyPr/>
          <a:lstStyle/>
          <a:p>
            <a:r>
              <a:rPr lang="en-US" sz="3600"/>
              <a:t>When a screen reader reads a PowerPoint slide, it will only read the alt-text for images or words typed into “Placeholders”. </a:t>
            </a:r>
          </a:p>
        </p:txBody>
      </p:sp>
      <p:sp>
        <p:nvSpPr>
          <p:cNvPr id="4" name="Content Placeholder 3"/>
          <p:cNvSpPr>
            <a:spLocks noGrp="1"/>
          </p:cNvSpPr>
          <p:nvPr>
            <p:ph sz="half" idx="2"/>
          </p:nvPr>
        </p:nvSpPr>
        <p:spPr>
          <a:xfrm>
            <a:off x="365760" y="3719075"/>
            <a:ext cx="5069704" cy="1588127"/>
          </a:xfrm>
        </p:spPr>
        <p:txBody>
          <a:bodyPr wrap="square">
            <a:spAutoFit/>
          </a:bodyPr>
          <a:lstStyle/>
          <a:p>
            <a:r>
              <a:rPr lang="en-US" sz="3600" dirty="0"/>
              <a:t>Some screen readers will not read items placed into text boxes.</a:t>
            </a:r>
          </a:p>
        </p:txBody>
      </p:sp>
      <p:pic>
        <p:nvPicPr>
          <p:cNvPr id="8" name="Image 1 Don't Use text boxes" descr="Do not use textboxes.">
            <a:extLst>
              <a:ext uri="{FF2B5EF4-FFF2-40B4-BE49-F238E27FC236}">
                <a16:creationId xmlns:a16="http://schemas.microsoft.com/office/drawing/2014/main" id="{72E6C392-0C8A-48C0-81F1-98AEE7AB0C73}"/>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842890" y="5440426"/>
            <a:ext cx="4592574" cy="2835212"/>
          </a:xfrm>
        </p:spPr>
      </p:pic>
      <p:pic>
        <p:nvPicPr>
          <p:cNvPr id="18" name="Image Layout" descr="An example of a slide layout using multiple placeholders.">
            <a:extLst>
              <a:ext uri="{FF2B5EF4-FFF2-40B4-BE49-F238E27FC236}">
                <a16:creationId xmlns:a16="http://schemas.microsoft.com/office/drawing/2014/main" id="{3AB35CF6-AAB7-48E1-9A62-AABCFFCED89C}"/>
              </a:ext>
            </a:extLst>
          </p:cNvPr>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a:xfrm>
            <a:off x="6041709" y="1005840"/>
            <a:ext cx="11782425" cy="6657975"/>
          </a:xfrm>
        </p:spPr>
      </p:pic>
    </p:spTree>
    <p:extLst>
      <p:ext uri="{BB962C8B-B14F-4D97-AF65-F5344CB8AC3E}">
        <p14:creationId xmlns:p14="http://schemas.microsoft.com/office/powerpoint/2010/main" val="197026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Changing the Layout.</a:t>
            </a:r>
          </a:p>
        </p:txBody>
      </p:sp>
      <p:sp>
        <p:nvSpPr>
          <p:cNvPr id="3" name="Content Placeholder 2"/>
          <p:cNvSpPr>
            <a:spLocks noGrp="1"/>
          </p:cNvSpPr>
          <p:nvPr>
            <p:ph sz="half" idx="1"/>
          </p:nvPr>
        </p:nvSpPr>
        <p:spPr>
          <a:xfrm>
            <a:off x="365760" y="1005839"/>
            <a:ext cx="5006340" cy="3582519"/>
          </a:xfrm>
        </p:spPr>
        <p:txBody>
          <a:bodyPr/>
          <a:lstStyle/>
          <a:p>
            <a:r>
              <a:rPr lang="en-US" sz="3600"/>
              <a:t>You can change the layout of  a slide by right clicking in a blank part of the slide, and then choosing “Layout” from the context menu that appears.</a:t>
            </a:r>
          </a:p>
        </p:txBody>
      </p:sp>
      <p:pic>
        <p:nvPicPr>
          <p:cNvPr id="20" name="Content Placeholder 19" descr="Example of a PowerPoint layout with the context menu summoned via a right click."/>
          <p:cNvPicPr>
            <a:picLocks noGrp="1" noChangeAspect="1"/>
          </p:cNvPicPr>
          <p:nvPr>
            <p:ph sz="half" idx="2"/>
          </p:nvPr>
        </p:nvPicPr>
        <p:blipFill rotWithShape="1">
          <a:blip r:embed="rId3"/>
          <a:srcRect l="17045" t="24284" r="1894" b="16214"/>
          <a:stretch/>
        </p:blipFill>
        <p:spPr>
          <a:xfrm>
            <a:off x="5486400" y="1005840"/>
            <a:ext cx="12353696" cy="7254484"/>
          </a:xfrm>
          <a:prstGeom prst="rect">
            <a:avLst/>
          </a:prstGeom>
        </p:spPr>
      </p:pic>
      <p:sp>
        <p:nvSpPr>
          <p:cNvPr id="5" name="Content Placeholder 4"/>
          <p:cNvSpPr>
            <a:spLocks noGrp="1"/>
          </p:cNvSpPr>
          <p:nvPr>
            <p:ph sz="half" idx="13"/>
          </p:nvPr>
        </p:nvSpPr>
        <p:spPr>
          <a:xfrm>
            <a:off x="365760" y="5338195"/>
            <a:ext cx="5006340" cy="1299031"/>
          </a:xfrm>
        </p:spPr>
        <p:txBody>
          <a:bodyPr/>
          <a:lstStyle/>
          <a:p>
            <a:endParaRPr lang="en-US"/>
          </a:p>
        </p:txBody>
      </p:sp>
      <p:sp>
        <p:nvSpPr>
          <p:cNvPr id="6" name="Content Placeholder 5"/>
          <p:cNvSpPr>
            <a:spLocks noGrp="1"/>
          </p:cNvSpPr>
          <p:nvPr>
            <p:ph sz="half" idx="14"/>
          </p:nvPr>
        </p:nvSpPr>
        <p:spPr>
          <a:xfrm>
            <a:off x="365760" y="6728666"/>
            <a:ext cx="5394960" cy="1299031"/>
          </a:xfrm>
        </p:spPr>
        <p:txBody>
          <a:bodyPr/>
          <a:lstStyle/>
          <a:p>
            <a:endParaRPr lang="en-US"/>
          </a:p>
        </p:txBody>
      </p:sp>
    </p:spTree>
    <p:extLst>
      <p:ext uri="{BB962C8B-B14F-4D97-AF65-F5344CB8AC3E}">
        <p14:creationId xmlns:p14="http://schemas.microsoft.com/office/powerpoint/2010/main" val="408192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Adding Placeholders.</a:t>
            </a:r>
          </a:p>
        </p:txBody>
      </p:sp>
      <p:sp>
        <p:nvSpPr>
          <p:cNvPr id="3" name="Add Placeholder"/>
          <p:cNvSpPr>
            <a:spLocks noGrp="1"/>
          </p:cNvSpPr>
          <p:nvPr>
            <p:ph sz="half" idx="1"/>
          </p:nvPr>
        </p:nvSpPr>
        <p:spPr>
          <a:xfrm>
            <a:off x="388627" y="1005840"/>
            <a:ext cx="7705505" cy="1089529"/>
          </a:xfrm>
        </p:spPr>
        <p:txBody>
          <a:bodyPr wrap="square">
            <a:spAutoFit/>
          </a:bodyPr>
          <a:lstStyle/>
          <a:p>
            <a:r>
              <a:rPr lang="en-US" sz="3600" dirty="0"/>
              <a:t>To add a new placeholder, you need to go into the Master Slide ribbon.</a:t>
            </a:r>
          </a:p>
        </p:txBody>
      </p:sp>
      <p:pic>
        <p:nvPicPr>
          <p:cNvPr id="4" name="Insert Placeholder" descr="Slide Master Ribbon with Insert Placeholder Option">
            <a:extLst>
              <a:ext uri="{FF2B5EF4-FFF2-40B4-BE49-F238E27FC236}">
                <a16:creationId xmlns:a16="http://schemas.microsoft.com/office/drawing/2014/main" id="{FCD9C936-1330-49B0-B8C6-CFD1F0FC98E5}"/>
              </a:ext>
            </a:extLst>
          </p:cNvPr>
          <p:cNvPicPr>
            <a:picLocks noGrp="1" noChangeAspect="1"/>
          </p:cNvPicPr>
          <p:nvPr>
            <p:ph sz="half" idx="2"/>
          </p:nvPr>
        </p:nvPicPr>
        <p:blipFill rotWithShape="1">
          <a:blip r:embed="rId3"/>
          <a:srcRect l="36305" t="12521" r="52607" b="67361"/>
          <a:stretch/>
        </p:blipFill>
        <p:spPr>
          <a:xfrm>
            <a:off x="10358691" y="1005840"/>
            <a:ext cx="7325331" cy="3728045"/>
          </a:xfrm>
          <a:prstGeom prst="rect">
            <a:avLst/>
          </a:prstGeom>
        </p:spPr>
      </p:pic>
      <p:sp>
        <p:nvSpPr>
          <p:cNvPr id="13" name="An Easier Option"/>
          <p:cNvSpPr txBox="1">
            <a:spLocks/>
          </p:cNvSpPr>
          <p:nvPr/>
        </p:nvSpPr>
        <p:spPr>
          <a:xfrm>
            <a:off x="388628" y="2245682"/>
            <a:ext cx="8755372" cy="2086725"/>
          </a:xfrm>
          <a:prstGeom prst="rect">
            <a:avLst/>
          </a:prstGeom>
        </p:spPr>
        <p:txBody>
          <a:bodyPr vert="horz" wrap="square"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3600" dirty="0"/>
              <a:t>An easier option is to copy and paste an existing placeholder.  (There needs to be something already in the placeholder for this to work.)</a:t>
            </a:r>
          </a:p>
        </p:txBody>
      </p:sp>
      <p:sp>
        <p:nvSpPr>
          <p:cNvPr id="6" name="Content Placeholder 2">
            <a:extLst>
              <a:ext uri="{FF2B5EF4-FFF2-40B4-BE49-F238E27FC236}">
                <a16:creationId xmlns:a16="http://schemas.microsoft.com/office/drawing/2014/main" id="{6C421381-1622-4EC9-B4F3-9E46CFF5B288}"/>
              </a:ext>
            </a:extLst>
          </p:cNvPr>
          <p:cNvSpPr txBox="1">
            <a:spLocks/>
          </p:cNvSpPr>
          <p:nvPr/>
        </p:nvSpPr>
        <p:spPr>
          <a:xfrm>
            <a:off x="388631" y="5158229"/>
            <a:ext cx="6452436" cy="1089529"/>
          </a:xfrm>
          <a:prstGeom prst="rect">
            <a:avLst/>
          </a:prstGeom>
        </p:spPr>
        <p:txBody>
          <a:bodyPr vert="horz" wrap="square"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3600" dirty="0"/>
              <a:t>You can create custom layouts in the Slide Master.</a:t>
            </a:r>
          </a:p>
        </p:txBody>
      </p:sp>
      <p:pic>
        <p:nvPicPr>
          <p:cNvPr id="7" name="Content Placeholder 8" descr="PowerPoint Ribbon in the Slide Master tab.  You can add new slide layouts using the ribbon command or by right clicking and selecting from the context menu.">
            <a:extLst>
              <a:ext uri="{FF2B5EF4-FFF2-40B4-BE49-F238E27FC236}">
                <a16:creationId xmlns:a16="http://schemas.microsoft.com/office/drawing/2014/main" id="{6E095876-C6A8-459A-8B78-03990E1F40DF}"/>
              </a:ext>
            </a:extLst>
          </p:cNvPr>
          <p:cNvPicPr>
            <a:picLocks noChangeAspect="1"/>
          </p:cNvPicPr>
          <p:nvPr/>
        </p:nvPicPr>
        <p:blipFill rotWithShape="1">
          <a:blip r:embed="rId4"/>
          <a:srcRect t="2159" r="65555" b="58125"/>
          <a:stretch/>
        </p:blipFill>
        <p:spPr>
          <a:xfrm>
            <a:off x="12644644" y="5143500"/>
            <a:ext cx="5039378" cy="4648412"/>
          </a:xfrm>
          <a:prstGeom prst="rect">
            <a:avLst/>
          </a:prstGeom>
        </p:spPr>
      </p:pic>
      <p:sp>
        <p:nvSpPr>
          <p:cNvPr id="8" name="Content Placeholder 5">
            <a:extLst>
              <a:ext uri="{FF2B5EF4-FFF2-40B4-BE49-F238E27FC236}">
                <a16:creationId xmlns:a16="http://schemas.microsoft.com/office/drawing/2014/main" id="{E99A6889-6F21-44B4-ABEB-62E3B31300E2}"/>
              </a:ext>
            </a:extLst>
          </p:cNvPr>
          <p:cNvSpPr txBox="1">
            <a:spLocks/>
          </p:cNvSpPr>
          <p:nvPr/>
        </p:nvSpPr>
        <p:spPr>
          <a:xfrm>
            <a:off x="388627" y="6341868"/>
            <a:ext cx="7062040" cy="2279085"/>
          </a:xfrm>
          <a:prstGeom prst="rect">
            <a:avLst/>
          </a:prstGeom>
        </p:spPr>
        <p:txBody>
          <a:bodyPr vert="horz" wrap="square"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Arial" panose="020B0604020202020204" pitchFamily="34" charset="0"/>
              <a:buChar char="•"/>
            </a:pPr>
            <a:r>
              <a:rPr lang="en-US" sz="3600" dirty="0"/>
              <a:t>Right click between two layouts and choose “Insert Layout”.</a:t>
            </a:r>
          </a:p>
          <a:p>
            <a:pPr marL="457200" indent="-457200">
              <a:buFont typeface="Arial" panose="020B0604020202020204" pitchFamily="34" charset="0"/>
              <a:buChar char="•"/>
            </a:pPr>
            <a:r>
              <a:rPr lang="en-US" sz="3600" dirty="0"/>
              <a:t>or click on “Insert Layout” in the Ribbon.</a:t>
            </a:r>
          </a:p>
        </p:txBody>
      </p:sp>
    </p:spTree>
    <p:extLst>
      <p:ext uri="{BB962C8B-B14F-4D97-AF65-F5344CB8AC3E}">
        <p14:creationId xmlns:p14="http://schemas.microsoft.com/office/powerpoint/2010/main" val="1028290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Slide Titles.</a:t>
            </a:r>
          </a:p>
        </p:txBody>
      </p:sp>
      <p:sp>
        <p:nvSpPr>
          <p:cNvPr id="3" name="Content Placeholder 2"/>
          <p:cNvSpPr>
            <a:spLocks noGrp="1"/>
          </p:cNvSpPr>
          <p:nvPr>
            <p:ph sz="half" idx="1"/>
          </p:nvPr>
        </p:nvSpPr>
        <p:spPr>
          <a:xfrm>
            <a:off x="365760" y="1005839"/>
            <a:ext cx="7207148" cy="3468642"/>
          </a:xfrm>
        </p:spPr>
        <p:txBody>
          <a:bodyPr wrap="square">
            <a:spAutoFit/>
          </a:bodyPr>
          <a:lstStyle/>
          <a:p>
            <a:r>
              <a:rPr lang="en-US" sz="3600"/>
              <a:t>Make sure that every slide has a unique title.</a:t>
            </a:r>
          </a:p>
          <a:p>
            <a:pPr marL="457200" indent="-457200">
              <a:buFont typeface="Arial" panose="020B0604020202020204" pitchFamily="34" charset="0"/>
              <a:buChar char="•"/>
            </a:pPr>
            <a:r>
              <a:rPr lang="en-US" sz="3600"/>
              <a:t>This allows users of screen readers to skip ahead.</a:t>
            </a:r>
          </a:p>
          <a:p>
            <a:pPr marL="457200" indent="-457200">
              <a:buFont typeface="Arial" panose="020B0604020202020204" pitchFamily="34" charset="0"/>
              <a:buChar char="•"/>
            </a:pPr>
            <a:r>
              <a:rPr lang="en-US" sz="3600"/>
              <a:t>The accessibility checker will warn you about missing titles.</a:t>
            </a:r>
          </a:p>
        </p:txBody>
      </p:sp>
      <p:sp>
        <p:nvSpPr>
          <p:cNvPr id="4" name="Content Placeholder 3"/>
          <p:cNvSpPr>
            <a:spLocks noGrp="1"/>
          </p:cNvSpPr>
          <p:nvPr>
            <p:ph sz="half" idx="2"/>
          </p:nvPr>
        </p:nvSpPr>
        <p:spPr>
          <a:xfrm>
            <a:off x="365756" y="4745636"/>
            <a:ext cx="6560824" cy="2893100"/>
          </a:xfrm>
        </p:spPr>
        <p:txBody>
          <a:bodyPr wrap="square">
            <a:spAutoFit/>
          </a:bodyPr>
          <a:lstStyle/>
          <a:p>
            <a:r>
              <a:rPr lang="en-US" sz="3600" dirty="0"/>
              <a:t>Avoid using the same title two or more times.</a:t>
            </a:r>
          </a:p>
          <a:p>
            <a:pPr marL="800100" lvl="1" indent="-457200"/>
            <a:r>
              <a:rPr lang="en-US" sz="3600" dirty="0"/>
              <a:t>Example Problem.</a:t>
            </a:r>
          </a:p>
          <a:p>
            <a:pPr marL="800100" lvl="1" indent="-457200"/>
            <a:r>
              <a:rPr lang="en-US" sz="3600" dirty="0"/>
              <a:t>Example: Speeding Up.</a:t>
            </a:r>
          </a:p>
          <a:p>
            <a:pPr marL="800100" lvl="1" indent="-457200"/>
            <a:r>
              <a:rPr lang="en-US" sz="3600" dirty="0"/>
              <a:t>Example: Slowing Down. </a:t>
            </a:r>
          </a:p>
        </p:txBody>
      </p:sp>
      <p:pic>
        <p:nvPicPr>
          <p:cNvPr id="9" name="Picture 8" descr="Screenshot of PowerPoint showing the Outline view where the titles of each slide can be seen.">
            <a:extLst>
              <a:ext uri="{FF2B5EF4-FFF2-40B4-BE49-F238E27FC236}">
                <a16:creationId xmlns:a16="http://schemas.microsoft.com/office/drawing/2014/main" id="{134EE9BD-144C-443F-8621-1FAE7874A968}"/>
              </a:ext>
            </a:extLst>
          </p:cNvPr>
          <p:cNvPicPr>
            <a:picLocks noChangeAspect="1"/>
          </p:cNvPicPr>
          <p:nvPr/>
        </p:nvPicPr>
        <p:blipFill rotWithShape="1">
          <a:blip r:embed="rId3"/>
          <a:srcRect r="70500" b="41188"/>
          <a:stretch/>
        </p:blipFill>
        <p:spPr>
          <a:xfrm>
            <a:off x="10715094" y="365760"/>
            <a:ext cx="6968472" cy="7577812"/>
          </a:xfrm>
          <a:prstGeom prst="rect">
            <a:avLst/>
          </a:prstGeom>
        </p:spPr>
      </p:pic>
    </p:spTree>
    <p:extLst>
      <p:ext uri="{BB962C8B-B14F-4D97-AF65-F5344CB8AC3E}">
        <p14:creationId xmlns:p14="http://schemas.microsoft.com/office/powerpoint/2010/main" val="771105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02EA-0F97-4C6F-A46D-A7D1B005EAF4}"/>
              </a:ext>
            </a:extLst>
          </p:cNvPr>
          <p:cNvSpPr>
            <a:spLocks noGrp="1"/>
          </p:cNvSpPr>
          <p:nvPr>
            <p:ph type="title"/>
          </p:nvPr>
        </p:nvSpPr>
        <p:spPr/>
        <p:txBody>
          <a:bodyPr/>
          <a:lstStyle/>
          <a:p>
            <a:r>
              <a:rPr lang="en-US" dirty="0"/>
              <a:t>JAWS Example - Poorly Formatted Document</a:t>
            </a:r>
          </a:p>
        </p:txBody>
      </p:sp>
      <p:sp>
        <p:nvSpPr>
          <p:cNvPr id="3" name="Content Placeholder 2">
            <a:extLst>
              <a:ext uri="{FF2B5EF4-FFF2-40B4-BE49-F238E27FC236}">
                <a16:creationId xmlns:a16="http://schemas.microsoft.com/office/drawing/2014/main" id="{D52DD5B5-39A7-4122-B320-A5DDD6C6743A}"/>
              </a:ext>
            </a:extLst>
          </p:cNvPr>
          <p:cNvSpPr>
            <a:spLocks noGrp="1"/>
          </p:cNvSpPr>
          <p:nvPr>
            <p:ph sz="half" idx="1"/>
          </p:nvPr>
        </p:nvSpPr>
        <p:spPr>
          <a:xfrm>
            <a:off x="9509758" y="424588"/>
            <a:ext cx="8412478" cy="535531"/>
          </a:xfrm>
        </p:spPr>
        <p:txBody>
          <a:bodyPr/>
          <a:lstStyle/>
          <a:p>
            <a:pPr algn="r"/>
            <a:r>
              <a:rPr lang="en-US" dirty="0">
                <a:hlinkClick r:id="rId4"/>
              </a:rPr>
              <a:t>https://youtu.be/61eL3eGDotI</a:t>
            </a:r>
            <a:r>
              <a:rPr lang="en-US" dirty="0"/>
              <a:t> </a:t>
            </a:r>
          </a:p>
        </p:txBody>
      </p:sp>
      <p:pic>
        <p:nvPicPr>
          <p:cNvPr id="5" name="Online Media 4" title="Non-accessible document read by JAWS.">
            <a:hlinkClick r:id="" action="ppaction://media"/>
            <a:extLst>
              <a:ext uri="{FF2B5EF4-FFF2-40B4-BE49-F238E27FC236}">
                <a16:creationId xmlns:a16="http://schemas.microsoft.com/office/drawing/2014/main" id="{E8655CBB-1279-4892-9409-7B148BCFFC51}"/>
              </a:ext>
            </a:extLst>
          </p:cNvPr>
          <p:cNvPicPr>
            <a:picLocks noGrp="1" noRot="1" noChangeAspect="1"/>
          </p:cNvPicPr>
          <p:nvPr>
            <p:ph sz="half" idx="2"/>
            <a:videoFile r:link="rId1"/>
          </p:nvPr>
        </p:nvPicPr>
        <p:blipFill>
          <a:blip r:embed="rId5"/>
          <a:stretch>
            <a:fillRect/>
          </a:stretch>
        </p:blipFill>
        <p:spPr>
          <a:xfrm>
            <a:off x="6035040" y="1005840"/>
            <a:ext cx="11805854" cy="8847708"/>
          </a:xfrm>
          <a:prstGeom prst="rect">
            <a:avLst/>
          </a:prstGeom>
        </p:spPr>
      </p:pic>
    </p:spTree>
    <p:extLst>
      <p:ext uri="{BB962C8B-B14F-4D97-AF65-F5344CB8AC3E}">
        <p14:creationId xmlns:p14="http://schemas.microsoft.com/office/powerpoint/2010/main" val="34254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B1A7-09D8-4BEE-B40E-4BA1839C0876}"/>
              </a:ext>
            </a:extLst>
          </p:cNvPr>
          <p:cNvSpPr>
            <a:spLocks noGrp="1"/>
          </p:cNvSpPr>
          <p:nvPr>
            <p:ph type="title"/>
          </p:nvPr>
        </p:nvSpPr>
        <p:spPr/>
        <p:txBody>
          <a:bodyPr/>
          <a:lstStyle/>
          <a:p>
            <a:r>
              <a:rPr lang="en-US" dirty="0"/>
              <a:t>List Tags.</a:t>
            </a:r>
          </a:p>
        </p:txBody>
      </p:sp>
      <p:sp>
        <p:nvSpPr>
          <p:cNvPr id="3" name="Content Placeholder 2">
            <a:extLst>
              <a:ext uri="{FF2B5EF4-FFF2-40B4-BE49-F238E27FC236}">
                <a16:creationId xmlns:a16="http://schemas.microsoft.com/office/drawing/2014/main" id="{35EBB370-0A60-45A3-83D0-5E88281D2CF3}"/>
              </a:ext>
            </a:extLst>
          </p:cNvPr>
          <p:cNvSpPr>
            <a:spLocks noGrp="1"/>
          </p:cNvSpPr>
          <p:nvPr>
            <p:ph sz="half" idx="1"/>
          </p:nvPr>
        </p:nvSpPr>
        <p:spPr>
          <a:xfrm>
            <a:off x="365760" y="1005839"/>
            <a:ext cx="5586153" cy="7460504"/>
          </a:xfrm>
        </p:spPr>
        <p:txBody>
          <a:bodyPr/>
          <a:lstStyle/>
          <a:p>
            <a:pPr marL="465138" indent="-465138">
              <a:spcAft>
                <a:spcPts val="1200"/>
              </a:spcAft>
              <a:buFont typeface="Arial" panose="020B0604020202020204" pitchFamily="34" charset="0"/>
              <a:buChar char="•"/>
            </a:pPr>
            <a:r>
              <a:rPr lang="en-US" sz="3600" dirty="0"/>
              <a:t>List Tags identify a block of text as a list.</a:t>
            </a:r>
          </a:p>
          <a:p>
            <a:pPr marL="465138" indent="-465138">
              <a:spcAft>
                <a:spcPts val="1200"/>
              </a:spcAft>
              <a:buFont typeface="Arial" panose="020B0604020202020204" pitchFamily="34" charset="0"/>
              <a:buChar char="•"/>
            </a:pPr>
            <a:r>
              <a:rPr lang="en-US" sz="3600" dirty="0"/>
              <a:t>Readers will say “bullet” and then read the text.</a:t>
            </a:r>
          </a:p>
          <a:p>
            <a:pPr marL="465138" indent="-465138">
              <a:spcAft>
                <a:spcPts val="1200"/>
              </a:spcAft>
              <a:buFont typeface="Arial" panose="020B0604020202020204" pitchFamily="34" charset="0"/>
              <a:buChar char="•"/>
            </a:pPr>
            <a:r>
              <a:rPr lang="en-US" sz="3600" dirty="0"/>
              <a:t>Add a period to cause a pause at the end.</a:t>
            </a:r>
          </a:p>
          <a:p>
            <a:pPr marL="465138" indent="-465138">
              <a:spcAft>
                <a:spcPts val="1200"/>
              </a:spcAft>
              <a:buFont typeface="Arial" panose="020B0604020202020204" pitchFamily="34" charset="0"/>
              <a:buChar char="•"/>
            </a:pPr>
            <a:r>
              <a:rPr lang="en-US" sz="3600" dirty="0"/>
              <a:t>Avoid Multi-level lists.  There is no distinction for screen readers.</a:t>
            </a:r>
          </a:p>
          <a:p>
            <a:pPr marL="465138" indent="-465138">
              <a:spcAft>
                <a:spcPts val="1200"/>
              </a:spcAft>
              <a:buFont typeface="Arial" panose="020B0604020202020204" pitchFamily="34" charset="0"/>
              <a:buChar char="•"/>
            </a:pPr>
            <a:r>
              <a:rPr lang="en-US" sz="3600" dirty="0"/>
              <a:t>Adjust the spacing with “Line Spacing Options rather than adding blank lines.</a:t>
            </a:r>
          </a:p>
        </p:txBody>
      </p:sp>
      <p:pic>
        <p:nvPicPr>
          <p:cNvPr id="9" name="Picture 8" descr="The Lists and Line Spacing command icons are located in the Paragraph command group in the home tab in PowerPoint.">
            <a:extLst>
              <a:ext uri="{FF2B5EF4-FFF2-40B4-BE49-F238E27FC236}">
                <a16:creationId xmlns:a16="http://schemas.microsoft.com/office/drawing/2014/main" id="{CA021E62-F1FF-46B3-9C8D-D0BB9F674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160" y="1005840"/>
            <a:ext cx="11994887" cy="2229733"/>
          </a:xfrm>
          <a:prstGeom prst="rect">
            <a:avLst/>
          </a:prstGeom>
        </p:spPr>
      </p:pic>
      <p:pic>
        <p:nvPicPr>
          <p:cNvPr id="11" name="Picture 10" descr="The Spacing Options are at the bottom of the Paragraph Options window in PowerPoint.">
            <a:extLst>
              <a:ext uri="{FF2B5EF4-FFF2-40B4-BE49-F238E27FC236}">
                <a16:creationId xmlns:a16="http://schemas.microsoft.com/office/drawing/2014/main" id="{A2858E24-086C-4F4A-9215-801C21501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8878" y="3327013"/>
            <a:ext cx="7478169" cy="4829849"/>
          </a:xfrm>
          <a:prstGeom prst="rect">
            <a:avLst/>
          </a:prstGeom>
        </p:spPr>
      </p:pic>
    </p:spTree>
    <p:extLst>
      <p:ext uri="{BB962C8B-B14F-4D97-AF65-F5344CB8AC3E}">
        <p14:creationId xmlns:p14="http://schemas.microsoft.com/office/powerpoint/2010/main" val="4051534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FB0EE-CD09-4EED-AF40-00BE1295802D}"/>
              </a:ext>
            </a:extLst>
          </p:cNvPr>
          <p:cNvSpPr>
            <a:spLocks noGrp="1"/>
          </p:cNvSpPr>
          <p:nvPr>
            <p:ph type="title"/>
          </p:nvPr>
        </p:nvSpPr>
        <p:spPr>
          <a:xfrm>
            <a:off x="365760" y="365760"/>
            <a:ext cx="17556476" cy="548640"/>
          </a:xfrm>
        </p:spPr>
        <p:txBody>
          <a:bodyPr/>
          <a:lstStyle/>
          <a:p>
            <a:r>
              <a:rPr lang="en-US"/>
              <a:t>Reading Order.</a:t>
            </a:r>
          </a:p>
        </p:txBody>
      </p:sp>
      <p:sp>
        <p:nvSpPr>
          <p:cNvPr id="3" name="Content Placeholder 2">
            <a:extLst>
              <a:ext uri="{FF2B5EF4-FFF2-40B4-BE49-F238E27FC236}">
                <a16:creationId xmlns:a16="http://schemas.microsoft.com/office/drawing/2014/main" id="{3F4382AF-191A-4B3E-BE35-7A1B6756463D}"/>
              </a:ext>
            </a:extLst>
          </p:cNvPr>
          <p:cNvSpPr>
            <a:spLocks noGrp="1"/>
          </p:cNvSpPr>
          <p:nvPr>
            <p:ph sz="half" idx="1"/>
          </p:nvPr>
        </p:nvSpPr>
        <p:spPr>
          <a:xfrm>
            <a:off x="365760" y="1005839"/>
            <a:ext cx="9371364" cy="7716984"/>
          </a:xfrm>
        </p:spPr>
        <p:txBody>
          <a:bodyPr/>
          <a:lstStyle/>
          <a:p>
            <a:pPr>
              <a:spcAft>
                <a:spcPts val="1200"/>
              </a:spcAft>
            </a:pPr>
            <a:r>
              <a:rPr lang="en-US" sz="3600" dirty="0"/>
              <a:t>Except when jumping between headings, screen readers are linear.</a:t>
            </a:r>
          </a:p>
          <a:p>
            <a:pPr>
              <a:spcAft>
                <a:spcPts val="1200"/>
              </a:spcAft>
            </a:pPr>
            <a:r>
              <a:rPr lang="en-US" sz="3600" dirty="0"/>
              <a:t>This means that you need to be careful of the placement of tables, charts, and images.</a:t>
            </a:r>
          </a:p>
          <a:p>
            <a:pPr>
              <a:spcAft>
                <a:spcPts val="1200"/>
              </a:spcAft>
            </a:pPr>
            <a:r>
              <a:rPr lang="en-US" sz="3600" dirty="0"/>
              <a:t>Home\Arrange\Selection Pane</a:t>
            </a:r>
          </a:p>
          <a:p>
            <a:pPr>
              <a:spcAft>
                <a:spcPts val="1200"/>
              </a:spcAft>
            </a:pPr>
            <a:r>
              <a:rPr lang="en-US" sz="3600" dirty="0"/>
              <a:t>The Selection order is “upside down”.  The first item is located at the bottom.</a:t>
            </a:r>
          </a:p>
          <a:p>
            <a:pPr marL="914400" lvl="1" indent="-571500">
              <a:spcAft>
                <a:spcPts val="1200"/>
              </a:spcAft>
            </a:pPr>
            <a:r>
              <a:rPr lang="en-US" sz="3600" dirty="0"/>
              <a:t>Think of painting:  the most recent addition is on top.</a:t>
            </a:r>
          </a:p>
          <a:p>
            <a:pPr>
              <a:spcAft>
                <a:spcPts val="1200"/>
              </a:spcAft>
            </a:pPr>
            <a:r>
              <a:rPr lang="en-US" sz="3600" dirty="0"/>
              <a:t>You can rename the items, but this seems to affect what the SR reads.</a:t>
            </a:r>
          </a:p>
        </p:txBody>
      </p:sp>
      <p:pic>
        <p:nvPicPr>
          <p:cNvPr id="7" name="Content Placeholder 6" descr="Screen Capture of the Selection Pane options located in the Home tab under the Arrange command button."/>
          <p:cNvPicPr>
            <a:picLocks noGrp="1" noChangeAspect="1"/>
          </p:cNvPicPr>
          <p:nvPr>
            <p:ph sz="half" idx="2"/>
          </p:nvPr>
        </p:nvPicPr>
        <p:blipFill rotWithShape="1">
          <a:blip r:embed="rId2"/>
          <a:srcRect l="67784" b="54604"/>
          <a:stretch/>
        </p:blipFill>
        <p:spPr>
          <a:xfrm>
            <a:off x="10750378" y="1005840"/>
            <a:ext cx="7066351" cy="7965915"/>
          </a:xfrm>
          <a:prstGeom prst="rect">
            <a:avLst/>
          </a:prstGeom>
        </p:spPr>
      </p:pic>
    </p:spTree>
    <p:extLst>
      <p:ext uri="{BB962C8B-B14F-4D97-AF65-F5344CB8AC3E}">
        <p14:creationId xmlns:p14="http://schemas.microsoft.com/office/powerpoint/2010/main" val="2423012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D8529-8C26-4FC7-8B88-F80C05AE9D0B}"/>
              </a:ext>
            </a:extLst>
          </p:cNvPr>
          <p:cNvSpPr>
            <a:spLocks noGrp="1"/>
          </p:cNvSpPr>
          <p:nvPr>
            <p:ph type="title"/>
          </p:nvPr>
        </p:nvSpPr>
        <p:spPr>
          <a:xfrm>
            <a:off x="365760" y="365760"/>
            <a:ext cx="17556476" cy="548640"/>
          </a:xfrm>
        </p:spPr>
        <p:txBody>
          <a:bodyPr/>
          <a:lstStyle/>
          <a:p>
            <a:r>
              <a:rPr lang="en-US"/>
              <a:t>Screen Readers and Equations.</a:t>
            </a:r>
          </a:p>
        </p:txBody>
      </p:sp>
      <p:sp>
        <p:nvSpPr>
          <p:cNvPr id="8" name="Readers don't read">
            <a:extLst>
              <a:ext uri="{FF2B5EF4-FFF2-40B4-BE49-F238E27FC236}">
                <a16:creationId xmlns:a16="http://schemas.microsoft.com/office/drawing/2014/main" id="{F4D1E3A8-C52B-4545-999B-D78508583D38}"/>
              </a:ext>
            </a:extLst>
          </p:cNvPr>
          <p:cNvSpPr>
            <a:spLocks noGrp="1"/>
          </p:cNvSpPr>
          <p:nvPr>
            <p:ph sz="half" idx="1"/>
          </p:nvPr>
        </p:nvSpPr>
        <p:spPr>
          <a:xfrm>
            <a:off x="365760" y="1005839"/>
            <a:ext cx="7480239" cy="2291909"/>
          </a:xfrm>
        </p:spPr>
        <p:txBody>
          <a:bodyPr/>
          <a:lstStyle/>
          <a:p>
            <a:pPr marL="0" lvl="1" indent="0">
              <a:buNone/>
            </a:pPr>
            <a:r>
              <a:rPr lang="en-US" sz="3600" dirty="0"/>
              <a:t>Readers don’t read Equations.</a:t>
            </a:r>
          </a:p>
          <a:p>
            <a:pPr marL="0" lvl="1" indent="0">
              <a:buNone/>
            </a:pPr>
            <a:r>
              <a:rPr lang="en-US" sz="3600" dirty="0"/>
              <a:t>Accessible Math isn’t an option yet.</a:t>
            </a:r>
          </a:p>
          <a:p>
            <a:pPr lvl="1"/>
            <a:r>
              <a:rPr lang="en-US" sz="3600" dirty="0"/>
              <a:t>MathML has compatibility problems.</a:t>
            </a:r>
          </a:p>
        </p:txBody>
      </p:sp>
      <p:sp>
        <p:nvSpPr>
          <p:cNvPr id="11" name="Inserting Equations">
            <a:extLst>
              <a:ext uri="{FF2B5EF4-FFF2-40B4-BE49-F238E27FC236}">
                <a16:creationId xmlns:a16="http://schemas.microsoft.com/office/drawing/2014/main" id="{9630F49F-60C5-4288-BDD0-E896EF0A07AB}"/>
              </a:ext>
            </a:extLst>
          </p:cNvPr>
          <p:cNvSpPr txBox="1">
            <a:spLocks/>
          </p:cNvSpPr>
          <p:nvPr/>
        </p:nvSpPr>
        <p:spPr>
          <a:xfrm>
            <a:off x="365760" y="3649757"/>
            <a:ext cx="7378931" cy="3447098"/>
          </a:xfrm>
          <a:prstGeom prst="rect">
            <a:avLst/>
          </a:prstGeom>
        </p:spPr>
        <p:txBody>
          <a:bodyPr vert="horz" wrap="square"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lvl="1" indent="0">
              <a:buFont typeface="Arial" panose="020B0604020202020204" pitchFamily="34" charset="0"/>
              <a:buNone/>
            </a:pPr>
            <a:r>
              <a:rPr lang="en-US" sz="3600" dirty="0"/>
              <a:t>Inserting Equations.</a:t>
            </a:r>
          </a:p>
          <a:p>
            <a:pPr lvl="1"/>
            <a:r>
              <a:rPr lang="en-US" sz="3600" dirty="0"/>
              <a:t>Use Insert\Equation to make equations.</a:t>
            </a:r>
          </a:p>
          <a:p>
            <a:pPr lvl="1"/>
            <a:r>
              <a:rPr lang="en-US" sz="3600" dirty="0"/>
              <a:t>Copy and paste as an image. </a:t>
            </a:r>
          </a:p>
          <a:p>
            <a:pPr lvl="1"/>
            <a:r>
              <a:rPr lang="en-US" sz="3600" dirty="0"/>
              <a:t>Give the image alt-text in “</a:t>
            </a:r>
            <a:r>
              <a:rPr lang="en-US" sz="3600" dirty="0" err="1"/>
              <a:t>Mathglish</a:t>
            </a:r>
            <a:r>
              <a:rPr lang="en-US" sz="3600" dirty="0"/>
              <a:t>” or Nemeth Code</a:t>
            </a:r>
            <a:r>
              <a:rPr lang="en-US" sz="4000" dirty="0"/>
              <a:t>.</a:t>
            </a:r>
          </a:p>
        </p:txBody>
      </p:sp>
      <p:pic>
        <p:nvPicPr>
          <p:cNvPr id="19" name="Picture 18" descr="Ribbon Insert\Equation.">
            <a:extLst>
              <a:ext uri="{FF2B5EF4-FFF2-40B4-BE49-F238E27FC236}">
                <a16:creationId xmlns:a16="http://schemas.microsoft.com/office/drawing/2014/main" id="{CAF86DE9-EF0F-4781-8CBD-0527CFDED192}"/>
              </a:ext>
            </a:extLst>
          </p:cNvPr>
          <p:cNvPicPr>
            <a:picLocks noChangeAspect="1"/>
          </p:cNvPicPr>
          <p:nvPr/>
        </p:nvPicPr>
        <p:blipFill rotWithShape="1">
          <a:blip r:embed="rId4"/>
          <a:srcRect l="57209" t="6166" r="37353" b="83589"/>
          <a:stretch/>
        </p:blipFill>
        <p:spPr>
          <a:xfrm>
            <a:off x="1010197" y="7202979"/>
            <a:ext cx="2076002" cy="2133602"/>
          </a:xfrm>
          <a:prstGeom prst="rect">
            <a:avLst/>
          </a:prstGeom>
        </p:spPr>
      </p:pic>
      <p:sp>
        <p:nvSpPr>
          <p:cNvPr id="12" name="Mathglish Tips">
            <a:extLst>
              <a:ext uri="{FF2B5EF4-FFF2-40B4-BE49-F238E27FC236}">
                <a16:creationId xmlns:a16="http://schemas.microsoft.com/office/drawing/2014/main" id="{60265918-BC6A-4107-9295-15BE921798E7}"/>
              </a:ext>
            </a:extLst>
          </p:cNvPr>
          <p:cNvSpPr txBox="1">
            <a:spLocks/>
          </p:cNvSpPr>
          <p:nvPr/>
        </p:nvSpPr>
        <p:spPr>
          <a:xfrm>
            <a:off x="9143998" y="6374807"/>
            <a:ext cx="7480239" cy="1904111"/>
          </a:xfrm>
          <a:prstGeom prst="rect">
            <a:avLst/>
          </a:prstGeom>
        </p:spPr>
        <p:txBody>
          <a:bodyPr vert="horz"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lvl="1" indent="0">
              <a:buFont typeface="Arial" panose="020B0604020202020204" pitchFamily="34" charset="0"/>
              <a:buNone/>
            </a:pPr>
            <a:r>
              <a:rPr lang="en-US" dirty="0" err="1"/>
              <a:t>Mathglish</a:t>
            </a:r>
            <a:r>
              <a:rPr lang="en-US" dirty="0"/>
              <a:t> Tips.</a:t>
            </a:r>
          </a:p>
          <a:p>
            <a:pPr lvl="2"/>
            <a:r>
              <a:rPr lang="en-US" dirty="0"/>
              <a:t>The variable “a” should be written as A in the alt-text description.</a:t>
            </a:r>
          </a:p>
          <a:p>
            <a:pPr lvl="2"/>
            <a:r>
              <a:rPr lang="en-US" dirty="0"/>
              <a:t>Spell out operations like minus.</a:t>
            </a:r>
          </a:p>
        </p:txBody>
      </p:sp>
      <p:pic>
        <p:nvPicPr>
          <p:cNvPr id="3" name="NVDA Powerpoint Equation" descr="Versions of an equation - Video">
            <a:hlinkClick r:id="" action="ppaction://media"/>
            <a:extLst>
              <a:ext uri="{FF2B5EF4-FFF2-40B4-BE49-F238E27FC236}">
                <a16:creationId xmlns:a16="http://schemas.microsoft.com/office/drawing/2014/main" id="{E02AE3E2-AA79-4A30-B714-32C04F68F3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50457" y="914400"/>
            <a:ext cx="8877300" cy="5225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199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Animations and Accessible Files.</a:t>
            </a:r>
          </a:p>
        </p:txBody>
      </p:sp>
      <p:sp>
        <p:nvSpPr>
          <p:cNvPr id="3" name="Content Placeholder 2"/>
          <p:cNvSpPr>
            <a:spLocks noGrp="1"/>
          </p:cNvSpPr>
          <p:nvPr>
            <p:ph sz="half" idx="1"/>
          </p:nvPr>
        </p:nvSpPr>
        <p:spPr>
          <a:xfrm>
            <a:off x="365759" y="1005839"/>
            <a:ext cx="10359906" cy="1588127"/>
          </a:xfrm>
        </p:spPr>
        <p:txBody>
          <a:bodyPr/>
          <a:lstStyle/>
          <a:p>
            <a:r>
              <a:rPr lang="en-US" sz="3600" dirty="0"/>
              <a:t>Screen Readers do not trigger with animations, but walls of information can be hard to follow.</a:t>
            </a:r>
          </a:p>
        </p:txBody>
      </p:sp>
      <p:sp>
        <p:nvSpPr>
          <p:cNvPr id="4" name="Content Placeholder 3"/>
          <p:cNvSpPr>
            <a:spLocks noGrp="1"/>
          </p:cNvSpPr>
          <p:nvPr>
            <p:ph sz="half" idx="2"/>
          </p:nvPr>
        </p:nvSpPr>
        <p:spPr>
          <a:xfrm>
            <a:off x="395256" y="2457042"/>
            <a:ext cx="14852982" cy="4685385"/>
          </a:xfrm>
        </p:spPr>
        <p:txBody>
          <a:bodyPr>
            <a:spAutoFit/>
          </a:bodyPr>
          <a:lstStyle/>
          <a:p>
            <a:r>
              <a:rPr lang="en-US" sz="3600" dirty="0"/>
              <a:t>Accessible Files.</a:t>
            </a:r>
          </a:p>
          <a:p>
            <a:pPr lvl="1">
              <a:spcAft>
                <a:spcPts val="1800"/>
              </a:spcAft>
            </a:pPr>
            <a:r>
              <a:rPr lang="en-US" sz="3600" dirty="0"/>
              <a:t>It is recommended that you print a pdf version of the slideshow and include it as the accessible version of a presentation.</a:t>
            </a:r>
          </a:p>
          <a:p>
            <a:pPr lvl="1">
              <a:spcAft>
                <a:spcPts val="1800"/>
              </a:spcAft>
            </a:pPr>
            <a:r>
              <a:rPr lang="en-US" sz="3600" dirty="0"/>
              <a:t>I don’t like this idea, it smells of “separate, but equal”.  However, the PDF will tend to be more accessible.</a:t>
            </a:r>
          </a:p>
          <a:p>
            <a:pPr lvl="1">
              <a:spcAft>
                <a:spcPts val="1800"/>
              </a:spcAft>
            </a:pPr>
            <a:r>
              <a:rPr lang="en-US" sz="3600" dirty="0"/>
              <a:t>In addition, the file doesn’t seem to be as accessible to me.</a:t>
            </a:r>
          </a:p>
          <a:p>
            <a:pPr lvl="1">
              <a:spcAft>
                <a:spcPts val="1800"/>
              </a:spcAft>
            </a:pPr>
            <a:r>
              <a:rPr lang="en-US" sz="3600" dirty="0"/>
              <a:t>I recommend that you save a “PowerPoint Show” version for students.</a:t>
            </a:r>
          </a:p>
        </p:txBody>
      </p:sp>
    </p:spTree>
    <p:extLst>
      <p:ext uri="{BB962C8B-B14F-4D97-AF65-F5344CB8AC3E}">
        <p14:creationId xmlns:p14="http://schemas.microsoft.com/office/powerpoint/2010/main" val="2215004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22A60-C355-4031-8D8C-5972BCBEF7FA}"/>
              </a:ext>
            </a:extLst>
          </p:cNvPr>
          <p:cNvSpPr>
            <a:spLocks noGrp="1"/>
          </p:cNvSpPr>
          <p:nvPr>
            <p:ph type="title"/>
          </p:nvPr>
        </p:nvSpPr>
        <p:spPr/>
        <p:txBody>
          <a:bodyPr/>
          <a:lstStyle/>
          <a:p>
            <a:r>
              <a:rPr lang="en-US">
                <a:ea typeface="Verdana"/>
                <a:cs typeface="Verdana"/>
              </a:rPr>
              <a:t>Using Accessibility Features in Blackboard – Blackboard Ally</a:t>
            </a:r>
            <a:endParaRPr lang="en-US"/>
          </a:p>
        </p:txBody>
      </p:sp>
      <p:pic>
        <p:nvPicPr>
          <p:cNvPr id="7" name="Picture 7" descr="Blackboard Ally logo with the caption Making course content accessible">
            <a:extLst>
              <a:ext uri="{FF2B5EF4-FFF2-40B4-BE49-F238E27FC236}">
                <a16:creationId xmlns:a16="http://schemas.microsoft.com/office/drawing/2014/main" id="{F838E832-D584-4129-850C-4E08CD2D6E34}"/>
              </a:ext>
            </a:extLst>
          </p:cNvPr>
          <p:cNvPicPr>
            <a:picLocks noGrp="1" noChangeAspect="1"/>
          </p:cNvPicPr>
          <p:nvPr>
            <p:ph type="pic" idx="1"/>
          </p:nvPr>
        </p:nvPicPr>
        <p:blipFill rotWithShape="1">
          <a:blip r:embed="rId3"/>
          <a:srcRect l="3631" r="3631"/>
          <a:stretch/>
        </p:blipFill>
        <p:spPr>
          <a:prstGeom prst="rect">
            <a:avLst/>
          </a:prstGeom>
        </p:spPr>
      </p:pic>
      <p:sp>
        <p:nvSpPr>
          <p:cNvPr id="4" name="Text Placeholder 3">
            <a:extLst>
              <a:ext uri="{FF2B5EF4-FFF2-40B4-BE49-F238E27FC236}">
                <a16:creationId xmlns:a16="http://schemas.microsoft.com/office/drawing/2014/main" id="{9FC8BBA2-7269-43C4-8242-F79286A6AFDA}"/>
              </a:ext>
            </a:extLst>
          </p:cNvPr>
          <p:cNvSpPr>
            <a:spLocks noGrp="1"/>
          </p:cNvSpPr>
          <p:nvPr>
            <p:ph type="body" sz="half" idx="2"/>
          </p:nvPr>
        </p:nvSpPr>
        <p:spPr>
          <a:xfrm>
            <a:off x="365759" y="1005840"/>
            <a:ext cx="5486400" cy="3853363"/>
          </a:xfrm>
        </p:spPr>
        <p:txBody>
          <a:bodyPr vert="horz" lIns="91440" tIns="45720" rIns="91440" bIns="45720" rtlCol="0" anchor="t">
            <a:spAutoFit/>
          </a:bodyPr>
          <a:lstStyle/>
          <a:p>
            <a:pPr marL="457200" indent="-457200">
              <a:buChar char="•"/>
            </a:pPr>
            <a:r>
              <a:rPr lang="en-US" sz="3600" dirty="0"/>
              <a:t>Interfacing with Blackboard</a:t>
            </a:r>
          </a:p>
          <a:p>
            <a:pPr marL="457200" indent="-457200">
              <a:buChar char="•"/>
            </a:pPr>
            <a:r>
              <a:rPr lang="en-US" sz="3600" dirty="0"/>
              <a:t>Alternate File Versions</a:t>
            </a:r>
          </a:p>
          <a:p>
            <a:pPr marL="457200" indent="-457200">
              <a:buChar char="•"/>
            </a:pPr>
            <a:r>
              <a:rPr lang="en-US" sz="3600" dirty="0"/>
              <a:t>What Ally Checks for</a:t>
            </a:r>
          </a:p>
          <a:p>
            <a:pPr marL="457200" indent="-457200">
              <a:buChar char="•"/>
            </a:pPr>
            <a:r>
              <a:rPr lang="en-US" sz="3600" dirty="0"/>
              <a:t>Ally in Action</a:t>
            </a:r>
          </a:p>
          <a:p>
            <a:pPr marL="457200" indent="-457200">
              <a:buChar char="•"/>
            </a:pPr>
            <a:r>
              <a:rPr lang="en-US" sz="3600" dirty="0"/>
              <a:t>Source: Ally </a:t>
            </a:r>
            <a:r>
              <a:rPr lang="en-US" sz="3600" dirty="0" err="1"/>
              <a:t>Quickstart</a:t>
            </a:r>
            <a:endParaRPr lang="en-US" sz="3600" dirty="0">
              <a:hlinkClick r:id="rId4"/>
            </a:endParaRPr>
          </a:p>
        </p:txBody>
      </p:sp>
      <p:sp>
        <p:nvSpPr>
          <p:cNvPr id="8" name="Text Placeholder 3">
            <a:extLst>
              <a:ext uri="{FF2B5EF4-FFF2-40B4-BE49-F238E27FC236}">
                <a16:creationId xmlns:a16="http://schemas.microsoft.com/office/drawing/2014/main" id="{74027B65-4F01-4FBC-AF69-1CCED7140D04}"/>
              </a:ext>
            </a:extLst>
          </p:cNvPr>
          <p:cNvSpPr txBox="1">
            <a:spLocks/>
          </p:cNvSpPr>
          <p:nvPr/>
        </p:nvSpPr>
        <p:spPr>
          <a:xfrm>
            <a:off x="365758" y="9428634"/>
            <a:ext cx="11371814" cy="480131"/>
          </a:xfrm>
          <a:prstGeom prst="rect">
            <a:avLst/>
          </a:prstGeom>
        </p:spPr>
        <p:txBody>
          <a:bodyPr vert="horz" wrap="square" lIns="91440" tIns="45720" rIns="91440" bIns="45720" rtlCol="0" anchor="t">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21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15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1500" i="1" kern="1200">
                <a:solidFill>
                  <a:schemeClr val="tx1"/>
                </a:solidFill>
                <a:latin typeface="+mn-lt"/>
                <a:ea typeface="+mn-ea"/>
                <a:cs typeface="+mn-cs"/>
              </a:defRPr>
            </a:lvl5pPr>
            <a:lvl6pPr marL="3429000" indent="0" algn="l" defTabSz="1371600" rtl="0" eaLnBrk="1" latinLnBrk="0" hangingPunct="1">
              <a:lnSpc>
                <a:spcPct val="90000"/>
              </a:lnSpc>
              <a:spcBef>
                <a:spcPts val="750"/>
              </a:spcBef>
              <a:buFont typeface="Arial" panose="020B0604020202020204" pitchFamily="34" charset="0"/>
              <a:buNone/>
              <a:defRPr sz="1500" kern="1200">
                <a:solidFill>
                  <a:schemeClr val="tx1"/>
                </a:solidFill>
                <a:latin typeface="+mn-lt"/>
                <a:ea typeface="+mn-ea"/>
                <a:cs typeface="+mn-cs"/>
              </a:defRPr>
            </a:lvl6pPr>
            <a:lvl7pPr marL="4114800" indent="0" algn="l" defTabSz="1371600" rtl="0" eaLnBrk="1" latinLnBrk="0" hangingPunct="1">
              <a:lnSpc>
                <a:spcPct val="90000"/>
              </a:lnSpc>
              <a:spcBef>
                <a:spcPts val="750"/>
              </a:spcBef>
              <a:buFont typeface="Arial" panose="020B0604020202020204" pitchFamily="34" charset="0"/>
              <a:buNone/>
              <a:defRPr sz="1500" kern="1200">
                <a:solidFill>
                  <a:schemeClr val="tx1"/>
                </a:solidFill>
                <a:latin typeface="+mn-lt"/>
                <a:ea typeface="+mn-ea"/>
                <a:cs typeface="+mn-cs"/>
              </a:defRPr>
            </a:lvl7pPr>
            <a:lvl8pPr marL="4800600" indent="0" algn="l" defTabSz="1371600" rtl="0" eaLnBrk="1" latinLnBrk="0" hangingPunct="1">
              <a:lnSpc>
                <a:spcPct val="90000"/>
              </a:lnSpc>
              <a:spcBef>
                <a:spcPts val="750"/>
              </a:spcBef>
              <a:buFont typeface="Arial" panose="020B0604020202020204" pitchFamily="34" charset="0"/>
              <a:buNone/>
              <a:defRPr sz="1500" kern="1200">
                <a:solidFill>
                  <a:schemeClr val="tx1"/>
                </a:solidFill>
                <a:latin typeface="+mn-lt"/>
                <a:ea typeface="+mn-ea"/>
                <a:cs typeface="+mn-cs"/>
              </a:defRPr>
            </a:lvl8pPr>
            <a:lvl9pPr marL="5486400" indent="0" algn="l" defTabSz="1371600" rtl="0" eaLnBrk="1" latinLnBrk="0" hangingPunct="1">
              <a:lnSpc>
                <a:spcPct val="90000"/>
              </a:lnSpc>
              <a:spcBef>
                <a:spcPts val="750"/>
              </a:spcBef>
              <a:buFont typeface="Arial" panose="020B0604020202020204" pitchFamily="34" charset="0"/>
              <a:buNone/>
              <a:defRPr sz="1500" kern="1200">
                <a:solidFill>
                  <a:schemeClr val="tx1"/>
                </a:solidFill>
                <a:latin typeface="+mn-lt"/>
                <a:ea typeface="+mn-ea"/>
                <a:cs typeface="+mn-cs"/>
              </a:defRPr>
            </a:lvl9pPr>
          </a:lstStyle>
          <a:p>
            <a:r>
              <a:rPr lang="en-US" sz="2800" dirty="0">
                <a:hlinkClick r:id="rId5"/>
              </a:rPr>
              <a:t>https://help.blackboard.com/Ally/Ally_for_LMS/Instructor</a:t>
            </a:r>
            <a:endParaRPr lang="en-US" sz="2800" dirty="0"/>
          </a:p>
        </p:txBody>
      </p:sp>
    </p:spTree>
    <p:extLst>
      <p:ext uri="{BB962C8B-B14F-4D97-AF65-F5344CB8AC3E}">
        <p14:creationId xmlns:p14="http://schemas.microsoft.com/office/powerpoint/2010/main" val="1846105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F4A1A-8DBB-4175-8538-5DE0587498B3}"/>
              </a:ext>
            </a:extLst>
          </p:cNvPr>
          <p:cNvSpPr>
            <a:spLocks noGrp="1"/>
          </p:cNvSpPr>
          <p:nvPr>
            <p:ph type="title"/>
          </p:nvPr>
        </p:nvSpPr>
        <p:spPr/>
        <p:txBody>
          <a:bodyPr/>
          <a:lstStyle/>
          <a:p>
            <a:r>
              <a:rPr lang="en-US" dirty="0">
                <a:ea typeface="Verdana"/>
                <a:cs typeface="Verdana"/>
              </a:rPr>
              <a:t>What Ally's Feedback Looks Like.</a:t>
            </a:r>
          </a:p>
        </p:txBody>
      </p:sp>
      <p:sp>
        <p:nvSpPr>
          <p:cNvPr id="4" name="Text Placeholder 3">
            <a:extLst>
              <a:ext uri="{FF2B5EF4-FFF2-40B4-BE49-F238E27FC236}">
                <a16:creationId xmlns:a16="http://schemas.microsoft.com/office/drawing/2014/main" id="{FA2B30F1-9A27-4FD9-A7F8-6F9BEF376DF1}"/>
              </a:ext>
            </a:extLst>
          </p:cNvPr>
          <p:cNvSpPr>
            <a:spLocks noGrp="1"/>
          </p:cNvSpPr>
          <p:nvPr>
            <p:ph type="body" sz="half" idx="2"/>
          </p:nvPr>
        </p:nvSpPr>
        <p:spPr>
          <a:xfrm>
            <a:off x="365759" y="1005840"/>
            <a:ext cx="17424399" cy="1806648"/>
          </a:xfrm>
        </p:spPr>
        <p:txBody>
          <a:bodyPr vert="horz" wrap="square" lIns="91440" tIns="45720" rIns="91440" bIns="45720" rtlCol="0" anchor="t">
            <a:spAutoFit/>
          </a:bodyPr>
          <a:lstStyle/>
          <a:p>
            <a:r>
              <a:rPr lang="en-US" dirty="0"/>
              <a:t>Each object in Blackboard is scored with one of the following colored barometer symbols. </a:t>
            </a:r>
          </a:p>
          <a:p>
            <a:r>
              <a:rPr lang="en-US" dirty="0"/>
              <a:t>The colors and needle indicate how well the object scored. </a:t>
            </a:r>
          </a:p>
          <a:p>
            <a:r>
              <a:rPr lang="en-US" dirty="0"/>
              <a:t>The instructor is then given a step by step guide on how to fix the problem.</a:t>
            </a:r>
          </a:p>
        </p:txBody>
      </p:sp>
      <p:pic>
        <p:nvPicPr>
          <p:cNvPr id="5" name="Picture 5" descr="Ally Status Indicators&#10;Needs help.  A little better. Almost there. Perfect.">
            <a:extLst>
              <a:ext uri="{FF2B5EF4-FFF2-40B4-BE49-F238E27FC236}">
                <a16:creationId xmlns:a16="http://schemas.microsoft.com/office/drawing/2014/main" id="{BA0E857A-48C2-4D6A-B634-C60D144936F5}"/>
              </a:ext>
            </a:extLst>
          </p:cNvPr>
          <p:cNvPicPr>
            <a:picLocks noGrp="1" noChangeAspect="1"/>
          </p:cNvPicPr>
          <p:nvPr>
            <p:ph type="pic" idx="1"/>
          </p:nvPr>
        </p:nvPicPr>
        <p:blipFill rotWithShape="1">
          <a:blip r:embed="rId2"/>
          <a:srcRect l="3066" t="497" r="2191" b="78718"/>
          <a:stretch/>
        </p:blipFill>
        <p:spPr>
          <a:xfrm>
            <a:off x="1077323" y="2893051"/>
            <a:ext cx="16138112" cy="1421929"/>
          </a:xfrm>
          <a:prstGeom prst="rect">
            <a:avLst/>
          </a:prstGeom>
        </p:spPr>
      </p:pic>
      <p:pic>
        <p:nvPicPr>
          <p:cNvPr id="6" name="Picture 5" descr="Ally workflow.&#10;Click the Indicator. Read the Feedback. Improve your File. Increase your score.&#10;">
            <a:extLst>
              <a:ext uri="{FF2B5EF4-FFF2-40B4-BE49-F238E27FC236}">
                <a16:creationId xmlns:a16="http://schemas.microsoft.com/office/drawing/2014/main" id="{5AF66833-E8DE-4977-876C-6D05FE7B61F1}"/>
              </a:ext>
            </a:extLst>
          </p:cNvPr>
          <p:cNvPicPr>
            <a:picLocks noChangeAspect="1"/>
          </p:cNvPicPr>
          <p:nvPr/>
        </p:nvPicPr>
        <p:blipFill rotWithShape="1">
          <a:blip r:embed="rId2"/>
          <a:srcRect l="3066" t="37690" r="2191" b="6948"/>
          <a:stretch/>
        </p:blipFill>
        <p:spPr>
          <a:xfrm>
            <a:off x="1074940" y="4414513"/>
            <a:ext cx="16138112" cy="3787305"/>
          </a:xfrm>
          <a:prstGeom prst="rect">
            <a:avLst/>
          </a:prstGeom>
        </p:spPr>
      </p:pic>
    </p:spTree>
    <p:extLst>
      <p:ext uri="{BB962C8B-B14F-4D97-AF65-F5344CB8AC3E}">
        <p14:creationId xmlns:p14="http://schemas.microsoft.com/office/powerpoint/2010/main" val="2207598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BFA6-6C8B-4D44-AD13-7F7191D40BC8}"/>
              </a:ext>
            </a:extLst>
          </p:cNvPr>
          <p:cNvSpPr>
            <a:spLocks noGrp="1"/>
          </p:cNvSpPr>
          <p:nvPr>
            <p:ph type="title"/>
          </p:nvPr>
        </p:nvSpPr>
        <p:spPr/>
        <p:txBody>
          <a:bodyPr/>
          <a:lstStyle/>
          <a:p>
            <a:r>
              <a:rPr lang="en-US">
                <a:ea typeface="Verdana"/>
                <a:cs typeface="Verdana"/>
              </a:rPr>
              <a:t>Alternative Formats for All Course Files</a:t>
            </a:r>
            <a:endParaRPr lang="en-US"/>
          </a:p>
        </p:txBody>
      </p:sp>
      <p:pic>
        <p:nvPicPr>
          <p:cNvPr id="5" name="Picture 5" descr="Inaccessible picture of a table.">
            <a:extLst>
              <a:ext uri="{FF2B5EF4-FFF2-40B4-BE49-F238E27FC236}">
                <a16:creationId xmlns:a16="http://schemas.microsoft.com/office/drawing/2014/main" id="{35BBED6D-EC49-4781-A431-B4D2B61C5AD7}"/>
              </a:ext>
            </a:extLst>
          </p:cNvPr>
          <p:cNvPicPr>
            <a:picLocks noGrp="1" noChangeAspect="1"/>
          </p:cNvPicPr>
          <p:nvPr>
            <p:ph type="pic" idx="1"/>
          </p:nvPr>
        </p:nvPicPr>
        <p:blipFill rotWithShape="1">
          <a:blip r:embed="rId2"/>
          <a:srcRect l="4412" t="9511" r="11631" b="335"/>
          <a:stretch/>
        </p:blipFill>
        <p:spPr>
          <a:xfrm>
            <a:off x="15220334" y="8271718"/>
            <a:ext cx="2564391" cy="1649517"/>
          </a:xfrm>
          <a:prstGeom prst="rect">
            <a:avLst/>
          </a:prstGeom>
        </p:spPr>
      </p:pic>
      <p:sp>
        <p:nvSpPr>
          <p:cNvPr id="4" name="Text Placeholder 3">
            <a:extLst>
              <a:ext uri="{FF2B5EF4-FFF2-40B4-BE49-F238E27FC236}">
                <a16:creationId xmlns:a16="http://schemas.microsoft.com/office/drawing/2014/main" id="{24A67E5F-1297-4E71-859A-44C1C07AF273}"/>
              </a:ext>
            </a:extLst>
          </p:cNvPr>
          <p:cNvSpPr>
            <a:spLocks noGrp="1"/>
          </p:cNvSpPr>
          <p:nvPr>
            <p:ph type="body" sz="half" idx="2"/>
          </p:nvPr>
        </p:nvSpPr>
        <p:spPr>
          <a:xfrm>
            <a:off x="365759" y="1005840"/>
            <a:ext cx="5226967" cy="7382021"/>
          </a:xfrm>
        </p:spPr>
        <p:txBody>
          <a:bodyPr vert="horz" wrap="square" lIns="91440" tIns="45720" rIns="91440" bIns="45720" rtlCol="0" anchor="t">
            <a:spAutoFit/>
          </a:bodyPr>
          <a:lstStyle/>
          <a:p>
            <a:pPr>
              <a:spcAft>
                <a:spcPts val="600"/>
              </a:spcAft>
            </a:pPr>
            <a:r>
              <a:rPr lang="en-US" sz="3600" dirty="0"/>
              <a:t>Ally automatically creates a variety of alternate formats for the files uploaded to your Blackboard course. </a:t>
            </a:r>
          </a:p>
          <a:p>
            <a:pPr>
              <a:spcAft>
                <a:spcPts val="600"/>
              </a:spcAft>
            </a:pPr>
            <a:r>
              <a:rPr lang="en-US" sz="3600" dirty="0"/>
              <a:t>Many file types are available.</a:t>
            </a:r>
          </a:p>
          <a:p>
            <a:pPr>
              <a:spcAft>
                <a:spcPts val="600"/>
              </a:spcAft>
            </a:pPr>
            <a:r>
              <a:rPr lang="en-US" sz="3600" dirty="0"/>
              <a:t>These files provide accessibility features right from the start with no work on the instructors end.</a:t>
            </a:r>
          </a:p>
          <a:p>
            <a:pPr>
              <a:spcAft>
                <a:spcPts val="600"/>
              </a:spcAft>
            </a:pPr>
            <a:r>
              <a:rPr lang="en-US" sz="3600" dirty="0"/>
              <a:t>But, preparation helps.</a:t>
            </a:r>
          </a:p>
        </p:txBody>
      </p:sp>
      <p:graphicFrame>
        <p:nvGraphicFramePr>
          <p:cNvPr id="3" name="Table 2">
            <a:extLst>
              <a:ext uri="{FF2B5EF4-FFF2-40B4-BE49-F238E27FC236}">
                <a16:creationId xmlns:a16="http://schemas.microsoft.com/office/drawing/2014/main" id="{24A01A50-9C52-4CC9-BFDD-E3D418E497B6}"/>
              </a:ext>
            </a:extLst>
          </p:cNvPr>
          <p:cNvGraphicFramePr>
            <a:graphicFrameLocks noGrp="1"/>
          </p:cNvGraphicFramePr>
          <p:nvPr>
            <p:extLst>
              <p:ext uri="{D42A27DB-BD31-4B8C-83A1-F6EECF244321}">
                <p14:modId xmlns:p14="http://schemas.microsoft.com/office/powerpoint/2010/main" val="3050793755"/>
              </p:ext>
            </p:extLst>
          </p:nvPr>
        </p:nvGraphicFramePr>
        <p:xfrm>
          <a:off x="5592726" y="1014153"/>
          <a:ext cx="12192000" cy="7159967"/>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722641125"/>
                    </a:ext>
                  </a:extLst>
                </a:gridCol>
                <a:gridCol w="6096000">
                  <a:extLst>
                    <a:ext uri="{9D8B030D-6E8A-4147-A177-3AD203B41FA5}">
                      <a16:colId xmlns:a16="http://schemas.microsoft.com/office/drawing/2014/main" val="685310564"/>
                    </a:ext>
                  </a:extLst>
                </a:gridCol>
              </a:tblGrid>
              <a:tr h="545679">
                <a:tc>
                  <a:txBody>
                    <a:bodyPr/>
                    <a:lstStyle/>
                    <a:p>
                      <a:r>
                        <a:rPr lang="en-US" sz="2600" dirty="0">
                          <a:latin typeface="Verdana" panose="020B0604030504040204" pitchFamily="34" charset="0"/>
                          <a:ea typeface="Verdana" panose="020B0604030504040204" pitchFamily="34" charset="0"/>
                        </a:rPr>
                        <a:t>Format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US" sz="2600" dirty="0">
                          <a:latin typeface="Verdana" panose="020B0604030504040204" pitchFamily="34" charset="0"/>
                          <a:ea typeface="Verdana" panose="020B0604030504040204" pitchFamily="34" charset="0"/>
                        </a:rPr>
                        <a:t>Format Advantages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1594404"/>
                  </a:ext>
                </a:extLst>
              </a:tr>
              <a:tr h="959072">
                <a:tc>
                  <a:txBody>
                    <a:bodyPr/>
                    <a:lstStyle/>
                    <a:p>
                      <a:r>
                        <a:rPr lang="en-US" sz="2600" b="1" dirty="0">
                          <a:latin typeface="Verdana" panose="020B0604030504040204" pitchFamily="34" charset="0"/>
                          <a:ea typeface="Verdana" panose="020B0604030504040204" pitchFamily="34" charset="0"/>
                        </a:rPr>
                        <a:t>OCRed PDF.</a:t>
                      </a:r>
                    </a:p>
                    <a:p>
                      <a:r>
                        <a:rPr lang="en-US" sz="2600" dirty="0">
                          <a:latin typeface="Verdana" panose="020B0604030504040204" pitchFamily="34" charset="0"/>
                          <a:ea typeface="Verdana" panose="020B0604030504040204" pitchFamily="34" charset="0"/>
                        </a:rPr>
                        <a:t>Automatically extracted text.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9EFFD"/>
                    </a:solidFill>
                  </a:tcPr>
                </a:tc>
                <a:tc>
                  <a:txBody>
                    <a:bodyPr/>
                    <a:lstStyle/>
                    <a:p>
                      <a:r>
                        <a:rPr lang="en-US" sz="2600" b="1" dirty="0">
                          <a:latin typeface="Verdana" panose="020B0604030504040204" pitchFamily="34" charset="0"/>
                          <a:ea typeface="Verdana" panose="020B0604030504040204" pitchFamily="34" charset="0"/>
                        </a:rPr>
                        <a:t>Improved scanned documents.</a:t>
                      </a:r>
                    </a:p>
                    <a:p>
                      <a:r>
                        <a:rPr lang="en-US" sz="2600" dirty="0">
                          <a:latin typeface="Verdana" panose="020B0604030504040204" pitchFamily="34" charset="0"/>
                          <a:ea typeface="Verdana" panose="020B0604030504040204" pitchFamily="34" charset="0"/>
                        </a:rPr>
                        <a:t>Better reading and text search.</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9EFFD"/>
                    </a:solidFill>
                  </a:tcPr>
                </a:tc>
                <a:extLst>
                  <a:ext uri="{0D108BD9-81ED-4DB2-BD59-A6C34878D82A}">
                    <a16:rowId xmlns:a16="http://schemas.microsoft.com/office/drawing/2014/main" val="3522266067"/>
                  </a:ext>
                </a:extLst>
              </a:tr>
              <a:tr h="959072">
                <a:tc>
                  <a:txBody>
                    <a:bodyPr/>
                    <a:lstStyle/>
                    <a:p>
                      <a:r>
                        <a:rPr lang="en-US" sz="2600" b="1" dirty="0">
                          <a:latin typeface="Verdana" panose="020B0604030504040204" pitchFamily="34" charset="0"/>
                          <a:ea typeface="Verdana" panose="020B0604030504040204" pitchFamily="34" charset="0"/>
                        </a:rPr>
                        <a:t>Tagged PDF.</a:t>
                      </a:r>
                    </a:p>
                    <a:p>
                      <a:r>
                        <a:rPr lang="en-US" sz="2600" dirty="0">
                          <a:latin typeface="Verdana" panose="020B0604030504040204" pitchFamily="34" charset="0"/>
                          <a:ea typeface="Verdana" panose="020B0604030504040204" pitchFamily="34" charset="0"/>
                        </a:rPr>
                        <a:t>Structured PDF for Assistive Tech.</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n-US" sz="2600" b="1" dirty="0">
                          <a:latin typeface="Verdana" panose="020B0604030504040204" pitchFamily="34" charset="0"/>
                          <a:ea typeface="Verdana" panose="020B0604030504040204" pitchFamily="34" charset="0"/>
                        </a:rPr>
                        <a:t>Improved navigation structure. </a:t>
                      </a:r>
                    </a:p>
                    <a:p>
                      <a:r>
                        <a:rPr lang="en-US" sz="2600" dirty="0">
                          <a:latin typeface="Verdana" panose="020B0604030504040204" pitchFamily="34" charset="0"/>
                          <a:ea typeface="Verdana" panose="020B0604030504040204" pitchFamily="34" charset="0"/>
                        </a:rPr>
                        <a:t>Essential for screen readers.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6998533"/>
                  </a:ext>
                </a:extLst>
              </a:tr>
              <a:tr h="959072">
                <a:tc>
                  <a:txBody>
                    <a:bodyPr/>
                    <a:lstStyle/>
                    <a:p>
                      <a:r>
                        <a:rPr lang="en-US" sz="2600" b="1" dirty="0">
                          <a:latin typeface="Verdana" panose="020B0604030504040204" pitchFamily="34" charset="0"/>
                          <a:ea typeface="Verdana" panose="020B0604030504040204" pitchFamily="34" charset="0"/>
                        </a:rPr>
                        <a:t>HTML.</a:t>
                      </a:r>
                    </a:p>
                    <a:p>
                      <a:r>
                        <a:rPr lang="en-US" sz="2600" dirty="0">
                          <a:latin typeface="Verdana" panose="020B0604030504040204" pitchFamily="34" charset="0"/>
                          <a:ea typeface="Verdana" panose="020B0604030504040204" pitchFamily="34" charset="0"/>
                        </a:rPr>
                        <a:t>For Browser and Mobile.</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9EFFD"/>
                    </a:solidFill>
                  </a:tcPr>
                </a:tc>
                <a:tc>
                  <a:txBody>
                    <a:bodyPr/>
                    <a:lstStyle/>
                    <a:p>
                      <a:r>
                        <a:rPr lang="en-US" sz="2600" b="1" dirty="0">
                          <a:latin typeface="Verdana" panose="020B0604030504040204" pitchFamily="34" charset="0"/>
                          <a:ea typeface="Verdana" panose="020B0604030504040204" pitchFamily="34" charset="0"/>
                        </a:rPr>
                        <a:t>Customize your text.</a:t>
                      </a:r>
                    </a:p>
                    <a:p>
                      <a:r>
                        <a:rPr lang="en-US" sz="2600" dirty="0">
                          <a:latin typeface="Verdana" panose="020B0604030504040204" pitchFamily="34" charset="0"/>
                          <a:ea typeface="Verdana" panose="020B0604030504040204" pitchFamily="34" charset="0"/>
                        </a:rPr>
                        <a:t>Adapts text to mobile screen sizes.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9EFFD"/>
                    </a:solidFill>
                  </a:tcPr>
                </a:tc>
                <a:extLst>
                  <a:ext uri="{0D108BD9-81ED-4DB2-BD59-A6C34878D82A}">
                    <a16:rowId xmlns:a16="http://schemas.microsoft.com/office/drawing/2014/main" val="1454681383"/>
                  </a:ext>
                </a:extLst>
              </a:tr>
              <a:tr h="1389000">
                <a:tc>
                  <a:txBody>
                    <a:bodyPr/>
                    <a:lstStyle/>
                    <a:p>
                      <a:r>
                        <a:rPr lang="en-US" sz="2600" b="1" dirty="0" err="1">
                          <a:latin typeface="Verdana" panose="020B0604030504040204" pitchFamily="34" charset="0"/>
                          <a:ea typeface="Verdana" panose="020B0604030504040204" pitchFamily="34" charset="0"/>
                        </a:rPr>
                        <a:t>ePub</a:t>
                      </a:r>
                      <a:r>
                        <a:rPr lang="en-US" sz="2600" b="1" dirty="0">
                          <a:latin typeface="Verdana" panose="020B0604030504040204" pitchFamily="34" charset="0"/>
                          <a:ea typeface="Verdana" panose="020B0604030504040204" pitchFamily="34" charset="0"/>
                        </a:rPr>
                        <a:t>.</a:t>
                      </a:r>
                    </a:p>
                    <a:p>
                      <a:r>
                        <a:rPr lang="en-US" sz="2600" dirty="0">
                          <a:latin typeface="Verdana" panose="020B0604030504040204" pitchFamily="34" charset="0"/>
                          <a:ea typeface="Verdana" panose="020B0604030504040204" pitchFamily="34" charset="0"/>
                        </a:rPr>
                        <a:t>Reading on tablets and e-book readers.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n-US" sz="2600" b="1" dirty="0">
                          <a:latin typeface="Verdana" panose="020B0604030504040204" pitchFamily="34" charset="0"/>
                          <a:ea typeface="Verdana" panose="020B0604030504040204" pitchFamily="34" charset="0"/>
                        </a:rPr>
                        <a:t>eBooks on tablets.</a:t>
                      </a:r>
                    </a:p>
                    <a:p>
                      <a:r>
                        <a:rPr lang="en-US" sz="2600" dirty="0">
                          <a:latin typeface="Verdana" panose="020B0604030504040204" pitchFamily="34" charset="0"/>
                          <a:ea typeface="Verdana" panose="020B0604030504040204" pitchFamily="34" charset="0"/>
                        </a:rPr>
                        <a:t>Annotating and highlighting.</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7179914"/>
                  </a:ext>
                </a:extLst>
              </a:tr>
              <a:tr h="1389000">
                <a:tc>
                  <a:txBody>
                    <a:bodyPr/>
                    <a:lstStyle/>
                    <a:p>
                      <a:r>
                        <a:rPr lang="en-US" sz="2600" b="1" dirty="0">
                          <a:latin typeface="Verdana" panose="020B0604030504040204" pitchFamily="34" charset="0"/>
                          <a:ea typeface="Verdana" panose="020B0604030504040204" pitchFamily="34" charset="0"/>
                        </a:rPr>
                        <a:t>Electronic Braille.</a:t>
                      </a:r>
                    </a:p>
                    <a:p>
                      <a:r>
                        <a:rPr lang="en-US" sz="2600" dirty="0">
                          <a:latin typeface="Verdana" panose="020B0604030504040204" pitchFamily="34" charset="0"/>
                          <a:ea typeface="Verdana" panose="020B0604030504040204" pitchFamily="34" charset="0"/>
                        </a:rPr>
                        <a:t>BRF version for electronic braille displays.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9EFFD"/>
                    </a:solidFill>
                  </a:tcPr>
                </a:tc>
                <a:tc>
                  <a:txBody>
                    <a:bodyPr/>
                    <a:lstStyle/>
                    <a:p>
                      <a:r>
                        <a:rPr lang="en-US" sz="2600" b="1" dirty="0">
                          <a:latin typeface="Verdana" panose="020B0604030504040204" pitchFamily="34" charset="0"/>
                          <a:ea typeface="Verdana" panose="020B0604030504040204" pitchFamily="34" charset="0"/>
                        </a:rPr>
                        <a:t>Read more quickly.</a:t>
                      </a:r>
                    </a:p>
                    <a:p>
                      <a:r>
                        <a:rPr lang="en-US" sz="2600" dirty="0">
                          <a:latin typeface="Verdana" panose="020B0604030504040204" pitchFamily="34" charset="0"/>
                          <a:ea typeface="Verdana" panose="020B0604030504040204" pitchFamily="34" charset="0"/>
                        </a:rPr>
                        <a:t>Essential for visual impairments.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9EFFD"/>
                    </a:solidFill>
                  </a:tcPr>
                </a:tc>
                <a:extLst>
                  <a:ext uri="{0D108BD9-81ED-4DB2-BD59-A6C34878D82A}">
                    <a16:rowId xmlns:a16="http://schemas.microsoft.com/office/drawing/2014/main" val="71882394"/>
                  </a:ext>
                </a:extLst>
              </a:tr>
              <a:tr h="959072">
                <a:tc>
                  <a:txBody>
                    <a:bodyPr/>
                    <a:lstStyle/>
                    <a:p>
                      <a:r>
                        <a:rPr lang="en-US" sz="2600" b="1" dirty="0">
                          <a:latin typeface="Verdana" panose="020B0604030504040204" pitchFamily="34" charset="0"/>
                          <a:ea typeface="Verdana" panose="020B0604030504040204" pitchFamily="34" charset="0"/>
                        </a:rPr>
                        <a:t>Audio.</a:t>
                      </a:r>
                    </a:p>
                    <a:p>
                      <a:r>
                        <a:rPr lang="en-US" sz="2600" dirty="0">
                          <a:latin typeface="Verdana" panose="020B0604030504040204" pitchFamily="34" charset="0"/>
                          <a:ea typeface="Verdana" panose="020B0604030504040204" pitchFamily="34" charset="0"/>
                        </a:rPr>
                        <a:t>MP3 recordings of text.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lang="en-US" sz="2600" b="1" dirty="0">
                          <a:latin typeface="Verdana" panose="020B0604030504040204" pitchFamily="34" charset="0"/>
                          <a:ea typeface="Verdana" panose="020B0604030504040204" pitchFamily="34" charset="0"/>
                        </a:rPr>
                        <a:t>Listen and learn on the go.</a:t>
                      </a:r>
                    </a:p>
                    <a:p>
                      <a:r>
                        <a:rPr lang="en-US" sz="2600" dirty="0">
                          <a:latin typeface="Verdana" panose="020B0604030504040204" pitchFamily="34" charset="0"/>
                          <a:ea typeface="Verdana" panose="020B0604030504040204" pitchFamily="34" charset="0"/>
                        </a:rPr>
                        <a:t>Engage different modalities.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9089319"/>
                  </a:ext>
                </a:extLst>
              </a:tr>
            </a:tbl>
          </a:graphicData>
        </a:graphic>
      </p:graphicFrame>
    </p:spTree>
    <p:extLst>
      <p:ext uri="{BB962C8B-B14F-4D97-AF65-F5344CB8AC3E}">
        <p14:creationId xmlns:p14="http://schemas.microsoft.com/office/powerpoint/2010/main" val="2479251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9030-69CA-4CDB-9CEC-BB16AD39B4E3}"/>
              </a:ext>
            </a:extLst>
          </p:cNvPr>
          <p:cNvSpPr>
            <a:spLocks noGrp="1"/>
          </p:cNvSpPr>
          <p:nvPr>
            <p:ph type="title"/>
          </p:nvPr>
        </p:nvSpPr>
        <p:spPr/>
        <p:txBody>
          <a:bodyPr/>
          <a:lstStyle/>
          <a:p>
            <a:r>
              <a:rPr lang="en-US">
                <a:ea typeface="Verdana"/>
              </a:rPr>
              <a:t>What Ally Recommends (and is Checking for)</a:t>
            </a:r>
            <a:endParaRPr lang="en-US"/>
          </a:p>
        </p:txBody>
      </p:sp>
      <p:pic>
        <p:nvPicPr>
          <p:cNvPr id="9" name="Picture 9" descr="A screenshot of a cell phone&#10;&#10;Description generated with very high confidence">
            <a:extLst>
              <a:ext uri="{FF2B5EF4-FFF2-40B4-BE49-F238E27FC236}">
                <a16:creationId xmlns:a16="http://schemas.microsoft.com/office/drawing/2014/main" id="{7E8F1836-923D-4944-9C85-6965AAE7EB07}"/>
              </a:ext>
            </a:extLst>
          </p:cNvPr>
          <p:cNvPicPr>
            <a:picLocks noGrp="1" noChangeAspect="1"/>
          </p:cNvPicPr>
          <p:nvPr>
            <p:ph sz="half" idx="2"/>
          </p:nvPr>
        </p:nvPicPr>
        <p:blipFill rotWithShape="1">
          <a:blip r:embed="rId2"/>
          <a:srcRect t="1488"/>
          <a:stretch/>
        </p:blipFill>
        <p:spPr>
          <a:xfrm>
            <a:off x="9248215" y="1005840"/>
            <a:ext cx="8508167" cy="6568611"/>
          </a:xfrm>
          <a:prstGeom prst="rect">
            <a:avLst/>
          </a:prstGeom>
        </p:spPr>
      </p:pic>
      <p:pic>
        <p:nvPicPr>
          <p:cNvPr id="11" name="Picture 11" descr="A screenshot of a cell phone&#10;&#10;Description generated with very high confidence">
            <a:extLst>
              <a:ext uri="{FF2B5EF4-FFF2-40B4-BE49-F238E27FC236}">
                <a16:creationId xmlns:a16="http://schemas.microsoft.com/office/drawing/2014/main" id="{27C7B5D1-057B-4B1E-9E72-595F3F868DF5}"/>
              </a:ext>
            </a:extLst>
          </p:cNvPr>
          <p:cNvPicPr>
            <a:picLocks noGrp="1" noChangeAspect="1"/>
          </p:cNvPicPr>
          <p:nvPr>
            <p:ph sz="half" idx="1"/>
          </p:nvPr>
        </p:nvPicPr>
        <p:blipFill rotWithShape="1">
          <a:blip r:embed="rId3"/>
          <a:srcRect l="211" t="1856" r="3688" b="1387"/>
          <a:stretch/>
        </p:blipFill>
        <p:spPr>
          <a:xfrm>
            <a:off x="531618" y="1005840"/>
            <a:ext cx="8184978" cy="7475220"/>
          </a:xfrm>
          <a:prstGeom prst="rect">
            <a:avLst/>
          </a:prstGeom>
        </p:spPr>
      </p:pic>
    </p:spTree>
    <p:extLst>
      <p:ext uri="{BB962C8B-B14F-4D97-AF65-F5344CB8AC3E}">
        <p14:creationId xmlns:p14="http://schemas.microsoft.com/office/powerpoint/2010/main" val="502316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FAB69-A2B1-4D61-83D7-255A90FC0096}"/>
              </a:ext>
            </a:extLst>
          </p:cNvPr>
          <p:cNvSpPr>
            <a:spLocks noGrp="1"/>
          </p:cNvSpPr>
          <p:nvPr>
            <p:ph type="title"/>
          </p:nvPr>
        </p:nvSpPr>
        <p:spPr/>
        <p:txBody>
          <a:bodyPr/>
          <a:lstStyle/>
          <a:p>
            <a:r>
              <a:rPr lang="en-US">
                <a:ea typeface="Verdana"/>
              </a:rPr>
              <a:t>Ally in Action Example 1: Alt Tags</a:t>
            </a:r>
            <a:endParaRPr lang="en-US"/>
          </a:p>
        </p:txBody>
      </p:sp>
      <p:sp>
        <p:nvSpPr>
          <p:cNvPr id="4" name="Text Placeholder 3">
            <a:extLst>
              <a:ext uri="{FF2B5EF4-FFF2-40B4-BE49-F238E27FC236}">
                <a16:creationId xmlns:a16="http://schemas.microsoft.com/office/drawing/2014/main" id="{AD21BE3E-29E0-474F-A7C2-C749BB66B8A0}"/>
              </a:ext>
            </a:extLst>
          </p:cNvPr>
          <p:cNvSpPr>
            <a:spLocks noGrp="1"/>
          </p:cNvSpPr>
          <p:nvPr>
            <p:ph type="body" sz="half" idx="2"/>
          </p:nvPr>
        </p:nvSpPr>
        <p:spPr>
          <a:xfrm>
            <a:off x="365759" y="1005840"/>
            <a:ext cx="5486400" cy="8109912"/>
          </a:xfrm>
        </p:spPr>
        <p:txBody>
          <a:bodyPr vert="horz" lIns="91440" tIns="45720" rIns="91440" bIns="45720" rtlCol="0" anchor="t">
            <a:spAutoFit/>
          </a:bodyPr>
          <a:lstStyle/>
          <a:p>
            <a:pPr>
              <a:spcAft>
                <a:spcPts val="600"/>
              </a:spcAft>
            </a:pPr>
            <a:r>
              <a:rPr lang="en-US" sz="3600"/>
              <a:t>When an image is flagged with poor accessibility score by Ally, instructors will have a breakdown of the rationality and possible fixes right in Blackboard.</a:t>
            </a:r>
          </a:p>
          <a:p>
            <a:pPr>
              <a:spcAft>
                <a:spcPts val="600"/>
              </a:spcAft>
            </a:pPr>
            <a:r>
              <a:rPr lang="en-US" sz="3600"/>
              <a:t>The issue with the image to the left is that it did not contain a Alt Tag. </a:t>
            </a:r>
          </a:p>
          <a:p>
            <a:pPr>
              <a:spcAft>
                <a:spcPts val="600"/>
              </a:spcAft>
            </a:pPr>
            <a:r>
              <a:rPr lang="en-US" sz="3600"/>
              <a:t>The instructor simply needs to add the Alt tag to the box provided by Ally, hit Add, and the problem is solved. </a:t>
            </a:r>
          </a:p>
        </p:txBody>
      </p:sp>
      <p:pic>
        <p:nvPicPr>
          <p:cNvPr id="9" name="Picture 9" descr="A screenshot of a cell phone&#10;&#10;Description generated with very high confidence">
            <a:extLst>
              <a:ext uri="{FF2B5EF4-FFF2-40B4-BE49-F238E27FC236}">
                <a16:creationId xmlns:a16="http://schemas.microsoft.com/office/drawing/2014/main" id="{A1D60430-26FA-4B41-8951-DD6C8CD5450F}"/>
              </a:ext>
            </a:extLst>
          </p:cNvPr>
          <p:cNvPicPr>
            <a:picLocks noGrp="1" noChangeAspect="1"/>
          </p:cNvPicPr>
          <p:nvPr>
            <p:ph type="pic" idx="1"/>
          </p:nvPr>
        </p:nvPicPr>
        <p:blipFill rotWithShape="1">
          <a:blip r:embed="rId2"/>
          <a:srcRect t="-661" r="-184" b="2645"/>
          <a:stretch/>
        </p:blipFill>
        <p:spPr>
          <a:xfrm>
            <a:off x="5925457" y="1005839"/>
            <a:ext cx="5965861" cy="6485630"/>
          </a:xfrm>
          <a:prstGeom prst="rect">
            <a:avLst/>
          </a:prstGeom>
        </p:spPr>
      </p:pic>
      <p:pic>
        <p:nvPicPr>
          <p:cNvPr id="13" name="Picture 13" descr="A screenshot of a cell phone&#10;&#10;Description generated with very high confidence">
            <a:extLst>
              <a:ext uri="{FF2B5EF4-FFF2-40B4-BE49-F238E27FC236}">
                <a16:creationId xmlns:a16="http://schemas.microsoft.com/office/drawing/2014/main" id="{6C0A674D-C826-4D06-B7CE-39E0D98AF322}"/>
              </a:ext>
            </a:extLst>
          </p:cNvPr>
          <p:cNvPicPr>
            <a:picLocks noChangeAspect="1"/>
          </p:cNvPicPr>
          <p:nvPr/>
        </p:nvPicPr>
        <p:blipFill rotWithShape="1">
          <a:blip r:embed="rId3"/>
          <a:srcRect l="48997" t="6735" r="334" b="732"/>
          <a:stretch/>
        </p:blipFill>
        <p:spPr>
          <a:xfrm>
            <a:off x="12268199" y="1005839"/>
            <a:ext cx="5502720" cy="5725506"/>
          </a:xfrm>
          <a:prstGeom prst="rect">
            <a:avLst/>
          </a:prstGeom>
        </p:spPr>
      </p:pic>
    </p:spTree>
    <p:extLst>
      <p:ext uri="{BB962C8B-B14F-4D97-AF65-F5344CB8AC3E}">
        <p14:creationId xmlns:p14="http://schemas.microsoft.com/office/powerpoint/2010/main" val="3109856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8E23-1B91-47DB-896F-22FAA90D7288}"/>
              </a:ext>
            </a:extLst>
          </p:cNvPr>
          <p:cNvSpPr>
            <a:spLocks noGrp="1"/>
          </p:cNvSpPr>
          <p:nvPr>
            <p:ph type="title"/>
          </p:nvPr>
        </p:nvSpPr>
        <p:spPr/>
        <p:txBody>
          <a:bodyPr/>
          <a:lstStyle/>
          <a:p>
            <a:r>
              <a:rPr lang="en-US">
                <a:ea typeface="Verdana"/>
              </a:rPr>
              <a:t>Ally in Action Example 2: Seizure Inducing Images</a:t>
            </a:r>
          </a:p>
          <a:p>
            <a:endParaRPr lang="en-US">
              <a:ea typeface="Verdana"/>
            </a:endParaRPr>
          </a:p>
        </p:txBody>
      </p:sp>
      <p:sp>
        <p:nvSpPr>
          <p:cNvPr id="4" name="Text Placeholder 3">
            <a:extLst>
              <a:ext uri="{FF2B5EF4-FFF2-40B4-BE49-F238E27FC236}">
                <a16:creationId xmlns:a16="http://schemas.microsoft.com/office/drawing/2014/main" id="{EAC68A68-6B87-4340-B5A5-437A7381D2AF}"/>
              </a:ext>
            </a:extLst>
          </p:cNvPr>
          <p:cNvSpPr>
            <a:spLocks noGrp="1"/>
          </p:cNvSpPr>
          <p:nvPr>
            <p:ph type="body" sz="half" idx="2"/>
          </p:nvPr>
        </p:nvSpPr>
        <p:spPr>
          <a:xfrm>
            <a:off x="365759" y="1005840"/>
            <a:ext cx="5486400" cy="5352234"/>
          </a:xfrm>
        </p:spPr>
        <p:txBody>
          <a:bodyPr vert="horz" lIns="91440" tIns="45720" rIns="91440" bIns="45720" rtlCol="0" anchor="t">
            <a:spAutoFit/>
          </a:bodyPr>
          <a:lstStyle/>
          <a:p>
            <a:pPr marL="457200" indent="-457200">
              <a:buChar char="•"/>
            </a:pPr>
            <a:r>
              <a:rPr lang="en-US"/>
              <a:t>Ally flags potentially harmful images, including seizure inducing .gif files. </a:t>
            </a:r>
          </a:p>
          <a:p>
            <a:pPr marL="457200" indent="-457200">
              <a:buChar char="•"/>
            </a:pPr>
            <a:r>
              <a:rPr lang="en-US"/>
              <a:t>When this type of image is found Ally will prompt the instructor to remove the file all together.</a:t>
            </a:r>
          </a:p>
          <a:p>
            <a:pPr marL="457200" indent="-457200">
              <a:buChar char="•"/>
            </a:pPr>
            <a:r>
              <a:rPr lang="en-US"/>
              <a:t>If the instructor chooses to keep the file, it will be flagged as potentially harmful.</a:t>
            </a:r>
          </a:p>
        </p:txBody>
      </p:sp>
      <p:pic>
        <p:nvPicPr>
          <p:cNvPr id="5" name="Picture 5" descr="Screen capture of the Ally interface when an item is being flagged as potentially seizure inducing. The seizure inducing symbol is a red circle with a white border and a white lighting bolt in the center.">
            <a:extLst>
              <a:ext uri="{FF2B5EF4-FFF2-40B4-BE49-F238E27FC236}">
                <a16:creationId xmlns:a16="http://schemas.microsoft.com/office/drawing/2014/main" id="{FF84C5DB-9E84-4E91-B834-128EE65599CF}"/>
              </a:ext>
            </a:extLst>
          </p:cNvPr>
          <p:cNvPicPr>
            <a:picLocks noChangeAspect="1"/>
          </p:cNvPicPr>
          <p:nvPr/>
        </p:nvPicPr>
        <p:blipFill rotWithShape="1">
          <a:blip r:embed="rId2"/>
          <a:srcRect l="249" t="68464" r="-748" b="-75"/>
          <a:stretch/>
        </p:blipFill>
        <p:spPr>
          <a:xfrm>
            <a:off x="10761947" y="5825672"/>
            <a:ext cx="7314785" cy="3831175"/>
          </a:xfrm>
          <a:prstGeom prst="rect">
            <a:avLst/>
          </a:prstGeom>
        </p:spPr>
      </p:pic>
      <p:pic>
        <p:nvPicPr>
          <p:cNvPr id="7" name="Picture 5" descr="Screen capture of the Ally interface when an item is found to be potentially seizure inducing. The seizure inducing symbol is a red circle with a white border and a white lighting bolt in the center.">
            <a:extLst>
              <a:ext uri="{FF2B5EF4-FFF2-40B4-BE49-F238E27FC236}">
                <a16:creationId xmlns:a16="http://schemas.microsoft.com/office/drawing/2014/main" id="{3001DF99-0398-4E5B-B938-1F7C19AC3CA6}"/>
              </a:ext>
            </a:extLst>
          </p:cNvPr>
          <p:cNvPicPr>
            <a:picLocks noChangeAspect="1"/>
          </p:cNvPicPr>
          <p:nvPr/>
        </p:nvPicPr>
        <p:blipFill rotWithShape="1">
          <a:blip r:embed="rId2"/>
          <a:srcRect r="-366" b="68212"/>
          <a:stretch/>
        </p:blipFill>
        <p:spPr>
          <a:xfrm>
            <a:off x="6453018" y="1117597"/>
            <a:ext cx="8874471" cy="4628161"/>
          </a:xfrm>
          <a:prstGeom prst="rect">
            <a:avLst/>
          </a:prstGeom>
        </p:spPr>
      </p:pic>
      <p:pic>
        <p:nvPicPr>
          <p:cNvPr id="8" name="Picture 5" descr="Image of Ally interface when an Item is going to be deleted. There is a cancel and remove now button with a thrash symbol.">
            <a:extLst>
              <a:ext uri="{FF2B5EF4-FFF2-40B4-BE49-F238E27FC236}">
                <a16:creationId xmlns:a16="http://schemas.microsoft.com/office/drawing/2014/main" id="{A80AC7CD-4403-4344-90D8-87723B730062}"/>
              </a:ext>
            </a:extLst>
          </p:cNvPr>
          <p:cNvPicPr>
            <a:picLocks noChangeAspect="1"/>
          </p:cNvPicPr>
          <p:nvPr/>
        </p:nvPicPr>
        <p:blipFill rotWithShape="1">
          <a:blip r:embed="rId2"/>
          <a:srcRect t="35334" r="-503" b="34422"/>
          <a:stretch/>
        </p:blipFill>
        <p:spPr>
          <a:xfrm>
            <a:off x="3414091" y="5943599"/>
            <a:ext cx="7251513" cy="3610849"/>
          </a:xfrm>
          <a:prstGeom prst="rect">
            <a:avLst/>
          </a:prstGeom>
        </p:spPr>
      </p:pic>
    </p:spTree>
    <p:extLst>
      <p:ext uri="{BB962C8B-B14F-4D97-AF65-F5344CB8AC3E}">
        <p14:creationId xmlns:p14="http://schemas.microsoft.com/office/powerpoint/2010/main" val="1768072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59567-3CD7-4466-9288-7AE1FC2C0E68}"/>
              </a:ext>
            </a:extLst>
          </p:cNvPr>
          <p:cNvSpPr>
            <a:spLocks noGrp="1"/>
          </p:cNvSpPr>
          <p:nvPr>
            <p:ph type="title"/>
          </p:nvPr>
        </p:nvSpPr>
        <p:spPr/>
        <p:txBody>
          <a:bodyPr/>
          <a:lstStyle/>
          <a:p>
            <a:r>
              <a:rPr lang="en-US" dirty="0"/>
              <a:t>JAWS Example - Better</a:t>
            </a:r>
          </a:p>
        </p:txBody>
      </p:sp>
      <p:sp>
        <p:nvSpPr>
          <p:cNvPr id="3" name="Content Placeholder 2">
            <a:extLst>
              <a:ext uri="{FF2B5EF4-FFF2-40B4-BE49-F238E27FC236}">
                <a16:creationId xmlns:a16="http://schemas.microsoft.com/office/drawing/2014/main" id="{0E28FDBF-5EB3-4A2E-AC5F-4600AF0319AC}"/>
              </a:ext>
            </a:extLst>
          </p:cNvPr>
          <p:cNvSpPr>
            <a:spLocks noGrp="1"/>
          </p:cNvSpPr>
          <p:nvPr>
            <p:ph sz="half" idx="1"/>
          </p:nvPr>
        </p:nvSpPr>
        <p:spPr>
          <a:xfrm>
            <a:off x="9509125" y="372314"/>
            <a:ext cx="8412478" cy="535531"/>
          </a:xfrm>
        </p:spPr>
        <p:txBody>
          <a:bodyPr/>
          <a:lstStyle/>
          <a:p>
            <a:pPr algn="r"/>
            <a:r>
              <a:rPr lang="en-US" dirty="0">
                <a:hlinkClick r:id="rId3"/>
              </a:rPr>
              <a:t>https://youtu.be/24cI1SJYpb4</a:t>
            </a:r>
            <a:r>
              <a:rPr lang="en-US" dirty="0"/>
              <a:t> </a:t>
            </a:r>
          </a:p>
        </p:txBody>
      </p:sp>
      <p:pic>
        <p:nvPicPr>
          <p:cNvPr id="5" name="Online Media 4" title="Accessible Document Read by JAWS">
            <a:hlinkClick r:id="" action="ppaction://media"/>
            <a:extLst>
              <a:ext uri="{FF2B5EF4-FFF2-40B4-BE49-F238E27FC236}">
                <a16:creationId xmlns:a16="http://schemas.microsoft.com/office/drawing/2014/main" id="{B756A128-235F-48DC-864A-CBCF1CF64634}"/>
              </a:ext>
            </a:extLst>
          </p:cNvPr>
          <p:cNvPicPr>
            <a:picLocks noGrp="1" noRot="1" noChangeAspect="1"/>
          </p:cNvPicPr>
          <p:nvPr>
            <p:ph sz="half" idx="2"/>
            <a:videoFile r:link="rId1"/>
          </p:nvPr>
        </p:nvPicPr>
        <p:blipFill>
          <a:blip r:embed="rId4"/>
          <a:stretch>
            <a:fillRect/>
          </a:stretch>
        </p:blipFill>
        <p:spPr>
          <a:xfrm>
            <a:off x="6035040" y="1005840"/>
            <a:ext cx="11823038" cy="8860586"/>
          </a:xfrm>
          <a:prstGeom prst="rect">
            <a:avLst/>
          </a:prstGeom>
        </p:spPr>
      </p:pic>
    </p:spTree>
    <p:extLst>
      <p:ext uri="{BB962C8B-B14F-4D97-AF65-F5344CB8AC3E}">
        <p14:creationId xmlns:p14="http://schemas.microsoft.com/office/powerpoint/2010/main" val="232910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7243C5-F300-44EA-A6A7-26D25CC58881}"/>
              </a:ext>
            </a:extLst>
          </p:cNvPr>
          <p:cNvSpPr>
            <a:spLocks noGrp="1"/>
          </p:cNvSpPr>
          <p:nvPr>
            <p:ph type="title"/>
          </p:nvPr>
        </p:nvSpPr>
        <p:spPr/>
        <p:txBody>
          <a:bodyPr/>
          <a:lstStyle/>
          <a:p>
            <a:r>
              <a:rPr lang="en-US"/>
              <a:t>Review</a:t>
            </a:r>
          </a:p>
        </p:txBody>
      </p:sp>
      <p:sp>
        <p:nvSpPr>
          <p:cNvPr id="57" name="Content Placeholder 56">
            <a:extLst>
              <a:ext uri="{FF2B5EF4-FFF2-40B4-BE49-F238E27FC236}">
                <a16:creationId xmlns:a16="http://schemas.microsoft.com/office/drawing/2014/main" id="{E030DA9A-0D41-4F6B-AE37-187B469E650F}"/>
              </a:ext>
            </a:extLst>
          </p:cNvPr>
          <p:cNvSpPr>
            <a:spLocks noGrp="1"/>
          </p:cNvSpPr>
          <p:nvPr>
            <p:ph sz="quarter" idx="10"/>
          </p:nvPr>
        </p:nvSpPr>
        <p:spPr>
          <a:xfrm>
            <a:off x="365760" y="1041155"/>
            <a:ext cx="11521438" cy="1089529"/>
          </a:xfrm>
        </p:spPr>
        <p:txBody>
          <a:bodyPr>
            <a:spAutoFit/>
          </a:bodyPr>
          <a:lstStyle/>
          <a:p>
            <a:r>
              <a:rPr lang="en-US" sz="3600" dirty="0"/>
              <a:t>Screen Readers allow students with visual impairments to hear what is typed on the screen.</a:t>
            </a:r>
          </a:p>
        </p:txBody>
      </p:sp>
      <p:sp>
        <p:nvSpPr>
          <p:cNvPr id="15" name="Content Placeholder 2">
            <a:extLst>
              <a:ext uri="{FF2B5EF4-FFF2-40B4-BE49-F238E27FC236}">
                <a16:creationId xmlns:a16="http://schemas.microsoft.com/office/drawing/2014/main" id="{78D0E9A8-D218-45D0-942D-60E97E57EB77}"/>
              </a:ext>
            </a:extLst>
          </p:cNvPr>
          <p:cNvSpPr txBox="1">
            <a:spLocks/>
          </p:cNvSpPr>
          <p:nvPr/>
        </p:nvSpPr>
        <p:spPr>
          <a:xfrm>
            <a:off x="1210057" y="2320969"/>
            <a:ext cx="6492241" cy="4792081"/>
          </a:xfrm>
          <a:prstGeom prst="rect">
            <a:avLst/>
          </a:prstGeom>
        </p:spPr>
        <p:txBody>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Universal Accessibility Guidelines.</a:t>
            </a:r>
          </a:p>
          <a:p>
            <a:pPr marL="457200" indent="-457200">
              <a:buFont typeface="Arial" panose="020B0604020202020204" pitchFamily="34" charset="0"/>
              <a:buChar char="•"/>
            </a:pPr>
            <a:r>
              <a:rPr lang="en-US" dirty="0"/>
              <a:t>Use Accessible Fonts.</a:t>
            </a:r>
          </a:p>
          <a:p>
            <a:pPr marL="457200" indent="-457200">
              <a:buFont typeface="Arial" panose="020B0604020202020204" pitchFamily="34" charset="0"/>
              <a:buChar char="•"/>
            </a:pPr>
            <a:r>
              <a:rPr lang="en-US" dirty="0"/>
              <a:t>Use Headings.</a:t>
            </a:r>
          </a:p>
          <a:p>
            <a:pPr marL="457200" indent="-457200">
              <a:buFont typeface="Arial" panose="020B0604020202020204" pitchFamily="34" charset="0"/>
              <a:buChar char="•"/>
            </a:pPr>
            <a:r>
              <a:rPr lang="en-US" dirty="0"/>
              <a:t>Use List Features.</a:t>
            </a:r>
          </a:p>
          <a:p>
            <a:pPr marL="457200" indent="-457200">
              <a:buFont typeface="Arial" panose="020B0604020202020204" pitchFamily="34" charset="0"/>
              <a:buChar char="•"/>
            </a:pPr>
            <a:r>
              <a:rPr lang="en-US" dirty="0"/>
              <a:t>Be Aware of Reading Order.</a:t>
            </a:r>
          </a:p>
          <a:p>
            <a:pPr marL="457200" indent="-457200">
              <a:buFont typeface="Arial" panose="020B0604020202020204" pitchFamily="34" charset="0"/>
              <a:buChar char="•"/>
            </a:pPr>
            <a:r>
              <a:rPr lang="en-US" dirty="0"/>
              <a:t>Add Alternative Text (Alt-text) to Images.</a:t>
            </a:r>
          </a:p>
          <a:p>
            <a:pPr marL="457200" indent="-457200">
              <a:buFont typeface="Arial" panose="020B0604020202020204" pitchFamily="34" charset="0"/>
              <a:buChar char="•"/>
            </a:pPr>
            <a:r>
              <a:rPr lang="en-US" dirty="0"/>
              <a:t>Be Aware of Contrast and Color</a:t>
            </a:r>
          </a:p>
        </p:txBody>
      </p:sp>
      <p:sp>
        <p:nvSpPr>
          <p:cNvPr id="16" name="Content Placeholder 2">
            <a:extLst>
              <a:ext uri="{FF2B5EF4-FFF2-40B4-BE49-F238E27FC236}">
                <a16:creationId xmlns:a16="http://schemas.microsoft.com/office/drawing/2014/main" id="{E84232DD-AA82-4675-A0AF-9D5401591E0E}"/>
              </a:ext>
            </a:extLst>
          </p:cNvPr>
          <p:cNvSpPr txBox="1">
            <a:spLocks/>
          </p:cNvSpPr>
          <p:nvPr/>
        </p:nvSpPr>
        <p:spPr>
          <a:xfrm>
            <a:off x="10585703" y="2320969"/>
            <a:ext cx="6492241" cy="4156522"/>
          </a:xfrm>
          <a:prstGeom prst="rect">
            <a:avLst/>
          </a:prstGeom>
        </p:spPr>
        <p:txBody>
          <a:bodyPr vert="horz"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t>PowerPoint Specific Guidelines</a:t>
            </a:r>
          </a:p>
          <a:p>
            <a:pPr marL="457200" indent="-457200">
              <a:buFont typeface="Arial" panose="020B0604020202020204" pitchFamily="34" charset="0"/>
              <a:buChar char="•"/>
            </a:pPr>
            <a:r>
              <a:rPr lang="en-US"/>
              <a:t>Only use “Placeholders”.</a:t>
            </a:r>
          </a:p>
          <a:p>
            <a:pPr marL="457200" indent="-457200">
              <a:buFont typeface="Arial" panose="020B0604020202020204" pitchFamily="34" charset="0"/>
              <a:buChar char="•"/>
            </a:pPr>
            <a:r>
              <a:rPr lang="en-US"/>
              <a:t>Overuse Punctuation.</a:t>
            </a:r>
          </a:p>
          <a:p>
            <a:pPr marL="457200" indent="-457200">
              <a:buFont typeface="Arial" panose="020B0604020202020204" pitchFamily="34" charset="0"/>
              <a:buChar char="•"/>
            </a:pPr>
            <a:r>
              <a:rPr lang="en-US"/>
              <a:t>Use Slide Titles.</a:t>
            </a:r>
          </a:p>
          <a:p>
            <a:pPr marL="457200" indent="-457200">
              <a:buFont typeface="Arial" panose="020B0604020202020204" pitchFamily="34" charset="0"/>
              <a:buChar char="•"/>
            </a:pPr>
            <a:r>
              <a:rPr lang="en-US"/>
              <a:t>Use List Features.</a:t>
            </a:r>
          </a:p>
          <a:p>
            <a:pPr marL="457200" indent="-457200">
              <a:buFont typeface="Arial" panose="020B0604020202020204" pitchFamily="34" charset="0"/>
              <a:buChar char="•"/>
            </a:pPr>
            <a:r>
              <a:rPr lang="en-US"/>
              <a:t>Replace Equations with Images and Alt-text</a:t>
            </a:r>
          </a:p>
        </p:txBody>
      </p:sp>
    </p:spTree>
    <p:extLst>
      <p:ext uri="{BB962C8B-B14F-4D97-AF65-F5344CB8AC3E}">
        <p14:creationId xmlns:p14="http://schemas.microsoft.com/office/powerpoint/2010/main" val="3248582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7243C5-F300-44EA-A6A7-26D25CC58881}"/>
              </a:ext>
            </a:extLst>
          </p:cNvPr>
          <p:cNvSpPr>
            <a:spLocks noGrp="1"/>
          </p:cNvSpPr>
          <p:nvPr>
            <p:ph type="title"/>
          </p:nvPr>
        </p:nvSpPr>
        <p:spPr/>
        <p:txBody>
          <a:bodyPr/>
          <a:lstStyle/>
          <a:p>
            <a:r>
              <a:rPr lang="en-US" dirty="0"/>
              <a:t>Reference Materials</a:t>
            </a:r>
          </a:p>
        </p:txBody>
      </p:sp>
      <p:sp>
        <p:nvSpPr>
          <p:cNvPr id="35" name="Screen Readers">
            <a:extLst>
              <a:ext uri="{FF2B5EF4-FFF2-40B4-BE49-F238E27FC236}">
                <a16:creationId xmlns:a16="http://schemas.microsoft.com/office/drawing/2014/main" id="{1B419610-4A4E-4D7E-B99E-0CB509BD4C30}"/>
              </a:ext>
            </a:extLst>
          </p:cNvPr>
          <p:cNvSpPr>
            <a:spLocks noGrp="1"/>
          </p:cNvSpPr>
          <p:nvPr>
            <p:ph sz="quarter" idx="13"/>
          </p:nvPr>
        </p:nvSpPr>
        <p:spPr>
          <a:xfrm>
            <a:off x="365760" y="1005840"/>
            <a:ext cx="9743438" cy="1999009"/>
          </a:xfrm>
        </p:spPr>
        <p:txBody>
          <a:bodyPr>
            <a:spAutoFit/>
          </a:bodyPr>
          <a:lstStyle/>
          <a:p>
            <a:r>
              <a:rPr lang="en-US" dirty="0"/>
              <a:t>Screen Readers</a:t>
            </a:r>
            <a:endParaRPr lang="en-US" dirty="0">
              <a:hlinkClick r:id="rId2"/>
            </a:endParaRPr>
          </a:p>
          <a:p>
            <a:r>
              <a:rPr lang="en-US" dirty="0">
                <a:hlinkClick r:id="rId2"/>
              </a:rPr>
              <a:t>https://www.nvaccess.org/</a:t>
            </a:r>
            <a:r>
              <a:rPr lang="en-US" dirty="0"/>
              <a:t> </a:t>
            </a:r>
          </a:p>
          <a:p>
            <a:r>
              <a:rPr lang="en-US" dirty="0">
                <a:hlinkClick r:id="rId3"/>
              </a:rPr>
              <a:t>https://www.freedomscientific.com/Products/Blindness/JAWS</a:t>
            </a:r>
            <a:r>
              <a:rPr lang="en-US" dirty="0"/>
              <a:t> </a:t>
            </a:r>
          </a:p>
          <a:p>
            <a:r>
              <a:rPr lang="en-US" dirty="0">
                <a:hlinkClick r:id="rId4"/>
              </a:rPr>
              <a:t>https://www.kurzweiledu.com/</a:t>
            </a:r>
            <a:r>
              <a:rPr lang="en-US" dirty="0"/>
              <a:t> </a:t>
            </a:r>
          </a:p>
        </p:txBody>
      </p:sp>
      <p:sp>
        <p:nvSpPr>
          <p:cNvPr id="33" name="Microsoft Accessibility">
            <a:extLst>
              <a:ext uri="{FF2B5EF4-FFF2-40B4-BE49-F238E27FC236}">
                <a16:creationId xmlns:a16="http://schemas.microsoft.com/office/drawing/2014/main" id="{09276350-67C0-4BAC-B9FE-E72F25C1EC77}"/>
              </a:ext>
            </a:extLst>
          </p:cNvPr>
          <p:cNvSpPr>
            <a:spLocks noGrp="1"/>
          </p:cNvSpPr>
          <p:nvPr>
            <p:ph sz="quarter" idx="11"/>
          </p:nvPr>
        </p:nvSpPr>
        <p:spPr>
          <a:xfrm>
            <a:off x="365759" y="3331931"/>
            <a:ext cx="17556475" cy="2331407"/>
          </a:xfrm>
        </p:spPr>
        <p:txBody>
          <a:bodyPr wrap="square">
            <a:spAutoFit/>
          </a:bodyPr>
          <a:lstStyle/>
          <a:p>
            <a:r>
              <a:rPr lang="en-US" dirty="0"/>
              <a:t>Microsoft Accessibility</a:t>
            </a:r>
          </a:p>
          <a:p>
            <a:r>
              <a:rPr lang="en-US" dirty="0">
                <a:hlinkClick r:id="rId5"/>
              </a:rPr>
              <a:t>https://www.colorado.edu/accessibility/resources/creating-accessible-content/universal-design-measures-checklist-microsoft-powerpoint</a:t>
            </a:r>
            <a:r>
              <a:rPr lang="en-US" dirty="0"/>
              <a:t> </a:t>
            </a:r>
          </a:p>
          <a:p>
            <a:r>
              <a:rPr lang="en-US" dirty="0">
                <a:hlinkClick r:id="rId6"/>
              </a:rPr>
              <a:t>https://www.ssa.gov/accessibility/checklists/word2010/listFormatting.htm#collapsible=howToTest</a:t>
            </a:r>
            <a:r>
              <a:rPr lang="en-US" dirty="0"/>
              <a:t> </a:t>
            </a:r>
          </a:p>
          <a:p>
            <a:r>
              <a:rPr lang="en-US" dirty="0">
                <a:hlinkClick r:id="rId7"/>
              </a:rPr>
              <a:t>http://blogs.wright.edu/learn/accessibility/word/images-in-microsoft-word/</a:t>
            </a:r>
            <a:r>
              <a:rPr lang="en-US" dirty="0"/>
              <a:t> </a:t>
            </a:r>
          </a:p>
        </p:txBody>
      </p:sp>
      <p:sp>
        <p:nvSpPr>
          <p:cNvPr id="34" name="WebAim">
            <a:extLst>
              <a:ext uri="{FF2B5EF4-FFF2-40B4-BE49-F238E27FC236}">
                <a16:creationId xmlns:a16="http://schemas.microsoft.com/office/drawing/2014/main" id="{EB445ADF-A984-4295-8ACA-7935083BAF2E}"/>
              </a:ext>
            </a:extLst>
          </p:cNvPr>
          <p:cNvSpPr>
            <a:spLocks noGrp="1"/>
          </p:cNvSpPr>
          <p:nvPr>
            <p:ph sz="quarter" idx="12"/>
          </p:nvPr>
        </p:nvSpPr>
        <p:spPr>
          <a:xfrm>
            <a:off x="10364200" y="914400"/>
            <a:ext cx="6345002" cy="1806648"/>
          </a:xfrm>
        </p:spPr>
        <p:txBody>
          <a:bodyPr>
            <a:spAutoFit/>
          </a:bodyPr>
          <a:lstStyle/>
          <a:p>
            <a:r>
              <a:rPr lang="en-US" dirty="0" err="1"/>
              <a:t>WebAIM</a:t>
            </a:r>
            <a:r>
              <a:rPr lang="en-US" dirty="0"/>
              <a:t> (Web Accessibility in Mind) has useful information on Accessibility.</a:t>
            </a:r>
          </a:p>
          <a:p>
            <a:r>
              <a:rPr lang="en-US" dirty="0">
                <a:hlinkClick r:id="rId8"/>
              </a:rPr>
              <a:t>https://webaim.org/techniques/alttext/</a:t>
            </a:r>
            <a:r>
              <a:rPr lang="en-US" dirty="0"/>
              <a:t> </a:t>
            </a:r>
          </a:p>
          <a:p>
            <a:r>
              <a:rPr lang="en-US" dirty="0">
                <a:hlinkClick r:id="rId9"/>
              </a:rPr>
              <a:t>https://webaim.org/techniques/powerpoint/</a:t>
            </a:r>
            <a:r>
              <a:rPr lang="en-US" dirty="0"/>
              <a:t> </a:t>
            </a:r>
          </a:p>
        </p:txBody>
      </p:sp>
      <p:sp>
        <p:nvSpPr>
          <p:cNvPr id="39" name="Ally Information">
            <a:extLst>
              <a:ext uri="{FF2B5EF4-FFF2-40B4-BE49-F238E27FC236}">
                <a16:creationId xmlns:a16="http://schemas.microsoft.com/office/drawing/2014/main" id="{7BC63AFA-561A-406D-878B-F0605AD78991}"/>
              </a:ext>
            </a:extLst>
          </p:cNvPr>
          <p:cNvSpPr>
            <a:spLocks noGrp="1"/>
          </p:cNvSpPr>
          <p:nvPr>
            <p:ph sz="quarter" idx="17"/>
          </p:nvPr>
        </p:nvSpPr>
        <p:spPr>
          <a:xfrm>
            <a:off x="365759" y="5993295"/>
            <a:ext cx="15529304" cy="949491"/>
          </a:xfrm>
        </p:spPr>
        <p:txBody>
          <a:bodyPr>
            <a:spAutoFit/>
          </a:bodyPr>
          <a:lstStyle/>
          <a:p>
            <a:r>
              <a:rPr lang="en-US" dirty="0"/>
              <a:t>Ally Information</a:t>
            </a:r>
            <a:endParaRPr lang="en-US" dirty="0">
              <a:hlinkClick r:id="rId10"/>
            </a:endParaRPr>
          </a:p>
          <a:p>
            <a:r>
              <a:rPr lang="en-US" dirty="0">
                <a:hlinkClick r:id="rId10"/>
              </a:rPr>
              <a:t>https://help.blackboard.com/sites/default/files/documents/2018-05/Ally-QuickStart-Canvas2018_FINAL.pdf</a:t>
            </a:r>
            <a:endParaRPr lang="en-US" dirty="0"/>
          </a:p>
        </p:txBody>
      </p:sp>
    </p:spTree>
    <p:extLst>
      <p:ext uri="{BB962C8B-B14F-4D97-AF65-F5344CB8AC3E}">
        <p14:creationId xmlns:p14="http://schemas.microsoft.com/office/powerpoint/2010/main" val="2897468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1B2F-9963-4928-9390-BEA98ED5E58B}"/>
              </a:ext>
            </a:extLst>
          </p:cNvPr>
          <p:cNvSpPr>
            <a:spLocks noGrp="1"/>
          </p:cNvSpPr>
          <p:nvPr>
            <p:ph type="title"/>
          </p:nvPr>
        </p:nvSpPr>
        <p:spPr/>
        <p:txBody>
          <a:bodyPr/>
          <a:lstStyle/>
          <a:p>
            <a:r>
              <a:rPr lang="en-US" dirty="0"/>
              <a:t>Kurzweil Example - Poor</a:t>
            </a:r>
          </a:p>
        </p:txBody>
      </p:sp>
      <p:sp>
        <p:nvSpPr>
          <p:cNvPr id="3" name="Content Placeholder 2">
            <a:extLst>
              <a:ext uri="{FF2B5EF4-FFF2-40B4-BE49-F238E27FC236}">
                <a16:creationId xmlns:a16="http://schemas.microsoft.com/office/drawing/2014/main" id="{6A1587C1-64C0-4C01-913E-8EE43CF1C34C}"/>
              </a:ext>
            </a:extLst>
          </p:cNvPr>
          <p:cNvSpPr>
            <a:spLocks noGrp="1"/>
          </p:cNvSpPr>
          <p:nvPr>
            <p:ph sz="half" idx="1"/>
          </p:nvPr>
        </p:nvSpPr>
        <p:spPr>
          <a:xfrm>
            <a:off x="9509125" y="365760"/>
            <a:ext cx="8412478" cy="535531"/>
          </a:xfrm>
        </p:spPr>
        <p:txBody>
          <a:bodyPr/>
          <a:lstStyle/>
          <a:p>
            <a:pPr algn="r"/>
            <a:r>
              <a:rPr lang="en-US" dirty="0">
                <a:hlinkClick r:id="rId3"/>
              </a:rPr>
              <a:t>https://youtu.be/EO-8_T8RbNM</a:t>
            </a:r>
            <a:endParaRPr lang="en-US" dirty="0"/>
          </a:p>
        </p:txBody>
      </p:sp>
      <p:pic>
        <p:nvPicPr>
          <p:cNvPr id="5" name="Online Media 4" title="Poorly formatted video read by Kurzweil screen reader.">
            <a:hlinkClick r:id="" action="ppaction://media"/>
            <a:extLst>
              <a:ext uri="{FF2B5EF4-FFF2-40B4-BE49-F238E27FC236}">
                <a16:creationId xmlns:a16="http://schemas.microsoft.com/office/drawing/2014/main" id="{2CC492F3-A106-4814-8A1A-BB9EF4D41B8D}"/>
              </a:ext>
            </a:extLst>
          </p:cNvPr>
          <p:cNvPicPr>
            <a:picLocks noGrp="1" noRot="1" noChangeAspect="1"/>
          </p:cNvPicPr>
          <p:nvPr>
            <p:ph sz="half" idx="2"/>
            <a:videoFile r:link="rId1"/>
          </p:nvPr>
        </p:nvPicPr>
        <p:blipFill>
          <a:blip r:embed="rId4"/>
          <a:stretch>
            <a:fillRect/>
          </a:stretch>
        </p:blipFill>
        <p:spPr>
          <a:xfrm>
            <a:off x="6035040" y="1005839"/>
            <a:ext cx="11804333" cy="8846820"/>
          </a:xfrm>
          <a:prstGeom prst="rect">
            <a:avLst/>
          </a:prstGeom>
        </p:spPr>
      </p:pic>
    </p:spTree>
    <p:extLst>
      <p:ext uri="{BB962C8B-B14F-4D97-AF65-F5344CB8AC3E}">
        <p14:creationId xmlns:p14="http://schemas.microsoft.com/office/powerpoint/2010/main" val="32713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5C4B9-5486-43F4-AE82-AD66FA4B23BF}"/>
              </a:ext>
            </a:extLst>
          </p:cNvPr>
          <p:cNvSpPr>
            <a:spLocks noGrp="1"/>
          </p:cNvSpPr>
          <p:nvPr>
            <p:ph type="title"/>
          </p:nvPr>
        </p:nvSpPr>
        <p:spPr/>
        <p:txBody>
          <a:bodyPr/>
          <a:lstStyle/>
          <a:p>
            <a:r>
              <a:rPr lang="en-US" dirty="0"/>
              <a:t>Kurzweil Example - Better</a:t>
            </a:r>
          </a:p>
        </p:txBody>
      </p:sp>
      <p:sp>
        <p:nvSpPr>
          <p:cNvPr id="3" name="Content Placeholder 2">
            <a:extLst>
              <a:ext uri="{FF2B5EF4-FFF2-40B4-BE49-F238E27FC236}">
                <a16:creationId xmlns:a16="http://schemas.microsoft.com/office/drawing/2014/main" id="{97E24D75-D106-40C4-AEDB-9E127DB886BB}"/>
              </a:ext>
            </a:extLst>
          </p:cNvPr>
          <p:cNvSpPr>
            <a:spLocks noGrp="1"/>
          </p:cNvSpPr>
          <p:nvPr>
            <p:ph sz="half" idx="1"/>
          </p:nvPr>
        </p:nvSpPr>
        <p:spPr>
          <a:xfrm>
            <a:off x="9509758" y="346655"/>
            <a:ext cx="8412478" cy="535531"/>
          </a:xfrm>
        </p:spPr>
        <p:txBody>
          <a:bodyPr/>
          <a:lstStyle/>
          <a:p>
            <a:pPr algn="r"/>
            <a:r>
              <a:rPr lang="en-US" dirty="0">
                <a:hlinkClick r:id="rId3"/>
              </a:rPr>
              <a:t>https://youtu.be/fMHBNsxZmAI</a:t>
            </a:r>
            <a:r>
              <a:rPr lang="en-US" dirty="0"/>
              <a:t> </a:t>
            </a:r>
          </a:p>
        </p:txBody>
      </p:sp>
      <p:pic>
        <p:nvPicPr>
          <p:cNvPr id="5" name="Online Media 4" title="Properly Formatted Word Document Read by Kurzweil">
            <a:hlinkClick r:id="" action="ppaction://media"/>
            <a:extLst>
              <a:ext uri="{FF2B5EF4-FFF2-40B4-BE49-F238E27FC236}">
                <a16:creationId xmlns:a16="http://schemas.microsoft.com/office/drawing/2014/main" id="{6CD8AFC0-6927-4654-B4A1-291D8218886C}"/>
              </a:ext>
            </a:extLst>
          </p:cNvPr>
          <p:cNvPicPr>
            <a:picLocks noGrp="1" noRot="1" noChangeAspect="1"/>
          </p:cNvPicPr>
          <p:nvPr>
            <p:ph sz="half" idx="2"/>
            <a:videoFile r:link="rId1"/>
          </p:nvPr>
        </p:nvPicPr>
        <p:blipFill>
          <a:blip r:embed="rId4"/>
          <a:stretch>
            <a:fillRect/>
          </a:stretch>
        </p:blipFill>
        <p:spPr>
          <a:xfrm>
            <a:off x="6035040" y="1005840"/>
            <a:ext cx="11804333" cy="8846820"/>
          </a:xfrm>
          <a:prstGeom prst="rect">
            <a:avLst/>
          </a:prstGeom>
        </p:spPr>
      </p:pic>
    </p:spTree>
    <p:extLst>
      <p:ext uri="{BB962C8B-B14F-4D97-AF65-F5344CB8AC3E}">
        <p14:creationId xmlns:p14="http://schemas.microsoft.com/office/powerpoint/2010/main" val="16731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339B0-EF7B-4908-9DE8-B67704362AA6}"/>
              </a:ext>
            </a:extLst>
          </p:cNvPr>
          <p:cNvSpPr>
            <a:spLocks noGrp="1"/>
          </p:cNvSpPr>
          <p:nvPr>
            <p:ph type="title"/>
          </p:nvPr>
        </p:nvSpPr>
        <p:spPr/>
        <p:txBody>
          <a:bodyPr/>
          <a:lstStyle/>
          <a:p>
            <a:r>
              <a:rPr lang="en-US" dirty="0"/>
              <a:t>Built-in Accessibility Checker.</a:t>
            </a:r>
          </a:p>
        </p:txBody>
      </p:sp>
      <p:sp>
        <p:nvSpPr>
          <p:cNvPr id="6" name="Content Placeholder 5">
            <a:extLst>
              <a:ext uri="{FF2B5EF4-FFF2-40B4-BE49-F238E27FC236}">
                <a16:creationId xmlns:a16="http://schemas.microsoft.com/office/drawing/2014/main" id="{153B487E-2CA0-44B6-8AB3-9495A174CAAE}"/>
              </a:ext>
            </a:extLst>
          </p:cNvPr>
          <p:cNvSpPr>
            <a:spLocks noGrp="1"/>
          </p:cNvSpPr>
          <p:nvPr>
            <p:ph sz="half" idx="2"/>
          </p:nvPr>
        </p:nvSpPr>
        <p:spPr>
          <a:xfrm>
            <a:off x="365760" y="1005840"/>
            <a:ext cx="6076428" cy="3771802"/>
          </a:xfrm>
        </p:spPr>
        <p:txBody>
          <a:bodyPr/>
          <a:lstStyle/>
          <a:p>
            <a:r>
              <a:rPr lang="en-US" dirty="0"/>
              <a:t>In Office 2016 (the version available on campus), you can find the accessibility checker under…</a:t>
            </a:r>
          </a:p>
          <a:p>
            <a:r>
              <a:rPr lang="en-US" dirty="0"/>
              <a:t>File\Info\Check for Issues\Check Accessibility.</a:t>
            </a:r>
          </a:p>
          <a:p>
            <a:endParaRPr lang="en-US" dirty="0"/>
          </a:p>
          <a:p>
            <a:endParaRPr lang="en-US" dirty="0"/>
          </a:p>
        </p:txBody>
      </p:sp>
      <p:pic>
        <p:nvPicPr>
          <p:cNvPr id="3" name="Content Placeholder 2" descr="Location of the Accessibility Checker in PowerPoint."/>
          <p:cNvPicPr>
            <a:picLocks noGrp="1" noChangeAspect="1"/>
          </p:cNvPicPr>
          <p:nvPr>
            <p:ph sz="half" idx="1"/>
          </p:nvPr>
        </p:nvPicPr>
        <p:blipFill rotWithShape="1">
          <a:blip r:embed="rId2"/>
          <a:srcRect r="38142" b="29100"/>
          <a:stretch/>
        </p:blipFill>
        <p:spPr>
          <a:xfrm>
            <a:off x="6548920" y="1005840"/>
            <a:ext cx="8758843" cy="8031323"/>
          </a:xfrm>
          <a:prstGeom prst="rect">
            <a:avLst/>
          </a:prstGeom>
        </p:spPr>
      </p:pic>
      <p:sp>
        <p:nvSpPr>
          <p:cNvPr id="12" name="Content Placeholder 4">
            <a:extLst>
              <a:ext uri="{FF2B5EF4-FFF2-40B4-BE49-F238E27FC236}">
                <a16:creationId xmlns:a16="http://schemas.microsoft.com/office/drawing/2014/main" id="{952D83BC-4964-4FB8-8A5B-8B0696CD08B4}"/>
              </a:ext>
            </a:extLst>
          </p:cNvPr>
          <p:cNvSpPr txBox="1">
            <a:spLocks/>
          </p:cNvSpPr>
          <p:nvPr/>
        </p:nvSpPr>
        <p:spPr>
          <a:xfrm>
            <a:off x="365760" y="4130743"/>
            <a:ext cx="5559312" cy="978729"/>
          </a:xfrm>
          <a:prstGeom prst="rect">
            <a:avLst/>
          </a:prstGeom>
        </p:spPr>
        <p:txBody>
          <a:bodyPr vert="horz" lIns="91440" tIns="45720" rIns="91440" bIns="45720" rtlCol="0">
            <a:spAutoFit/>
          </a:bodyPr>
          <a:lstStyle>
            <a:lvl1pPr marL="0" indent="0" algn="l" defTabSz="1371600" rtl="0" eaLnBrk="1" latinLnBrk="0" hangingPunct="1">
              <a:lnSpc>
                <a:spcPct val="90000"/>
              </a:lnSpc>
              <a:spcBef>
                <a:spcPts val="1500"/>
              </a:spcBef>
              <a:buFont typeface="Arial" panose="020B0604020202020204" pitchFamily="34" charset="0"/>
              <a:buNone/>
              <a:defRPr sz="3200" kern="1200">
                <a:solidFill>
                  <a:schemeClr val="tx1"/>
                </a:solidFill>
                <a:latin typeface="+mn-lt"/>
                <a:ea typeface="+mn-ea"/>
                <a:cs typeface="+mn-cs"/>
              </a:defRPr>
            </a:lvl1pPr>
            <a:lvl2pPr marL="3429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6858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10287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1028700" indent="-342900" algn="l" defTabSz="1371600" rtl="0" eaLnBrk="1" latinLnBrk="0" hangingPunct="1">
              <a:lnSpc>
                <a:spcPct val="90000"/>
              </a:lnSpc>
              <a:spcBef>
                <a:spcPts val="750"/>
              </a:spcBef>
              <a:buFont typeface="Arial" panose="020B0604020202020204" pitchFamily="34" charset="0"/>
              <a:buChar char="•"/>
              <a:defRPr sz="2800" i="1"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In newer versions, this tool is located in the “Review” Tab.</a:t>
            </a:r>
          </a:p>
        </p:txBody>
      </p:sp>
      <p:pic>
        <p:nvPicPr>
          <p:cNvPr id="13" name="Picture 12" descr="The accessibility checker in newer versions is under the review tab.">
            <a:extLst>
              <a:ext uri="{FF2B5EF4-FFF2-40B4-BE49-F238E27FC236}">
                <a16:creationId xmlns:a16="http://schemas.microsoft.com/office/drawing/2014/main" id="{036571C2-19FF-4ABB-ADF4-DA9FBE9609D6}"/>
              </a:ext>
            </a:extLst>
          </p:cNvPr>
          <p:cNvPicPr>
            <a:picLocks noChangeAspect="1"/>
          </p:cNvPicPr>
          <p:nvPr/>
        </p:nvPicPr>
        <p:blipFill>
          <a:blip r:embed="rId3"/>
          <a:stretch>
            <a:fillRect/>
          </a:stretch>
        </p:blipFill>
        <p:spPr>
          <a:xfrm>
            <a:off x="543558" y="5580296"/>
            <a:ext cx="5898630" cy="3268825"/>
          </a:xfrm>
          <a:prstGeom prst="rect">
            <a:avLst/>
          </a:prstGeom>
        </p:spPr>
      </p:pic>
      <p:pic>
        <p:nvPicPr>
          <p:cNvPr id="7" name="Content Placeholder 7" descr="Accessibility checker results including missing alt text, missing slide titles, and other warnings.">
            <a:extLst>
              <a:ext uri="{FF2B5EF4-FFF2-40B4-BE49-F238E27FC236}">
                <a16:creationId xmlns:a16="http://schemas.microsoft.com/office/drawing/2014/main" id="{56B1C356-6C16-4BDD-B829-BA686285DF10}"/>
              </a:ext>
            </a:extLst>
          </p:cNvPr>
          <p:cNvPicPr>
            <a:picLocks noChangeAspect="1"/>
          </p:cNvPicPr>
          <p:nvPr/>
        </p:nvPicPr>
        <p:blipFill rotWithShape="1">
          <a:blip r:embed="rId4"/>
          <a:srcRect l="19498"/>
          <a:stretch/>
        </p:blipFill>
        <p:spPr>
          <a:xfrm>
            <a:off x="15397647" y="914400"/>
            <a:ext cx="2474713" cy="8031323"/>
          </a:xfrm>
          <a:prstGeom prst="rect">
            <a:avLst/>
          </a:prstGeom>
        </p:spPr>
      </p:pic>
    </p:spTree>
    <p:extLst>
      <p:ext uri="{BB962C8B-B14F-4D97-AF65-F5344CB8AC3E}">
        <p14:creationId xmlns:p14="http://schemas.microsoft.com/office/powerpoint/2010/main" val="1521308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 Checker In Action.</a:t>
            </a:r>
          </a:p>
        </p:txBody>
      </p:sp>
      <p:sp>
        <p:nvSpPr>
          <p:cNvPr id="7" name="Content Placeholder 3">
            <a:extLst>
              <a:ext uri="{FF2B5EF4-FFF2-40B4-BE49-F238E27FC236}">
                <a16:creationId xmlns:a16="http://schemas.microsoft.com/office/drawing/2014/main" id="{4E905863-208C-468A-8652-AA881D2F1359}"/>
              </a:ext>
            </a:extLst>
          </p:cNvPr>
          <p:cNvSpPr>
            <a:spLocks noGrp="1"/>
          </p:cNvSpPr>
          <p:nvPr>
            <p:ph sz="half" idx="1"/>
          </p:nvPr>
        </p:nvSpPr>
        <p:spPr>
          <a:xfrm>
            <a:off x="365125" y="1006475"/>
            <a:ext cx="4323607" cy="8394606"/>
          </a:xfrm>
        </p:spPr>
        <p:txBody>
          <a:bodyPr/>
          <a:lstStyle/>
          <a:p>
            <a:pPr>
              <a:spcAft>
                <a:spcPts val="1200"/>
              </a:spcAft>
            </a:pPr>
            <a:r>
              <a:rPr lang="en-US"/>
              <a:t>Microsoft Office has a built in Check Accessibility tool.</a:t>
            </a:r>
          </a:p>
          <a:p>
            <a:pPr>
              <a:spcAft>
                <a:spcPts val="1200"/>
              </a:spcAft>
            </a:pPr>
            <a:r>
              <a:rPr lang="en-US"/>
              <a:t>The tool will point out errors that you can fix to improve the document’s accessibility.</a:t>
            </a:r>
          </a:p>
          <a:p>
            <a:r>
              <a:rPr lang="en-US"/>
              <a:t>The tool checks for…</a:t>
            </a:r>
          </a:p>
          <a:p>
            <a:pPr marL="457200" indent="-457200">
              <a:buFont typeface="Arial" panose="020B0604020202020204" pitchFamily="34" charset="0"/>
              <a:buChar char="•"/>
            </a:pPr>
            <a:r>
              <a:rPr lang="en-US"/>
              <a:t>Missing Alt Text.</a:t>
            </a:r>
          </a:p>
          <a:p>
            <a:pPr marL="457200" indent="-457200">
              <a:buFont typeface="Arial" panose="020B0604020202020204" pitchFamily="34" charset="0"/>
              <a:buChar char="•"/>
            </a:pPr>
            <a:r>
              <a:rPr lang="en-US"/>
              <a:t>Missing Slide Titles. </a:t>
            </a:r>
          </a:p>
          <a:p>
            <a:pPr marL="457200" indent="-457200">
              <a:buFont typeface="Arial" panose="020B0604020202020204" pitchFamily="34" charset="0"/>
              <a:buChar char="•"/>
            </a:pPr>
            <a:r>
              <a:rPr lang="en-US"/>
              <a:t>Link Text.</a:t>
            </a:r>
          </a:p>
          <a:p>
            <a:pPr marL="457200" indent="-457200">
              <a:buFont typeface="Arial" panose="020B0604020202020204" pitchFamily="34" charset="0"/>
              <a:buChar char="•"/>
            </a:pPr>
            <a:r>
              <a:rPr lang="en-US"/>
              <a:t>Contrast Problems. </a:t>
            </a:r>
          </a:p>
          <a:p>
            <a:r>
              <a:rPr lang="en-US"/>
              <a:t>It will also explain how these fixes help.</a:t>
            </a:r>
          </a:p>
        </p:txBody>
      </p:sp>
      <p:pic>
        <p:nvPicPr>
          <p:cNvPr id="8" name="Online Media 7" descr="Video of the accessibility checker in action.">
            <a:hlinkClick r:id="" action="ppaction://media"/>
            <a:extLst>
              <a:ext uri="{FF2B5EF4-FFF2-40B4-BE49-F238E27FC236}">
                <a16:creationId xmlns:a16="http://schemas.microsoft.com/office/drawing/2014/main" id="{C8F36175-B1DA-4338-98BB-18E76C894020}"/>
              </a:ext>
            </a:extLst>
          </p:cNvPr>
          <p:cNvPicPr>
            <a:picLocks noGrp="1" noRot="1" noChangeAspect="1"/>
          </p:cNvPicPr>
          <p:nvPr>
            <p:ph sz="half" idx="2"/>
            <a:videoFile r:link="rId1"/>
          </p:nvPr>
        </p:nvPicPr>
        <p:blipFill>
          <a:blip r:embed="rId3"/>
          <a:stretch>
            <a:fillRect/>
          </a:stretch>
        </p:blipFill>
        <p:spPr>
          <a:xfrm>
            <a:off x="4991725" y="914400"/>
            <a:ext cx="12814433" cy="7208119"/>
          </a:xfrm>
          <a:prstGeom prst="rect">
            <a:avLst/>
          </a:prstGeom>
        </p:spPr>
      </p:pic>
    </p:spTree>
    <p:extLst>
      <p:ext uri="{BB962C8B-B14F-4D97-AF65-F5344CB8AC3E}">
        <p14:creationId xmlns:p14="http://schemas.microsoft.com/office/powerpoint/2010/main" val="204728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add alt text to an image? </a:t>
            </a:r>
            <a:r>
              <a:rPr lang="en-US" sz="2400" dirty="0"/>
              <a:t>Note: This one you will want to write down.</a:t>
            </a:r>
          </a:p>
        </p:txBody>
      </p:sp>
      <p:sp>
        <p:nvSpPr>
          <p:cNvPr id="3" name="Content Placeholder 2">
            <a:extLst>
              <a:ext uri="{FF2B5EF4-FFF2-40B4-BE49-F238E27FC236}">
                <a16:creationId xmlns:a16="http://schemas.microsoft.com/office/drawing/2014/main" id="{0C42673C-47B6-4C41-B15A-350803CE4250}"/>
              </a:ext>
            </a:extLst>
          </p:cNvPr>
          <p:cNvSpPr>
            <a:spLocks noGrp="1"/>
          </p:cNvSpPr>
          <p:nvPr>
            <p:ph sz="half" idx="1"/>
          </p:nvPr>
        </p:nvSpPr>
        <p:spPr>
          <a:xfrm>
            <a:off x="365760" y="1005839"/>
            <a:ext cx="4400793" cy="2751522"/>
          </a:xfrm>
        </p:spPr>
        <p:txBody>
          <a:bodyPr/>
          <a:lstStyle/>
          <a:p>
            <a:r>
              <a:rPr lang="en-US"/>
              <a:t>Note:  In more recent updates of PowerPoint, you can right click on the image, and use “Edit </a:t>
            </a:r>
            <a:r>
              <a:rPr lang="en-US" u="sng"/>
              <a:t>A</a:t>
            </a:r>
            <a:r>
              <a:rPr lang="en-US"/>
              <a:t>lt Text…” from the context menu.</a:t>
            </a:r>
          </a:p>
        </p:txBody>
      </p:sp>
      <p:pic>
        <p:nvPicPr>
          <p:cNvPr id="6" name="Picture 5" descr="Newer versions include the Edit Alt text option in the context menu when you right click a picture.">
            <a:extLst>
              <a:ext uri="{FF2B5EF4-FFF2-40B4-BE49-F238E27FC236}">
                <a16:creationId xmlns:a16="http://schemas.microsoft.com/office/drawing/2014/main" id="{9281CB44-9DD3-4289-9F03-BB131E12F414}"/>
              </a:ext>
            </a:extLst>
          </p:cNvPr>
          <p:cNvPicPr>
            <a:picLocks noChangeAspect="1"/>
          </p:cNvPicPr>
          <p:nvPr/>
        </p:nvPicPr>
        <p:blipFill rotWithShape="1">
          <a:blip r:embed="rId3"/>
          <a:srcRect l="60745" t="58581" r="33936" b="8802"/>
          <a:stretch/>
        </p:blipFill>
        <p:spPr>
          <a:xfrm>
            <a:off x="479240" y="3837206"/>
            <a:ext cx="3372913" cy="5801409"/>
          </a:xfrm>
          <a:prstGeom prst="rect">
            <a:avLst/>
          </a:prstGeom>
        </p:spPr>
      </p:pic>
      <p:pic>
        <p:nvPicPr>
          <p:cNvPr id="11" name="Online Media 10" descr="Video explaining how to add alternative text to a picture.">
            <a:hlinkClick r:id="" action="ppaction://media"/>
            <a:extLst>
              <a:ext uri="{FF2B5EF4-FFF2-40B4-BE49-F238E27FC236}">
                <a16:creationId xmlns:a16="http://schemas.microsoft.com/office/drawing/2014/main" id="{1266145E-7EFB-42CF-B5F8-B3A3472AEABD}"/>
              </a:ext>
            </a:extLst>
          </p:cNvPr>
          <p:cNvPicPr>
            <a:picLocks noGrp="1" noRot="1" noChangeAspect="1"/>
          </p:cNvPicPr>
          <p:nvPr>
            <p:ph sz="half" idx="2"/>
            <a:videoFile r:link="rId1"/>
          </p:nvPr>
        </p:nvPicPr>
        <p:blipFill>
          <a:blip r:embed="rId4"/>
          <a:stretch>
            <a:fillRect/>
          </a:stretch>
        </p:blipFill>
        <p:spPr>
          <a:xfrm>
            <a:off x="5053514" y="1005839"/>
            <a:ext cx="12762295" cy="7178791"/>
          </a:xfrm>
          <a:prstGeom prst="rect">
            <a:avLst/>
          </a:prstGeom>
        </p:spPr>
      </p:pic>
    </p:spTree>
    <p:extLst>
      <p:ext uri="{BB962C8B-B14F-4D97-AF65-F5344CB8AC3E}">
        <p14:creationId xmlns:p14="http://schemas.microsoft.com/office/powerpoint/2010/main" val="34152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7880-4506-4A0F-9124-022EE9C08CE8}"/>
              </a:ext>
            </a:extLst>
          </p:cNvPr>
          <p:cNvSpPr>
            <a:spLocks noGrp="1"/>
          </p:cNvSpPr>
          <p:nvPr>
            <p:ph type="title"/>
          </p:nvPr>
        </p:nvSpPr>
        <p:spPr/>
        <p:txBody>
          <a:bodyPr/>
          <a:lstStyle/>
          <a:p>
            <a:r>
              <a:rPr lang="en-US" dirty="0"/>
              <a:t>Alt Text.</a:t>
            </a:r>
          </a:p>
        </p:txBody>
      </p:sp>
      <p:sp>
        <p:nvSpPr>
          <p:cNvPr id="3" name="Content Placeholder 2">
            <a:extLst>
              <a:ext uri="{FF2B5EF4-FFF2-40B4-BE49-F238E27FC236}">
                <a16:creationId xmlns:a16="http://schemas.microsoft.com/office/drawing/2014/main" id="{80D92B05-274A-4445-9274-BD0887566048}"/>
              </a:ext>
            </a:extLst>
          </p:cNvPr>
          <p:cNvSpPr>
            <a:spLocks noGrp="1"/>
          </p:cNvSpPr>
          <p:nvPr>
            <p:ph sz="half" idx="1"/>
          </p:nvPr>
        </p:nvSpPr>
        <p:spPr>
          <a:xfrm>
            <a:off x="365759" y="1005839"/>
            <a:ext cx="6983307" cy="6153992"/>
          </a:xfrm>
        </p:spPr>
        <p:txBody>
          <a:bodyPr/>
          <a:lstStyle/>
          <a:p>
            <a:pPr marL="571500" indent="-571500">
              <a:buFont typeface="Arial" panose="020B0604020202020204" pitchFamily="34" charset="0"/>
              <a:buChar char="•"/>
            </a:pPr>
            <a:r>
              <a:rPr lang="en-US" sz="3600" dirty="0"/>
              <a:t>Alternative text is text that can take the place of an image.</a:t>
            </a:r>
          </a:p>
          <a:p>
            <a:pPr marL="571500" indent="-571500">
              <a:buFont typeface="Arial" panose="020B0604020202020204" pitchFamily="34" charset="0"/>
              <a:buChar char="•"/>
            </a:pPr>
            <a:r>
              <a:rPr lang="en-US" sz="3600" dirty="0"/>
              <a:t>Screen readers will say “Image” and then read your Alt Text descriptions.</a:t>
            </a:r>
          </a:p>
          <a:p>
            <a:pPr marL="571500" indent="-571500">
              <a:buFont typeface="Arial" panose="020B0604020202020204" pitchFamily="34" charset="0"/>
              <a:buChar char="•"/>
            </a:pPr>
            <a:r>
              <a:rPr lang="en-US" sz="3600" dirty="0"/>
              <a:t>Do not say “Picture of…” at the beginning of alternative text.</a:t>
            </a:r>
          </a:p>
          <a:p>
            <a:pPr marL="571500" indent="-571500">
              <a:buFont typeface="Arial" panose="020B0604020202020204" pitchFamily="34" charset="0"/>
              <a:buChar char="•"/>
            </a:pPr>
            <a:r>
              <a:rPr lang="en-US" sz="3600" dirty="0"/>
              <a:t>You should also try to describe the image in the regular text of your document.  This helps all students.</a:t>
            </a:r>
          </a:p>
        </p:txBody>
      </p:sp>
      <p:pic>
        <p:nvPicPr>
          <p:cNvPr id="8" name="Picture 7" descr="Screenshot of right clicking on an image to find the alt text options in the context menu.">
            <a:extLst>
              <a:ext uri="{FF2B5EF4-FFF2-40B4-BE49-F238E27FC236}">
                <a16:creationId xmlns:a16="http://schemas.microsoft.com/office/drawing/2014/main" id="{8A5227AB-282A-445F-A84C-D3BE79538359}"/>
              </a:ext>
            </a:extLst>
          </p:cNvPr>
          <p:cNvPicPr>
            <a:picLocks noChangeAspect="1"/>
          </p:cNvPicPr>
          <p:nvPr/>
        </p:nvPicPr>
        <p:blipFill rotWithShape="1">
          <a:blip r:embed="rId3"/>
          <a:srcRect l="59815" t="24763" r="22177" b="15691"/>
          <a:stretch/>
        </p:blipFill>
        <p:spPr>
          <a:xfrm>
            <a:off x="8670943" y="1005839"/>
            <a:ext cx="9133306" cy="8471092"/>
          </a:xfrm>
          <a:prstGeom prst="rect">
            <a:avLst/>
          </a:prstGeom>
        </p:spPr>
      </p:pic>
    </p:spTree>
    <p:extLst>
      <p:ext uri="{BB962C8B-B14F-4D97-AF65-F5344CB8AC3E}">
        <p14:creationId xmlns:p14="http://schemas.microsoft.com/office/powerpoint/2010/main" val="2733361254"/>
      </p:ext>
    </p:extLst>
  </p:cSld>
  <p:clrMapOvr>
    <a:masterClrMapping/>
  </p:clrMapOvr>
</p:sld>
</file>

<file path=ppt/theme/theme1.xml><?xml version="1.0" encoding="utf-8"?>
<a:theme xmlns:a="http://schemas.openxmlformats.org/drawingml/2006/main" name="Office Theme">
  <a:themeElements>
    <a:clrScheme name="Trevors Standard Palette">
      <a:dk1>
        <a:sysClr val="windowText" lastClr="000000"/>
      </a:dk1>
      <a:lt1>
        <a:sysClr val="window" lastClr="FFFFFF"/>
      </a:lt1>
      <a:dk2>
        <a:srgbClr val="44546A"/>
      </a:dk2>
      <a:lt2>
        <a:srgbClr val="E7E6E6"/>
      </a:lt2>
      <a:accent1>
        <a:srgbClr val="1240AB"/>
      </a:accent1>
      <a:accent2>
        <a:srgbClr val="FF7400"/>
      </a:accent2>
      <a:accent3>
        <a:srgbClr val="FFD300"/>
      </a:accent3>
      <a:accent4>
        <a:srgbClr val="00C90D"/>
      </a:accent4>
      <a:accent5>
        <a:srgbClr val="C00000"/>
      </a:accent5>
      <a:accent6>
        <a:srgbClr val="7030A0"/>
      </a:accent6>
      <a:hlink>
        <a:srgbClr val="0563C1"/>
      </a:hlink>
      <a:folHlink>
        <a:srgbClr val="954F72"/>
      </a:folHlink>
    </a:clrScheme>
    <a:fontScheme name="Custom 2">
      <a:majorFont>
        <a:latin typeface="Verdana"/>
        <a:ea typeface=""/>
        <a:cs typeface=""/>
      </a:majorFont>
      <a:minorFont>
        <a:latin typeface="Georg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4939</TotalTime>
  <Words>2296</Words>
  <Application>Microsoft Office PowerPoint</Application>
  <PresentationFormat>Custom</PresentationFormat>
  <Paragraphs>277</Paragraphs>
  <Slides>31</Slides>
  <Notes>13</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Caveat</vt:lpstr>
      <vt:lpstr>Verdana</vt:lpstr>
      <vt:lpstr>Georgia</vt:lpstr>
      <vt:lpstr>Cambria Math</vt:lpstr>
      <vt:lpstr>Calibri</vt:lpstr>
      <vt:lpstr>Office Theme</vt:lpstr>
      <vt:lpstr>Proactive Accessibility – How to Get Started.</vt:lpstr>
      <vt:lpstr>JAWS Example - Poorly Formatted Document</vt:lpstr>
      <vt:lpstr>JAWS Example - Better</vt:lpstr>
      <vt:lpstr>Kurzweil Example - Poor</vt:lpstr>
      <vt:lpstr>Kurzweil Example - Better</vt:lpstr>
      <vt:lpstr>Built-in Accessibility Checker.</vt:lpstr>
      <vt:lpstr>Accessibility Checker In Action.</vt:lpstr>
      <vt:lpstr>How do I add alt text to an image? Note: This one you will want to write down.</vt:lpstr>
      <vt:lpstr>Alt Text.</vt:lpstr>
      <vt:lpstr>Accessibility Guidelines.</vt:lpstr>
      <vt:lpstr>Accessible Fonts.</vt:lpstr>
      <vt:lpstr>Setting Default Fonts.</vt:lpstr>
      <vt:lpstr>Color and Contrast.</vt:lpstr>
      <vt:lpstr>Color Impairment.</vt:lpstr>
      <vt:lpstr>Contrast Tips.</vt:lpstr>
      <vt:lpstr>Placeholders.</vt:lpstr>
      <vt:lpstr>Changing the Layout.</vt:lpstr>
      <vt:lpstr>Adding Placeholders.</vt:lpstr>
      <vt:lpstr>Slide Titles.</vt:lpstr>
      <vt:lpstr>List Tags.</vt:lpstr>
      <vt:lpstr>Reading Order.</vt:lpstr>
      <vt:lpstr>Screen Readers and Equations.</vt:lpstr>
      <vt:lpstr>Animations and Accessible Files.</vt:lpstr>
      <vt:lpstr>Using Accessibility Features in Blackboard – Blackboard Ally</vt:lpstr>
      <vt:lpstr>What Ally's Feedback Looks Like.</vt:lpstr>
      <vt:lpstr>Alternative Formats for All Course Files</vt:lpstr>
      <vt:lpstr>What Ally Recommends (and is Checking for)</vt:lpstr>
      <vt:lpstr>Ally in Action Example 1: Alt Tags</vt:lpstr>
      <vt:lpstr>Ally in Action Example 2: Seizure Inducing Images </vt:lpstr>
      <vt:lpstr>Review</vt:lpstr>
      <vt:lpstr>Reference Materials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Coach Trevor Johnson-Steigelman</dc:creator>
  <cp:lastModifiedBy>Coach Trevor Johnson-Steigelman</cp:lastModifiedBy>
  <cp:revision>3</cp:revision>
  <cp:lastPrinted>2019-01-04T16:15:47Z</cp:lastPrinted>
  <dcterms:created xsi:type="dcterms:W3CDTF">2018-09-14T20:27:57Z</dcterms:created>
  <dcterms:modified xsi:type="dcterms:W3CDTF">2019-05-27T17:01:43Z</dcterms:modified>
</cp:coreProperties>
</file>