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307" r:id="rId3"/>
    <p:sldId id="308" r:id="rId4"/>
    <p:sldId id="306" r:id="rId5"/>
    <p:sldId id="30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DA61A4-ED55-4612-BD64-0E06C552B045}" v="1" dt="2022-11-09T21:41:57.6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nyder, Jacqueline" userId="08f40dd3-c0ae-4749-b9b4-6b27064144af" providerId="ADAL" clId="{17DA61A4-ED55-4612-BD64-0E06C552B045}"/>
    <pc:docChg chg="custSel addSld modSld">
      <pc:chgData name="Snyder, Jacqueline" userId="08f40dd3-c0ae-4749-b9b4-6b27064144af" providerId="ADAL" clId="{17DA61A4-ED55-4612-BD64-0E06C552B045}" dt="2022-11-09T21:55:25.414" v="1023" actId="20577"/>
      <pc:docMkLst>
        <pc:docMk/>
      </pc:docMkLst>
      <pc:sldChg chg="addSp modSp mod">
        <pc:chgData name="Snyder, Jacqueline" userId="08f40dd3-c0ae-4749-b9b4-6b27064144af" providerId="ADAL" clId="{17DA61A4-ED55-4612-BD64-0E06C552B045}" dt="2022-11-09T21:55:25.414" v="1023" actId="20577"/>
        <pc:sldMkLst>
          <pc:docMk/>
          <pc:sldMk cId="4204725696" sldId="306"/>
        </pc:sldMkLst>
        <pc:spChg chg="mod">
          <ac:chgData name="Snyder, Jacqueline" userId="08f40dd3-c0ae-4749-b9b4-6b27064144af" providerId="ADAL" clId="{17DA61A4-ED55-4612-BD64-0E06C552B045}" dt="2022-11-09T21:55:25.414" v="1023" actId="20577"/>
          <ac:spMkLst>
            <pc:docMk/>
            <pc:sldMk cId="4204725696" sldId="306"/>
            <ac:spMk id="2" creationId="{00000000-0000-0000-0000-000000000000}"/>
          </ac:spMkLst>
        </pc:spChg>
        <pc:graphicFrameChg chg="add mod modGraphic">
          <ac:chgData name="Snyder, Jacqueline" userId="08f40dd3-c0ae-4749-b9b4-6b27064144af" providerId="ADAL" clId="{17DA61A4-ED55-4612-BD64-0E06C552B045}" dt="2022-11-09T21:51:14.904" v="1014" actId="122"/>
          <ac:graphicFrameMkLst>
            <pc:docMk/>
            <pc:sldMk cId="4204725696" sldId="306"/>
            <ac:graphicFrameMk id="3" creationId="{0EA7211F-902B-40AF-A4F6-D8F0C48888C8}"/>
          </ac:graphicFrameMkLst>
        </pc:graphicFrameChg>
        <pc:picChg chg="mod">
          <ac:chgData name="Snyder, Jacqueline" userId="08f40dd3-c0ae-4749-b9b4-6b27064144af" providerId="ADAL" clId="{17DA61A4-ED55-4612-BD64-0E06C552B045}" dt="2022-11-09T21:51:05.496" v="1011" actId="14100"/>
          <ac:picMkLst>
            <pc:docMk/>
            <pc:sldMk cId="4204725696" sldId="306"/>
            <ac:picMk id="4" creationId="{00000000-0000-0000-0000-000000000000}"/>
          </ac:picMkLst>
        </pc:picChg>
      </pc:sldChg>
      <pc:sldChg chg="modSp mod">
        <pc:chgData name="Snyder, Jacqueline" userId="08f40dd3-c0ae-4749-b9b4-6b27064144af" providerId="ADAL" clId="{17DA61A4-ED55-4612-BD64-0E06C552B045}" dt="2022-11-09T21:52:51.274" v="1020" actId="14100"/>
        <pc:sldMkLst>
          <pc:docMk/>
          <pc:sldMk cId="2333458803" sldId="308"/>
        </pc:sldMkLst>
        <pc:graphicFrameChg chg="mod modGraphic">
          <ac:chgData name="Snyder, Jacqueline" userId="08f40dd3-c0ae-4749-b9b4-6b27064144af" providerId="ADAL" clId="{17DA61A4-ED55-4612-BD64-0E06C552B045}" dt="2022-11-09T21:52:51.274" v="1020" actId="14100"/>
          <ac:graphicFrameMkLst>
            <pc:docMk/>
            <pc:sldMk cId="2333458803" sldId="308"/>
            <ac:graphicFrameMk id="5" creationId="{F12D5EFB-3A85-4E90-9396-A7CCA55A1237}"/>
          </ac:graphicFrameMkLst>
        </pc:graphicFrameChg>
      </pc:sldChg>
      <pc:sldChg chg="delSp modSp new mod">
        <pc:chgData name="Snyder, Jacqueline" userId="08f40dd3-c0ae-4749-b9b4-6b27064144af" providerId="ADAL" clId="{17DA61A4-ED55-4612-BD64-0E06C552B045}" dt="2022-11-09T21:52:03.484" v="1019" actId="20577"/>
        <pc:sldMkLst>
          <pc:docMk/>
          <pc:sldMk cId="3852690540" sldId="309"/>
        </pc:sldMkLst>
        <pc:spChg chg="del mod">
          <ac:chgData name="Snyder, Jacqueline" userId="08f40dd3-c0ae-4749-b9b4-6b27064144af" providerId="ADAL" clId="{17DA61A4-ED55-4612-BD64-0E06C552B045}" dt="2022-11-09T21:40:34.556" v="441" actId="21"/>
          <ac:spMkLst>
            <pc:docMk/>
            <pc:sldMk cId="3852690540" sldId="309"/>
            <ac:spMk id="2" creationId="{BCD3342A-516A-4E4C-AD70-C69502ACAD5F}"/>
          </ac:spMkLst>
        </pc:spChg>
        <pc:spChg chg="mod">
          <ac:chgData name="Snyder, Jacqueline" userId="08f40dd3-c0ae-4749-b9b4-6b27064144af" providerId="ADAL" clId="{17DA61A4-ED55-4612-BD64-0E06C552B045}" dt="2022-11-09T21:52:03.484" v="1019" actId="20577"/>
          <ac:spMkLst>
            <pc:docMk/>
            <pc:sldMk cId="3852690540" sldId="309"/>
            <ac:spMk id="3" creationId="{978EE543-8141-45CF-9263-E6BF2AB77A03}"/>
          </ac:spMkLst>
        </pc:spChg>
        <pc:spChg chg="del">
          <ac:chgData name="Snyder, Jacqueline" userId="08f40dd3-c0ae-4749-b9b4-6b27064144af" providerId="ADAL" clId="{17DA61A4-ED55-4612-BD64-0E06C552B045}" dt="2022-11-09T21:51:47.994" v="1015" actId="21"/>
          <ac:spMkLst>
            <pc:docMk/>
            <pc:sldMk cId="3852690540" sldId="309"/>
            <ac:spMk id="4" creationId="{7081D2D2-25E0-49DB-B4CB-70B033872AF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682ABB-909E-47A7-87E6-7DC585C5A0D8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FD7C74-710D-408C-9616-46BBDFD149E8}">
      <dgm:prSet phldrT="[Text]"/>
      <dgm:spPr/>
      <dgm:t>
        <a:bodyPr/>
        <a:lstStyle/>
        <a:p>
          <a:r>
            <a:rPr lang="en-US" dirty="0" err="1"/>
            <a:t>GenEd</a:t>
          </a:r>
          <a:r>
            <a:rPr lang="en-US" dirty="0"/>
            <a:t> LOs</a:t>
          </a:r>
        </a:p>
      </dgm:t>
    </dgm:pt>
    <dgm:pt modelId="{08DC4E2A-3370-4CCF-B614-9A08775FD19C}" type="parTrans" cxnId="{821D1D5B-F8BC-43B5-976E-256E5848DB03}">
      <dgm:prSet/>
      <dgm:spPr/>
      <dgm:t>
        <a:bodyPr/>
        <a:lstStyle/>
        <a:p>
          <a:endParaRPr lang="en-US"/>
        </a:p>
      </dgm:t>
    </dgm:pt>
    <dgm:pt modelId="{9703D1B8-9A65-48C9-9928-3B15BC54A54D}" type="sibTrans" cxnId="{821D1D5B-F8BC-43B5-976E-256E5848DB03}">
      <dgm:prSet/>
      <dgm:spPr/>
      <dgm:t>
        <a:bodyPr/>
        <a:lstStyle/>
        <a:p>
          <a:endParaRPr lang="en-US"/>
        </a:p>
      </dgm:t>
    </dgm:pt>
    <dgm:pt modelId="{6079BC07-C0F8-4433-A9E5-A9A339EFD6CF}">
      <dgm:prSet phldrT="[Text]"/>
      <dgm:spPr/>
      <dgm:t>
        <a:bodyPr/>
        <a:lstStyle/>
        <a:p>
          <a:r>
            <a:rPr lang="en-US" dirty="0"/>
            <a:t>Instructional Activities</a:t>
          </a:r>
        </a:p>
      </dgm:t>
    </dgm:pt>
    <dgm:pt modelId="{E1EDA683-4B65-4FDC-9948-9DD46C8F7B8C}" type="parTrans" cxnId="{26701892-DED4-41B2-8F6F-B1486CCEF692}">
      <dgm:prSet/>
      <dgm:spPr/>
      <dgm:t>
        <a:bodyPr/>
        <a:lstStyle/>
        <a:p>
          <a:endParaRPr lang="en-US"/>
        </a:p>
      </dgm:t>
    </dgm:pt>
    <dgm:pt modelId="{32012638-A2F0-40BA-B2A7-8C89D93C5A0F}" type="sibTrans" cxnId="{26701892-DED4-41B2-8F6F-B1486CCEF692}">
      <dgm:prSet/>
      <dgm:spPr/>
      <dgm:t>
        <a:bodyPr/>
        <a:lstStyle/>
        <a:p>
          <a:endParaRPr lang="en-US"/>
        </a:p>
      </dgm:t>
    </dgm:pt>
    <dgm:pt modelId="{42C99208-5C69-40E3-B1A6-5D2619FA6B89}">
      <dgm:prSet phldrT="[Text]"/>
      <dgm:spPr/>
      <dgm:t>
        <a:bodyPr/>
        <a:lstStyle/>
        <a:p>
          <a:r>
            <a:rPr lang="en-US" dirty="0"/>
            <a:t>Assessments</a:t>
          </a:r>
        </a:p>
      </dgm:t>
    </dgm:pt>
    <dgm:pt modelId="{6FFEE5F8-DDAF-4856-9EB6-97B7B097F047}" type="parTrans" cxnId="{52670DB8-ECB1-4BDD-A6C7-B7782A847403}">
      <dgm:prSet/>
      <dgm:spPr/>
      <dgm:t>
        <a:bodyPr/>
        <a:lstStyle/>
        <a:p>
          <a:endParaRPr lang="en-US"/>
        </a:p>
      </dgm:t>
    </dgm:pt>
    <dgm:pt modelId="{189EF974-6B25-40DF-938C-51F676EEEA3B}" type="sibTrans" cxnId="{52670DB8-ECB1-4BDD-A6C7-B7782A847403}">
      <dgm:prSet/>
      <dgm:spPr/>
      <dgm:t>
        <a:bodyPr/>
        <a:lstStyle/>
        <a:p>
          <a:endParaRPr lang="en-US"/>
        </a:p>
      </dgm:t>
    </dgm:pt>
    <dgm:pt modelId="{8A040415-2223-4659-8DF3-581EC4EC16DE}" type="pres">
      <dgm:prSet presAssocID="{E6682ABB-909E-47A7-87E6-7DC585C5A0D8}" presName="Name0" presStyleCnt="0">
        <dgm:presLayoutVars>
          <dgm:dir/>
          <dgm:resizeHandles val="exact"/>
        </dgm:presLayoutVars>
      </dgm:prSet>
      <dgm:spPr/>
    </dgm:pt>
    <dgm:pt modelId="{2CAF31D8-CC5E-4030-94F3-1E807B0947B3}" type="pres">
      <dgm:prSet presAssocID="{B5FD7C74-710D-408C-9616-46BBDFD149E8}" presName="node" presStyleLbl="node1" presStyleIdx="0" presStyleCnt="3">
        <dgm:presLayoutVars>
          <dgm:bulletEnabled val="1"/>
        </dgm:presLayoutVars>
      </dgm:prSet>
      <dgm:spPr/>
    </dgm:pt>
    <dgm:pt modelId="{22246D04-70BA-4F12-8CED-891497B20019}" type="pres">
      <dgm:prSet presAssocID="{9703D1B8-9A65-48C9-9928-3B15BC54A54D}" presName="sibTrans" presStyleLbl="sibTrans2D1" presStyleIdx="0" presStyleCnt="3"/>
      <dgm:spPr/>
    </dgm:pt>
    <dgm:pt modelId="{F07CF68A-ADFC-4586-88E9-1F310D97E8CC}" type="pres">
      <dgm:prSet presAssocID="{9703D1B8-9A65-48C9-9928-3B15BC54A54D}" presName="connectorText" presStyleLbl="sibTrans2D1" presStyleIdx="0" presStyleCnt="3"/>
      <dgm:spPr/>
    </dgm:pt>
    <dgm:pt modelId="{C8FEB7C0-3F4A-41D9-80E2-C48705DB9AB0}" type="pres">
      <dgm:prSet presAssocID="{6079BC07-C0F8-4433-A9E5-A9A339EFD6CF}" presName="node" presStyleLbl="node1" presStyleIdx="1" presStyleCnt="3">
        <dgm:presLayoutVars>
          <dgm:bulletEnabled val="1"/>
        </dgm:presLayoutVars>
      </dgm:prSet>
      <dgm:spPr/>
    </dgm:pt>
    <dgm:pt modelId="{8CB71263-1060-4B09-81B3-8B7192E12F38}" type="pres">
      <dgm:prSet presAssocID="{32012638-A2F0-40BA-B2A7-8C89D93C5A0F}" presName="sibTrans" presStyleLbl="sibTrans2D1" presStyleIdx="1" presStyleCnt="3"/>
      <dgm:spPr/>
    </dgm:pt>
    <dgm:pt modelId="{D4CE8DFA-2F6E-4441-B24E-16090D4F9315}" type="pres">
      <dgm:prSet presAssocID="{32012638-A2F0-40BA-B2A7-8C89D93C5A0F}" presName="connectorText" presStyleLbl="sibTrans2D1" presStyleIdx="1" presStyleCnt="3"/>
      <dgm:spPr/>
    </dgm:pt>
    <dgm:pt modelId="{67EEE42A-193D-45CB-A56A-CBEF5C29033D}" type="pres">
      <dgm:prSet presAssocID="{42C99208-5C69-40E3-B1A6-5D2619FA6B89}" presName="node" presStyleLbl="node1" presStyleIdx="2" presStyleCnt="3">
        <dgm:presLayoutVars>
          <dgm:bulletEnabled val="1"/>
        </dgm:presLayoutVars>
      </dgm:prSet>
      <dgm:spPr/>
    </dgm:pt>
    <dgm:pt modelId="{9DD15830-BEE9-46A4-BA6E-05B851733A9A}" type="pres">
      <dgm:prSet presAssocID="{189EF974-6B25-40DF-938C-51F676EEEA3B}" presName="sibTrans" presStyleLbl="sibTrans2D1" presStyleIdx="2" presStyleCnt="3"/>
      <dgm:spPr/>
    </dgm:pt>
    <dgm:pt modelId="{0366D862-18F4-49E9-8549-621DFF26527A}" type="pres">
      <dgm:prSet presAssocID="{189EF974-6B25-40DF-938C-51F676EEEA3B}" presName="connectorText" presStyleLbl="sibTrans2D1" presStyleIdx="2" presStyleCnt="3"/>
      <dgm:spPr/>
    </dgm:pt>
  </dgm:ptLst>
  <dgm:cxnLst>
    <dgm:cxn modelId="{279AEE2D-1D45-4298-A176-7684602E2266}" type="presOf" srcId="{32012638-A2F0-40BA-B2A7-8C89D93C5A0F}" destId="{8CB71263-1060-4B09-81B3-8B7192E12F38}" srcOrd="0" destOrd="0" presId="urn:microsoft.com/office/officeart/2005/8/layout/cycle7"/>
    <dgm:cxn modelId="{821D1D5B-F8BC-43B5-976E-256E5848DB03}" srcId="{E6682ABB-909E-47A7-87E6-7DC585C5A0D8}" destId="{B5FD7C74-710D-408C-9616-46BBDFD149E8}" srcOrd="0" destOrd="0" parTransId="{08DC4E2A-3370-4CCF-B614-9A08775FD19C}" sibTransId="{9703D1B8-9A65-48C9-9928-3B15BC54A54D}"/>
    <dgm:cxn modelId="{1DEE9479-4EDC-4ED1-8FFF-C2237CEFA6B8}" type="presOf" srcId="{9703D1B8-9A65-48C9-9928-3B15BC54A54D}" destId="{22246D04-70BA-4F12-8CED-891497B20019}" srcOrd="0" destOrd="0" presId="urn:microsoft.com/office/officeart/2005/8/layout/cycle7"/>
    <dgm:cxn modelId="{F90D2F80-F3A1-48F5-92FC-0485E7CE883C}" type="presOf" srcId="{42C99208-5C69-40E3-B1A6-5D2619FA6B89}" destId="{67EEE42A-193D-45CB-A56A-CBEF5C29033D}" srcOrd="0" destOrd="0" presId="urn:microsoft.com/office/officeart/2005/8/layout/cycle7"/>
    <dgm:cxn modelId="{4AD5538B-6091-417F-969C-04B1F92DE4E8}" type="presOf" srcId="{6079BC07-C0F8-4433-A9E5-A9A339EFD6CF}" destId="{C8FEB7C0-3F4A-41D9-80E2-C48705DB9AB0}" srcOrd="0" destOrd="0" presId="urn:microsoft.com/office/officeart/2005/8/layout/cycle7"/>
    <dgm:cxn modelId="{B32E8190-FF96-47F2-8429-BF46BD6E8BC1}" type="presOf" srcId="{32012638-A2F0-40BA-B2A7-8C89D93C5A0F}" destId="{D4CE8DFA-2F6E-4441-B24E-16090D4F9315}" srcOrd="1" destOrd="0" presId="urn:microsoft.com/office/officeart/2005/8/layout/cycle7"/>
    <dgm:cxn modelId="{26701892-DED4-41B2-8F6F-B1486CCEF692}" srcId="{E6682ABB-909E-47A7-87E6-7DC585C5A0D8}" destId="{6079BC07-C0F8-4433-A9E5-A9A339EFD6CF}" srcOrd="1" destOrd="0" parTransId="{E1EDA683-4B65-4FDC-9948-9DD46C8F7B8C}" sibTransId="{32012638-A2F0-40BA-B2A7-8C89D93C5A0F}"/>
    <dgm:cxn modelId="{DEA82E9A-DDD7-48E9-A526-BF9B5CAAA470}" type="presOf" srcId="{189EF974-6B25-40DF-938C-51F676EEEA3B}" destId="{0366D862-18F4-49E9-8549-621DFF26527A}" srcOrd="1" destOrd="0" presId="urn:microsoft.com/office/officeart/2005/8/layout/cycle7"/>
    <dgm:cxn modelId="{33AFEBA8-1529-43C8-A29D-3ED1C555199C}" type="presOf" srcId="{9703D1B8-9A65-48C9-9928-3B15BC54A54D}" destId="{F07CF68A-ADFC-4586-88E9-1F310D97E8CC}" srcOrd="1" destOrd="0" presId="urn:microsoft.com/office/officeart/2005/8/layout/cycle7"/>
    <dgm:cxn modelId="{109A3FB6-97F2-4461-B4B2-19A85507EF99}" type="presOf" srcId="{189EF974-6B25-40DF-938C-51F676EEEA3B}" destId="{9DD15830-BEE9-46A4-BA6E-05B851733A9A}" srcOrd="0" destOrd="0" presId="urn:microsoft.com/office/officeart/2005/8/layout/cycle7"/>
    <dgm:cxn modelId="{52670DB8-ECB1-4BDD-A6C7-B7782A847403}" srcId="{E6682ABB-909E-47A7-87E6-7DC585C5A0D8}" destId="{42C99208-5C69-40E3-B1A6-5D2619FA6B89}" srcOrd="2" destOrd="0" parTransId="{6FFEE5F8-DDAF-4856-9EB6-97B7B097F047}" sibTransId="{189EF974-6B25-40DF-938C-51F676EEEA3B}"/>
    <dgm:cxn modelId="{48EAADD6-6D35-4341-BB0E-97BCC1684CDE}" type="presOf" srcId="{E6682ABB-909E-47A7-87E6-7DC585C5A0D8}" destId="{8A040415-2223-4659-8DF3-581EC4EC16DE}" srcOrd="0" destOrd="0" presId="urn:microsoft.com/office/officeart/2005/8/layout/cycle7"/>
    <dgm:cxn modelId="{3FF65EDE-D9A4-4D74-85FA-4EED1A3C932D}" type="presOf" srcId="{B5FD7C74-710D-408C-9616-46BBDFD149E8}" destId="{2CAF31D8-CC5E-4030-94F3-1E807B0947B3}" srcOrd="0" destOrd="0" presId="urn:microsoft.com/office/officeart/2005/8/layout/cycle7"/>
    <dgm:cxn modelId="{40D3A085-A090-47E0-A849-154B024A8EF4}" type="presParOf" srcId="{8A040415-2223-4659-8DF3-581EC4EC16DE}" destId="{2CAF31D8-CC5E-4030-94F3-1E807B0947B3}" srcOrd="0" destOrd="0" presId="urn:microsoft.com/office/officeart/2005/8/layout/cycle7"/>
    <dgm:cxn modelId="{89EC85B2-433E-43B4-9858-7045DC5E1733}" type="presParOf" srcId="{8A040415-2223-4659-8DF3-581EC4EC16DE}" destId="{22246D04-70BA-4F12-8CED-891497B20019}" srcOrd="1" destOrd="0" presId="urn:microsoft.com/office/officeart/2005/8/layout/cycle7"/>
    <dgm:cxn modelId="{1DD53A8E-8A78-4E82-9CA0-59A79F8D9B17}" type="presParOf" srcId="{22246D04-70BA-4F12-8CED-891497B20019}" destId="{F07CF68A-ADFC-4586-88E9-1F310D97E8CC}" srcOrd="0" destOrd="0" presId="urn:microsoft.com/office/officeart/2005/8/layout/cycle7"/>
    <dgm:cxn modelId="{57904017-F347-4FAB-B8A6-4A545FF00807}" type="presParOf" srcId="{8A040415-2223-4659-8DF3-581EC4EC16DE}" destId="{C8FEB7C0-3F4A-41D9-80E2-C48705DB9AB0}" srcOrd="2" destOrd="0" presId="urn:microsoft.com/office/officeart/2005/8/layout/cycle7"/>
    <dgm:cxn modelId="{23FDC3ED-F1CB-4613-B6BE-D43D282F2B90}" type="presParOf" srcId="{8A040415-2223-4659-8DF3-581EC4EC16DE}" destId="{8CB71263-1060-4B09-81B3-8B7192E12F38}" srcOrd="3" destOrd="0" presId="urn:microsoft.com/office/officeart/2005/8/layout/cycle7"/>
    <dgm:cxn modelId="{2CDD872C-90B4-4FC6-A636-97B22F32FC28}" type="presParOf" srcId="{8CB71263-1060-4B09-81B3-8B7192E12F38}" destId="{D4CE8DFA-2F6E-4441-B24E-16090D4F9315}" srcOrd="0" destOrd="0" presId="urn:microsoft.com/office/officeart/2005/8/layout/cycle7"/>
    <dgm:cxn modelId="{1FA7E983-47DB-477A-8F61-4492CC71814B}" type="presParOf" srcId="{8A040415-2223-4659-8DF3-581EC4EC16DE}" destId="{67EEE42A-193D-45CB-A56A-CBEF5C29033D}" srcOrd="4" destOrd="0" presId="urn:microsoft.com/office/officeart/2005/8/layout/cycle7"/>
    <dgm:cxn modelId="{5C0C63C7-21E6-49E1-8C62-A783796C7F38}" type="presParOf" srcId="{8A040415-2223-4659-8DF3-581EC4EC16DE}" destId="{9DD15830-BEE9-46A4-BA6E-05B851733A9A}" srcOrd="5" destOrd="0" presId="urn:microsoft.com/office/officeart/2005/8/layout/cycle7"/>
    <dgm:cxn modelId="{E43F15B1-EB22-44DC-935B-880A029A9CAC}" type="presParOf" srcId="{9DD15830-BEE9-46A4-BA6E-05B851733A9A}" destId="{0366D862-18F4-49E9-8549-621DFF26527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AF31D8-CC5E-4030-94F3-1E807B0947B3}">
      <dsp:nvSpPr>
        <dsp:cNvPr id="0" name=""/>
        <dsp:cNvSpPr/>
      </dsp:nvSpPr>
      <dsp:spPr>
        <a:xfrm>
          <a:off x="1986905" y="1055"/>
          <a:ext cx="2172989" cy="1086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GenEd</a:t>
          </a:r>
          <a:r>
            <a:rPr lang="en-US" sz="2800" kern="1200" dirty="0"/>
            <a:t> LOs</a:t>
          </a:r>
        </a:p>
      </dsp:txBody>
      <dsp:txXfrm>
        <a:off x="2018727" y="32877"/>
        <a:ext cx="2109345" cy="1022850"/>
      </dsp:txXfrm>
    </dsp:sp>
    <dsp:sp modelId="{22246D04-70BA-4F12-8CED-891497B20019}">
      <dsp:nvSpPr>
        <dsp:cNvPr id="0" name=""/>
        <dsp:cNvSpPr/>
      </dsp:nvSpPr>
      <dsp:spPr>
        <a:xfrm rot="3600000">
          <a:off x="3404512" y="1907479"/>
          <a:ext cx="1131386" cy="3802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3518594" y="1983534"/>
        <a:ext cx="903222" cy="228163"/>
      </dsp:txXfrm>
    </dsp:sp>
    <dsp:sp modelId="{C8FEB7C0-3F4A-41D9-80E2-C48705DB9AB0}">
      <dsp:nvSpPr>
        <dsp:cNvPr id="0" name=""/>
        <dsp:cNvSpPr/>
      </dsp:nvSpPr>
      <dsp:spPr>
        <a:xfrm>
          <a:off x="3780516" y="3107682"/>
          <a:ext cx="2172989" cy="1086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Instructional Activities</a:t>
          </a:r>
        </a:p>
      </dsp:txBody>
      <dsp:txXfrm>
        <a:off x="3812338" y="3139504"/>
        <a:ext cx="2109345" cy="1022850"/>
      </dsp:txXfrm>
    </dsp:sp>
    <dsp:sp modelId="{8CB71263-1060-4B09-81B3-8B7192E12F38}">
      <dsp:nvSpPr>
        <dsp:cNvPr id="0" name=""/>
        <dsp:cNvSpPr/>
      </dsp:nvSpPr>
      <dsp:spPr>
        <a:xfrm rot="10800000">
          <a:off x="2507706" y="3460793"/>
          <a:ext cx="1131386" cy="3802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10800000">
        <a:off x="2621788" y="3536848"/>
        <a:ext cx="903222" cy="228163"/>
      </dsp:txXfrm>
    </dsp:sp>
    <dsp:sp modelId="{67EEE42A-193D-45CB-A56A-CBEF5C29033D}">
      <dsp:nvSpPr>
        <dsp:cNvPr id="0" name=""/>
        <dsp:cNvSpPr/>
      </dsp:nvSpPr>
      <dsp:spPr>
        <a:xfrm>
          <a:off x="193293" y="3107682"/>
          <a:ext cx="2172989" cy="1086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Assessments</a:t>
          </a:r>
        </a:p>
      </dsp:txBody>
      <dsp:txXfrm>
        <a:off x="225115" y="3139504"/>
        <a:ext cx="2109345" cy="1022850"/>
      </dsp:txXfrm>
    </dsp:sp>
    <dsp:sp modelId="{9DD15830-BEE9-46A4-BA6E-05B851733A9A}">
      <dsp:nvSpPr>
        <dsp:cNvPr id="0" name=""/>
        <dsp:cNvSpPr/>
      </dsp:nvSpPr>
      <dsp:spPr>
        <a:xfrm rot="18000000">
          <a:off x="1610900" y="1907479"/>
          <a:ext cx="1131386" cy="3802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1724982" y="1983534"/>
        <a:ext cx="903222" cy="228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434B2-C61C-4827-B7B9-E236883F2D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7583FF-E268-4A48-B02E-CCFAA8652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72CF4-2B51-4762-BE0B-36EF16084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7A6F-4F76-454C-9828-2FF11AFA70A4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87844-B550-4EF4-A0AE-FCE698E2C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A3A25-0D97-4570-A8CF-32859649A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70EF-7FEF-4F85-B2C4-75D098536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24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17B4F-3B34-4195-A46B-0D369E7A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6B30BF-E400-4678-A7AE-064926009B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FB295-2088-41D2-A74D-41ABA7725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7A6F-4F76-454C-9828-2FF11AFA70A4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93F3D-2A05-411A-AF1B-2294E0FB5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9DF06-B5D6-4DFE-ADE0-138D167DC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70EF-7FEF-4F85-B2C4-75D098536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1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0F2550-8186-49C6-AACB-21F8B825A4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9E3C4D-8ABA-45DB-8C42-2905535498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55DF5-2FF6-40D0-88B1-1847996F9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7A6F-4F76-454C-9828-2FF11AFA70A4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B7C3C-D621-490B-AA38-2E08D4252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84694-6142-41E7-8D6B-7C6A1FACD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70EF-7FEF-4F85-B2C4-75D098536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6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508BC1-7ABB-42C8-B268-3C6F4FD455DE}"/>
              </a:ext>
            </a:extLst>
          </p:cNvPr>
          <p:cNvSpPr/>
          <p:nvPr userDrawn="1"/>
        </p:nvSpPr>
        <p:spPr>
          <a:xfrm>
            <a:off x="200025" y="-1"/>
            <a:ext cx="119919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1500" y="0"/>
            <a:ext cx="6034088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4A5F51-C7E6-44CC-ADF3-1C83AA35D0DC}"/>
              </a:ext>
            </a:extLst>
          </p:cNvPr>
          <p:cNvSpPr/>
          <p:nvPr userDrawn="1"/>
        </p:nvSpPr>
        <p:spPr>
          <a:xfrm>
            <a:off x="0" y="1"/>
            <a:ext cx="371475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5625" y="1512889"/>
            <a:ext cx="4986338" cy="3262311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5625" y="4927600"/>
            <a:ext cx="4986338" cy="9763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87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61F05-0916-46B6-8124-7D1479871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C650A-5192-4421-A682-9F75A8AEC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E0E67-F9BF-4D1B-ADED-DC0DD5474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7A6F-4F76-454C-9828-2FF11AFA70A4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75980-6969-49EA-9E58-90B07744C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441F54-0D9F-4E2E-ADF1-B961E80A2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70EF-7FEF-4F85-B2C4-75D098536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57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842D3-12E5-4A8B-BE92-629076581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F566CF-0B39-4CD7-8B09-AD172339A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15BE9-6FDB-4471-A50C-30900E544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7A6F-4F76-454C-9828-2FF11AFA70A4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4646F-539B-4D1A-A1C8-6FE6C4D24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C223-0CA0-4878-929C-FAE098E73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70EF-7FEF-4F85-B2C4-75D098536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E284-1F36-4893-A476-6B843B169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ADE2E-7411-4A04-9D90-1D06A6DC22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8CA8CB-14EA-424F-89F6-B5CE42EDD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C5D0D-1B54-46A5-B745-082435E1B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7A6F-4F76-454C-9828-2FF11AFA70A4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3A62BE-9302-4C98-B686-801895D9B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4A5621-9D4A-4C0C-AAD9-431BE50C5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70EF-7FEF-4F85-B2C4-75D098536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14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DC305-9962-46FF-A7FF-640543A27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6ABF1-E0C2-41D6-9B3F-7B8C35A9A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BF55F2-92AE-43AC-A4A6-A7E932839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1710CF-ECE8-43AC-A329-DC4BE02AFC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1052E0-84CB-466D-B033-523DBCF7B1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6112A3-44E4-4079-951A-0171B11F3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7A6F-4F76-454C-9828-2FF11AFA70A4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6A493F-5425-4EB5-8EB3-1D18A0B96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5D08D-84D1-4DA5-95E5-7F062F9C5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70EF-7FEF-4F85-B2C4-75D098536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939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2B458-2DA4-4709-A6D4-149FD42E1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A6001D-B776-4D6F-8B8F-823A091C7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7A6F-4F76-454C-9828-2FF11AFA70A4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B6328-EEB7-4482-9C98-82D96E749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D61A17-64ED-4929-8593-392FE7CE8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70EF-7FEF-4F85-B2C4-75D098536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68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5DF8CB-CA8A-42A9-A937-EF9D8415A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7A6F-4F76-454C-9828-2FF11AFA70A4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59E967-24CA-40E3-BE41-EB70BB942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B93BE1-5AF1-4986-ACD5-DC652658F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70EF-7FEF-4F85-B2C4-75D098536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31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9801-AE79-4651-8EF3-FC373A8EF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96BA1-D3FA-42C3-BCC6-931A5F4D8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EC470B-D341-4D5B-98EB-B79749C02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E15FBB-5BF3-4BA0-9670-2C113D170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7A6F-4F76-454C-9828-2FF11AFA70A4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C4048A-1081-4390-AB04-FF11B62F1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DA021-E7BD-4E51-A77F-24A88089C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70EF-7FEF-4F85-B2C4-75D098536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616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64065-FF5F-4450-8A1A-B058E35BC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2368D0-C6CD-4314-8D8A-09684B26D5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81BBF-000F-4491-883D-E2C258E08A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974A3F-4A02-4067-A258-AEF4A2F1A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7A6F-4F76-454C-9828-2FF11AFA70A4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6604F5-2118-47E7-A5BA-12013542B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9C241-2C49-4222-87AB-F1DAAFE43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70EF-7FEF-4F85-B2C4-75D098536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62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D6A1F-E04D-4A1A-BFAC-BB9D332B4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87AB8-FAF8-4359-89EE-DE010CCFF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0BC98-1347-4DA8-8979-517AEEF1DF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17A6F-4F76-454C-9828-2FF11AFA70A4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4A055-5283-436F-8490-40172973BE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CFA5E-26F1-4D64-9ECE-BAAB25EAA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570EF-7FEF-4F85-B2C4-75D098536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9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117" y="308012"/>
            <a:ext cx="1933845" cy="10288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5956" y="0"/>
            <a:ext cx="9049078" cy="1629103"/>
          </a:xfrm>
        </p:spPr>
        <p:txBody>
          <a:bodyPr>
            <a:normAutofit/>
          </a:bodyPr>
          <a:lstStyle/>
          <a:p>
            <a:r>
              <a:rPr lang="en-US" dirty="0"/>
              <a:t>Breakout 2</a:t>
            </a:r>
          </a:p>
        </p:txBody>
      </p:sp>
      <p:sp>
        <p:nvSpPr>
          <p:cNvPr id="6" name="Subtitle 8"/>
          <p:cNvSpPr txBox="1">
            <a:spLocks/>
          </p:cNvSpPr>
          <p:nvPr/>
        </p:nvSpPr>
        <p:spPr>
          <a:xfrm>
            <a:off x="1282700" y="2470921"/>
            <a:ext cx="9372600" cy="33075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4400" b="1" dirty="0"/>
          </a:p>
          <a:p>
            <a:pPr algn="ctr"/>
            <a:r>
              <a:rPr lang="en-US" sz="4400" b="1" dirty="0"/>
              <a:t>New Gen Ed </a:t>
            </a:r>
          </a:p>
          <a:p>
            <a:pPr algn="ctr"/>
            <a:r>
              <a:rPr lang="en-US" sz="4400" b="1" dirty="0"/>
              <a:t>Assessment Tools &amp; Strategies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727335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7E6CDB1-358B-49FB-85DF-EF0235CA9F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9400" y="1721116"/>
            <a:ext cx="3886200" cy="2661178"/>
          </a:xfrm>
        </p:spPr>
        <p:txBody>
          <a:bodyPr/>
          <a:lstStyle/>
          <a:p>
            <a:r>
              <a:rPr lang="en-US" b="1" dirty="0"/>
              <a:t>Why is this important to discuss?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5F495EC-7EE2-4DD3-9075-2762F8275E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8005351"/>
              </p:ext>
            </p:extLst>
          </p:nvPr>
        </p:nvGraphicFramePr>
        <p:xfrm>
          <a:off x="901700" y="954089"/>
          <a:ext cx="6146800" cy="4195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714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24A107E-07C1-438B-9E9D-2DF74A8A5E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1525" y="344489"/>
            <a:ext cx="4986338" cy="1065211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12D5EFB-3A85-4E90-9396-A7CCA55A1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278245"/>
              </p:ext>
            </p:extLst>
          </p:nvPr>
        </p:nvGraphicFramePr>
        <p:xfrm>
          <a:off x="1652632" y="1627465"/>
          <a:ext cx="8741328" cy="3793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2340">
                  <a:extLst>
                    <a:ext uri="{9D8B030D-6E8A-4147-A177-3AD203B41FA5}">
                      <a16:colId xmlns:a16="http://schemas.microsoft.com/office/drawing/2014/main" val="4028146267"/>
                    </a:ext>
                  </a:extLst>
                </a:gridCol>
                <a:gridCol w="2974494">
                  <a:extLst>
                    <a:ext uri="{9D8B030D-6E8A-4147-A177-3AD203B41FA5}">
                      <a16:colId xmlns:a16="http://schemas.microsoft.com/office/drawing/2014/main" val="1482353969"/>
                    </a:ext>
                  </a:extLst>
                </a:gridCol>
                <a:gridCol w="2974494">
                  <a:extLst>
                    <a:ext uri="{9D8B030D-6E8A-4147-A177-3AD203B41FA5}">
                      <a16:colId xmlns:a16="http://schemas.microsoft.com/office/drawing/2014/main" val="322727756"/>
                    </a:ext>
                  </a:extLst>
                </a:gridCol>
              </a:tblGrid>
              <a:tr h="220441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GenEdLO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Instructional 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Assessment Tool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1800524"/>
                  </a:ext>
                </a:extLst>
              </a:tr>
              <a:tr h="1589571">
                <a:tc>
                  <a:txBody>
                    <a:bodyPr/>
                    <a:lstStyle/>
                    <a:p>
                      <a:r>
                        <a:rPr lang="en-US" dirty="0"/>
                        <a:t>Analyze the role that complex networks of social structures and systems…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Case study analysis, article close read with critical thinking responses, class discussion, presentation, debate,…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Multiple choice quiz that focuses on factual recall.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678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458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7182" y="308012"/>
            <a:ext cx="1514780" cy="8058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455" y="82423"/>
            <a:ext cx="9049078" cy="1028844"/>
          </a:xfrm>
        </p:spPr>
        <p:txBody>
          <a:bodyPr>
            <a:normAutofit/>
          </a:bodyPr>
          <a:lstStyle/>
          <a:p>
            <a:r>
              <a:rPr lang="en-US" sz="4000"/>
              <a:t>Verbs </a:t>
            </a:r>
            <a:r>
              <a:rPr lang="en-US" sz="4000" dirty="0"/>
              <a:t>from </a:t>
            </a:r>
            <a:r>
              <a:rPr lang="en-US" sz="4000" dirty="0" err="1"/>
              <a:t>GenEd</a:t>
            </a:r>
            <a:r>
              <a:rPr lang="en-US" sz="4000" dirty="0"/>
              <a:t> Framework</a:t>
            </a:r>
          </a:p>
        </p:txBody>
      </p:sp>
      <p:sp>
        <p:nvSpPr>
          <p:cNvPr id="6" name="Subtitle 8"/>
          <p:cNvSpPr txBox="1">
            <a:spLocks/>
          </p:cNvSpPr>
          <p:nvPr/>
        </p:nvSpPr>
        <p:spPr>
          <a:xfrm>
            <a:off x="1003300" y="2001020"/>
            <a:ext cx="10502899" cy="42946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7200" dirty="0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EA7211F-902B-40AF-A4F6-D8F0C4888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140407"/>
              </p:ext>
            </p:extLst>
          </p:nvPr>
        </p:nvGraphicFramePr>
        <p:xfrm>
          <a:off x="806099" y="1342238"/>
          <a:ext cx="10897300" cy="4885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0114">
                  <a:extLst>
                    <a:ext uri="{9D8B030D-6E8A-4147-A177-3AD203B41FA5}">
                      <a16:colId xmlns:a16="http://schemas.microsoft.com/office/drawing/2014/main" val="1045082129"/>
                    </a:ext>
                  </a:extLst>
                </a:gridCol>
                <a:gridCol w="6107186">
                  <a:extLst>
                    <a:ext uri="{9D8B030D-6E8A-4147-A177-3AD203B41FA5}">
                      <a16:colId xmlns:a16="http://schemas.microsoft.com/office/drawing/2014/main" val="682894058"/>
                    </a:ext>
                  </a:extLst>
                </a:gridCol>
              </a:tblGrid>
              <a:tr h="3232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Knowledge and Skill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Verbs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080640"/>
                  </a:ext>
                </a:extLst>
              </a:tr>
              <a:tr h="571938">
                <a:tc>
                  <a:txBody>
                    <a:bodyPr/>
                    <a:lstStyle/>
                    <a:p>
                      <a:r>
                        <a:rPr lang="en-US" sz="2000" dirty="0"/>
                        <a:t>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Research, develop, organize, evaluate, demonstrate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0770"/>
                  </a:ext>
                </a:extLst>
              </a:tr>
              <a:tr h="323269">
                <a:tc>
                  <a:txBody>
                    <a:bodyPr/>
                    <a:lstStyle/>
                    <a:p>
                      <a:r>
                        <a:rPr lang="en-US" sz="2000" dirty="0"/>
                        <a:t>DEISJ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Describe, analyze, apply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552221"/>
                  </a:ext>
                </a:extLst>
              </a:tr>
              <a:tr h="571938">
                <a:tc>
                  <a:txBody>
                    <a:bodyPr/>
                    <a:lstStyle/>
                    <a:p>
                      <a:r>
                        <a:rPr lang="en-US" sz="2000" dirty="0"/>
                        <a:t>Mathematics (and Quantitative Reasoning)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Interpret, infer, represent, employ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74477"/>
                  </a:ext>
                </a:extLst>
              </a:tr>
              <a:tr h="571938">
                <a:tc>
                  <a:txBody>
                    <a:bodyPr/>
                    <a:lstStyle/>
                    <a:p>
                      <a:r>
                        <a:rPr lang="en-US" sz="2000" dirty="0"/>
                        <a:t>Natural Sciences (and Scientific Reasoning)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Understanding, 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838240"/>
                  </a:ext>
                </a:extLst>
              </a:tr>
              <a:tr h="323269">
                <a:tc>
                  <a:txBody>
                    <a:bodyPr/>
                    <a:lstStyle/>
                    <a:p>
                      <a:r>
                        <a:rPr lang="en-US" sz="2000" dirty="0"/>
                        <a:t>Humanities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Demonstrate knowledge, recognize, analyze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057427"/>
                  </a:ext>
                </a:extLst>
              </a:tr>
              <a:tr h="323269">
                <a:tc>
                  <a:txBody>
                    <a:bodyPr/>
                    <a:lstStyle/>
                    <a:p>
                      <a:r>
                        <a:rPr lang="en-US" sz="2000" dirty="0"/>
                        <a:t>Social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Describe, demonstrate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762625"/>
                  </a:ext>
                </a:extLst>
              </a:tr>
              <a:tr h="321446">
                <a:tc>
                  <a:txBody>
                    <a:bodyPr/>
                    <a:lstStyle/>
                    <a:p>
                      <a:r>
                        <a:rPr lang="en-US" sz="2000" dirty="0"/>
                        <a:t>The Arts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Demonstrate understanding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251697"/>
                  </a:ext>
                </a:extLst>
              </a:tr>
              <a:tr h="321446">
                <a:tc>
                  <a:txBody>
                    <a:bodyPr/>
                    <a:lstStyle/>
                    <a:p>
                      <a:r>
                        <a:rPr lang="en-US" sz="2000" dirty="0"/>
                        <a:t>US History and Civic Engagement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Demonstrate understanding, understand, apply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94302"/>
                  </a:ext>
                </a:extLst>
              </a:tr>
              <a:tr h="321446">
                <a:tc>
                  <a:txBody>
                    <a:bodyPr/>
                    <a:lstStyle/>
                    <a:p>
                      <a:r>
                        <a:rPr lang="en-US" sz="2000" dirty="0"/>
                        <a:t>World History and Global Awareness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Demonstrate knowledge, demonstrate understanding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438094"/>
                  </a:ext>
                </a:extLst>
              </a:tr>
              <a:tr h="321446">
                <a:tc>
                  <a:txBody>
                    <a:bodyPr/>
                    <a:lstStyle/>
                    <a:p>
                      <a:r>
                        <a:rPr lang="en-US" sz="2000" dirty="0"/>
                        <a:t>World Languages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Exhibit proficiency, demonstrate knowledge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252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725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8EE543-8141-45CF-9263-E6BF2AB77A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012" y="299244"/>
            <a:ext cx="10625225" cy="3262311"/>
          </a:xfrm>
        </p:spPr>
        <p:txBody>
          <a:bodyPr/>
          <a:lstStyle/>
          <a:p>
            <a:r>
              <a:rPr lang="en-US" dirty="0"/>
              <a:t>How will you address the updated verbs?</a:t>
            </a:r>
          </a:p>
        </p:txBody>
      </p:sp>
    </p:spTree>
    <p:extLst>
      <p:ext uri="{BB962C8B-B14F-4D97-AF65-F5344CB8AC3E}">
        <p14:creationId xmlns:p14="http://schemas.microsoft.com/office/powerpoint/2010/main" val="3852690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166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Breakout 2</vt:lpstr>
      <vt:lpstr>Why is this important to discuss?</vt:lpstr>
      <vt:lpstr>Example</vt:lpstr>
      <vt:lpstr>Verbs from GenEd Framework</vt:lpstr>
      <vt:lpstr>How will you address the updated verbs?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Breakout 2</dc:title>
  <dc:creator>Snyder, Jacqueline</dc:creator>
  <cp:lastModifiedBy>Snyder, Jacqueline</cp:lastModifiedBy>
  <cp:revision>1</cp:revision>
  <dcterms:created xsi:type="dcterms:W3CDTF">2022-11-09T15:31:20Z</dcterms:created>
  <dcterms:modified xsi:type="dcterms:W3CDTF">2022-11-09T21:55:25Z</dcterms:modified>
</cp:coreProperties>
</file>