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/>
    <p:restoredTop sz="94687"/>
  </p:normalViewPr>
  <p:slideViewPr>
    <p:cSldViewPr snapToGrid="0">
      <p:cViewPr varScale="1">
        <p:scale>
          <a:sx n="113" d="100"/>
          <a:sy n="113" d="100"/>
        </p:scale>
        <p:origin x="19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acab36a9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acab36a9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acab36a9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acab36a9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acab36a9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acab36a94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acab36a9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acab36a9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acab36a9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acab36a9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acab36a9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acab36a9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acab36a9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acab36a9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acab36a9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acab36a9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acab36a94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acab36a94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acab36a94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acab36a94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acab36a9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acab36a9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acab36a94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acab36a94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acab36a9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acab36a9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acab36a9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acab36a9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acab36a9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acab36a9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acab36a9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acab36a9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acab36a9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acab36a9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acab36a94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acab36a94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acab36a9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acab36a9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keith.landa@purchase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Drones for Teaching: Taking Fieldwork to a (Literally) Higher Level</a:t>
            </a:r>
            <a:endParaRPr sz="36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Keith Landa, Purchase College SUNY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Regulations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Used to be much more burdensome (licensing, etc)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Educational uses now treated like recreational uses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Need to be aware of where you are flying (and where you shouldn’t)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Flight restrictions</a:t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1765495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0295" y="1170125"/>
            <a:ext cx="1765495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5489" y="1170125"/>
            <a:ext cx="1765495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Photogrammetry</a:t>
            </a: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160750" cy="3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5550" y="1170125"/>
            <a:ext cx="4116123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Higby Mountain example - raw images</a:t>
            </a:r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957744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Higby Mountain example - 3D model</a:t>
            </a:r>
            <a:endParaRPr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097120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Higby Mountain example - camptonite dike</a:t>
            </a:r>
            <a:endParaRPr/>
          </a:p>
        </p:txBody>
      </p:sp>
      <p:pic>
        <p:nvPicPr>
          <p:cNvPr id="157" name="Google Shape;1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097120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I-684 roadcut</a:t>
            </a:r>
            <a:endParaRPr/>
          </a:p>
        </p:txBody>
      </p:sp>
      <p:pic>
        <p:nvPicPr>
          <p:cNvPr id="163" name="Google Shape;1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5527" y="611225"/>
            <a:ext cx="6453925" cy="44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Flight control apps</a:t>
            </a:r>
            <a:endParaRPr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269547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Lidar mapping</a:t>
            </a: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144575" cy="310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9375" y="1170125"/>
            <a:ext cx="4542225" cy="1816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Multispectral mapping</a:t>
            </a: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905500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8875" y="2571750"/>
            <a:ext cx="2381250" cy="23812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Expanding availability of drones (UAVs, UASs)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2466975" cy="18478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6075" y="1362875"/>
            <a:ext cx="3658374" cy="19206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4" name="Google Shape;64;p14"/>
          <p:cNvSpPr txBox="1"/>
          <p:nvPr/>
        </p:nvSpPr>
        <p:spPr>
          <a:xfrm>
            <a:off x="4966075" y="3740725"/>
            <a:ext cx="3138000" cy="11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“Hot” consumer item in recent years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Decreasing price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Increasing capabilities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Cameras and other sensors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150" y="364400"/>
            <a:ext cx="5547700" cy="358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2"/>
          <p:cNvSpPr txBox="1"/>
          <p:nvPr/>
        </p:nvSpPr>
        <p:spPr>
          <a:xfrm>
            <a:off x="1709850" y="4194075"/>
            <a:ext cx="57243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Keith Landa -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keith.landa@purchase.edu</a:t>
            </a:r>
            <a:r>
              <a:rPr lang="en" sz="2400"/>
              <a:t> 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Educational uses of drones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1877325" cy="12492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1" name="Google Shape;71;p15"/>
          <p:cNvSpPr txBox="1"/>
          <p:nvPr/>
        </p:nvSpPr>
        <p:spPr>
          <a:xfrm>
            <a:off x="152400" y="2495600"/>
            <a:ext cx="1289100" cy="18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Aeronautics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Coding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2125" y="1170125"/>
            <a:ext cx="2105892" cy="14016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3" name="Google Shape;73;p15"/>
          <p:cNvSpPr txBox="1"/>
          <p:nvPr/>
        </p:nvSpPr>
        <p:spPr>
          <a:xfrm>
            <a:off x="2182125" y="2648000"/>
            <a:ext cx="16146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Agriculture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Archeology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Wildlife ecology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Geology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0425" y="1170125"/>
            <a:ext cx="2105899" cy="120079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5" name="Google Shape;75;p15"/>
          <p:cNvSpPr txBox="1"/>
          <p:nvPr/>
        </p:nvSpPr>
        <p:spPr>
          <a:xfrm>
            <a:off x="4440425" y="2495600"/>
            <a:ext cx="16146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Civil engineering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Construction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Campus facilities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8725" y="1170123"/>
            <a:ext cx="2105900" cy="19169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7" name="Google Shape;77;p15"/>
          <p:cNvSpPr txBox="1"/>
          <p:nvPr/>
        </p:nvSpPr>
        <p:spPr>
          <a:xfrm>
            <a:off x="6698725" y="3239525"/>
            <a:ext cx="1187700" cy="9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Filmmaking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Theater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5850" y="445025"/>
            <a:ext cx="5234367" cy="3925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 2720 Geology</a:t>
            </a: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153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“Sophomore-level”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ENV majors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Fall 2016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Lecture / lab course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Field component important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How to use drones to support fieldwork?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drone we’ve been using</a:t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820975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Quadcopter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Gimbal-mounted camera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Controller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Battery packs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Flight times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study of formations and landforms</a:t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941651" cy="295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5425" y="1649150"/>
            <a:ext cx="4106174" cy="307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Accessibility issues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096730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Unique perspectives</a:t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267198" cy="319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1" y="1170125"/>
            <a:ext cx="4267198" cy="3199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perspective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045426" cy="303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875" y="1761709"/>
            <a:ext cx="4045425" cy="3036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</Words>
  <Application>Microsoft Macintosh PowerPoint</Application>
  <PresentationFormat>On-screen Show (16:9)</PresentationFormat>
  <Paragraphs>53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Simple Light</vt:lpstr>
      <vt:lpstr>Drones for Teaching: Taking Fieldwork to a (Literally) Higher Level</vt:lpstr>
      <vt:lpstr>Expanding availability of drones (UAVs, UASs)</vt:lpstr>
      <vt:lpstr>Educational uses of drones</vt:lpstr>
      <vt:lpstr>ENV 2720 Geology</vt:lpstr>
      <vt:lpstr>The drone we’ve been using</vt:lpstr>
      <vt:lpstr>Field study of formations and landforms</vt:lpstr>
      <vt:lpstr>Accessibility issues</vt:lpstr>
      <vt:lpstr>Unique perspectives</vt:lpstr>
      <vt:lpstr>More perspective</vt:lpstr>
      <vt:lpstr>Regulations</vt:lpstr>
      <vt:lpstr>Flight restrictions</vt:lpstr>
      <vt:lpstr>Photogrammetry</vt:lpstr>
      <vt:lpstr>Higby Mountain example - raw images</vt:lpstr>
      <vt:lpstr>Higby Mountain example - 3D model</vt:lpstr>
      <vt:lpstr>Higby Mountain example - camptonite dike</vt:lpstr>
      <vt:lpstr>I-684 roadcut</vt:lpstr>
      <vt:lpstr>Flight control apps</vt:lpstr>
      <vt:lpstr>Lidar mapping</vt:lpstr>
      <vt:lpstr>Multispectral mapping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Drones for Teaching: Taking Fieldwork to a (Literally) Higher Level</dc:title>
  <cp:lastModifiedBy>Keith Landa</cp:lastModifiedBy>
  <cp:revision>1</cp:revision>
  <dcterms:modified xsi:type="dcterms:W3CDTF">2019-05-31T08:22:56Z</dcterms:modified>
</cp:coreProperties>
</file>