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634"/>
    <a:srgbClr val="422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29448B-39BC-4952-B5DB-8D02F7D97E2C}" v="2" dt="2020-09-02T06:44:33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ttany Lee" userId="f1295b9f-89b6-457e-b143-703297a64c91" providerId="ADAL" clId="{BA29448B-39BC-4952-B5DB-8D02F7D97E2C}"/>
    <pc:docChg chg="custSel modSld">
      <pc:chgData name="Brittany Lee" userId="f1295b9f-89b6-457e-b143-703297a64c91" providerId="ADAL" clId="{BA29448B-39BC-4952-B5DB-8D02F7D97E2C}" dt="2020-09-02T06:44:33.492" v="5" actId="207"/>
      <pc:docMkLst>
        <pc:docMk/>
      </pc:docMkLst>
      <pc:sldChg chg="addSp delSp modSp mod">
        <pc:chgData name="Brittany Lee" userId="f1295b9f-89b6-457e-b143-703297a64c91" providerId="ADAL" clId="{BA29448B-39BC-4952-B5DB-8D02F7D97E2C}" dt="2020-09-02T06:44:33.492" v="5" actId="207"/>
        <pc:sldMkLst>
          <pc:docMk/>
          <pc:sldMk cId="2329260281" sldId="256"/>
        </pc:sldMkLst>
        <pc:spChg chg="mod">
          <ac:chgData name="Brittany Lee" userId="f1295b9f-89b6-457e-b143-703297a64c91" providerId="ADAL" clId="{BA29448B-39BC-4952-B5DB-8D02F7D97E2C}" dt="2020-09-02T06:44:33.492" v="5" actId="207"/>
          <ac:spMkLst>
            <pc:docMk/>
            <pc:sldMk cId="2329260281" sldId="256"/>
            <ac:spMk id="2" creationId="{B2439D8A-7B8A-430C-A2E3-0CC1F5BB21BD}"/>
          </ac:spMkLst>
        </pc:spChg>
        <pc:picChg chg="add mod ord">
          <ac:chgData name="Brittany Lee" userId="f1295b9f-89b6-457e-b143-703297a64c91" providerId="ADAL" clId="{BA29448B-39BC-4952-B5DB-8D02F7D97E2C}" dt="2020-09-02T06:44:18.693" v="4" actId="962"/>
          <ac:picMkLst>
            <pc:docMk/>
            <pc:sldMk cId="2329260281" sldId="256"/>
            <ac:picMk id="5" creationId="{935EFC68-4ABD-4A43-BDC1-310CD66069E5}"/>
          </ac:picMkLst>
        </pc:picChg>
        <pc:picChg chg="del">
          <ac:chgData name="Brittany Lee" userId="f1295b9f-89b6-457e-b143-703297a64c91" providerId="ADAL" clId="{BA29448B-39BC-4952-B5DB-8D02F7D97E2C}" dt="2020-09-02T06:44:11.934" v="0" actId="478"/>
          <ac:picMkLst>
            <pc:docMk/>
            <pc:sldMk cId="2329260281" sldId="256"/>
            <ac:picMk id="7" creationId="{71DDB639-68DB-469D-9C7D-F41AEF0FF1D1}"/>
          </ac:picMkLst>
        </pc:picChg>
      </pc:sldChg>
    </pc:docChg>
  </pc:docChgLst>
  <pc:docChgLst>
    <pc:chgData name="Brittany Lee" userId="f1295b9f-89b6-457e-b143-703297a64c91" providerId="ADAL" clId="{EC04D745-3037-429D-9D28-311F21CD80A8}"/>
    <pc:docChg chg="modSld">
      <pc:chgData name="Brittany Lee" userId="f1295b9f-89b6-457e-b143-703297a64c91" providerId="ADAL" clId="{EC04D745-3037-429D-9D28-311F21CD80A8}" dt="2020-09-01T04:47:40.224" v="4" actId="14100"/>
      <pc:docMkLst>
        <pc:docMk/>
      </pc:docMkLst>
      <pc:sldChg chg="modSp mod">
        <pc:chgData name="Brittany Lee" userId="f1295b9f-89b6-457e-b143-703297a64c91" providerId="ADAL" clId="{EC04D745-3037-429D-9D28-311F21CD80A8}" dt="2020-09-01T04:47:40.224" v="4" actId="14100"/>
        <pc:sldMkLst>
          <pc:docMk/>
          <pc:sldMk cId="2329260281" sldId="256"/>
        </pc:sldMkLst>
        <pc:spChg chg="mod">
          <ac:chgData name="Brittany Lee" userId="f1295b9f-89b6-457e-b143-703297a64c91" providerId="ADAL" clId="{EC04D745-3037-429D-9D28-311F21CD80A8}" dt="2020-09-01T04:47:12.183" v="0" actId="1076"/>
          <ac:spMkLst>
            <pc:docMk/>
            <pc:sldMk cId="2329260281" sldId="256"/>
            <ac:spMk id="2" creationId="{B2439D8A-7B8A-430C-A2E3-0CC1F5BB21BD}"/>
          </ac:spMkLst>
        </pc:spChg>
        <pc:spChg chg="mod">
          <ac:chgData name="Brittany Lee" userId="f1295b9f-89b6-457e-b143-703297a64c91" providerId="ADAL" clId="{EC04D745-3037-429D-9D28-311F21CD80A8}" dt="2020-09-01T04:47:40.224" v="4" actId="14100"/>
          <ac:spMkLst>
            <pc:docMk/>
            <pc:sldMk cId="2329260281" sldId="256"/>
            <ac:spMk id="3" creationId="{9A464FB0-E472-44D7-9A06-81D0DC1717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9FD9D-9FA7-4643-A28B-C918FB87D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AA54C9-8B9B-4FC7-90EC-E91C3FE4E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6A33F-E6ED-4D8D-AAC4-698DA6439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90176-E67F-419F-BDFE-925ED76F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FDB3D-357C-4B54-AF2E-33FC0276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843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E576F-60F6-49F4-AB6C-30CBC59C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16605-B965-48D2-A98D-78A560C22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A7B6-EDAC-46A5-84ED-FAB38453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E24B3-8526-4487-B6AE-DE5D12EE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62F7F-A169-4935-817F-ED1E2A70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753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9EF256-2AD4-46E2-8C24-1FF705973B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53208-E1A0-4EF6-9ED9-61D30264D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5DA2A-A6A6-4512-B10E-1546251B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0851D-31EA-41BB-911F-F78B610A1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D0B11-C804-40BB-8F64-394E14B5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827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22F3-266A-4726-9B41-9CF884C1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F8B9E-C207-4BCA-B72F-2E498E286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033EB-FF3C-44B5-93F9-99E2E6BD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F0D04-2022-4F78-B272-56F10B549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6E2AD-BE45-424B-9463-DD6E763E7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883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F7E87-6CFC-45B3-A670-4CB3B0F6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3AB4F-6659-455F-A99E-B689327B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0D2D3-D6B9-4EE6-961D-B7806FE40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77837-0D2F-4D5F-858A-EA07DBC9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0A4B1-37D6-4D21-BFA1-3A6AC036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72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7F25-41D3-45F4-87E1-45ED1ED0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12E38-8926-4DF3-8B0F-3404ABDCB3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1F372-D9C9-42C6-A2DD-73AFABD7B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A3D3E-F1DE-41AA-AA23-2D6C87C3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78D09-0F0C-4158-9A7B-F22FBDCA2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36BB1-9C4B-4755-9BDB-C0885CA9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544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01D8A-11FC-43FB-9660-0BC72C6D8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2AAB4-139F-49FC-AE46-DC2468933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11966-12E2-4FAE-A00C-679ADC678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16419A-9B11-492F-A63E-B74AC6EB4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068272-21F5-41DC-B103-FB061C8B5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D2F08-94CA-4895-9B1E-EAF03B8F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7BCD56-C4F9-450C-8580-215EFAAD3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2CF53-6235-46E4-A872-9551A67E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01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4D13F-FB6E-40F7-9245-E0393D8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574113-61B1-43CA-BA3B-9BE82E13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106BC-DD9C-44AD-81D5-7DA15E19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E0ABA-3473-4DCD-9A39-D6700969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021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B910DE-829F-43CC-8B3F-B7C8BEE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ECDB7E-841D-4BF2-8495-98BD1759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70133-34B6-4263-9ACA-5004EF9B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781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D7574-C532-45AE-9CC9-18E32A88A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609B7-7D16-4226-B76B-ECDFAF146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6E674-4879-479B-A1D0-2316B4503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DF6EA-5477-4199-8FF1-B508ECD5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A9E21-1FAE-4FF6-B45D-9B0B8904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E2941-09C0-406E-9B3B-C6E0F58B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964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ADA6-FFBC-40D0-B2A0-652E335D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C3BD93-6211-4D70-8268-FEAF553B4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4E629-3506-4AFD-ADA3-A14C51EF4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1CD1-4DD1-47A0-8182-9ABEEB04B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A14CE-1A85-4659-90F8-FEE42CD48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E914A-B290-49E5-9DEC-12C8DBAB7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898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19A217-FCC4-4527-9ED6-4AD83F99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4938E-A12B-402C-B556-41C2ED947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BDCEE-790D-4B04-9529-AA7BBE4D1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47030-B3C2-41FD-9C30-5BB99C022E29}" type="datetimeFigureOut">
              <a:rPr lang="en-AU" smtClean="0"/>
              <a:t>2/09/2020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A6002-A7EE-4E8F-BE42-F60AF5EB5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CAA20-9B6B-45B4-9304-5A4954A2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381C7-0F8C-4FC4-884E-13B0194031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782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top, food&#10;&#10;Description automatically generated">
            <a:extLst>
              <a:ext uri="{FF2B5EF4-FFF2-40B4-BE49-F238E27FC236}">
                <a16:creationId xmlns:a16="http://schemas.microsoft.com/office/drawing/2014/main" id="{935EFC68-4ABD-4A43-BDC1-310CD6606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439D8A-7B8A-430C-A2E3-0CC1F5BB2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984" y="170150"/>
            <a:ext cx="9144000" cy="927781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37634"/>
                </a:solidFill>
                <a:latin typeface="+mn-lt"/>
              </a:rPr>
              <a:t>Template Header Text</a:t>
            </a:r>
            <a:endParaRPr lang="en-AU" dirty="0">
              <a:solidFill>
                <a:srgbClr val="F37634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64FB0-E472-44D7-9A06-81D0DC171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819" y="1097931"/>
            <a:ext cx="11235655" cy="4858252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Template sample text for presentations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32926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Template Header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Header Text</dc:title>
  <dc:creator>Brittany Lee</dc:creator>
  <cp:lastModifiedBy>Brittany Lee</cp:lastModifiedBy>
  <cp:revision>2</cp:revision>
  <dcterms:created xsi:type="dcterms:W3CDTF">2020-08-27T04:39:10Z</dcterms:created>
  <dcterms:modified xsi:type="dcterms:W3CDTF">2020-09-02T06:44:43Z</dcterms:modified>
</cp:coreProperties>
</file>