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862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6B44-AA07-1F5B-B131-3BB12628D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F777F4-A39D-9953-DB6D-EEB2C719F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189C-DD35-5764-AB91-D10E0134F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D7346-8B31-0C02-30C7-EAF5C363B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13F28-83AE-57A5-308B-12B6490B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241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3DC28-9B90-FC18-231C-299FE2DB7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727CA-9C5F-CF16-1ED4-6657E41E8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507F-0741-993E-875B-F83D4F40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8FA7A-0810-9033-0087-38E722E9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845D6-E0A5-2841-0645-9A33603B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16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6F66A2-96E6-5093-244A-E7B704C95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A77EA-8C46-AEA8-4EDF-1D33D15A1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C79AC-D95A-7884-9DF9-F5B97E8E7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26C2-A1DD-86F6-55EB-80511C4E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57E48-5349-CB84-8199-DCF88C15B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065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9A76-0C4D-427D-C206-8B9F00D74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D590E-A9CD-4239-24FC-C64919FB0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773CB-90D9-D05E-0EC3-5A0DDD5F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DA0B1-8858-86CC-9F97-5EC940B00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873F-9FE4-267A-7FAB-A82D0C6F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503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6B9F1-C0F9-F688-3E40-43C7F86A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45802-F61E-718B-6760-3FCA43DF6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C0CDB-DB73-02DC-0502-FA165C124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9CFCB-AE61-17D3-D684-ACA66DC5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75B4C-490A-34EA-167F-6A5E9D65F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980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C5C6-EFF6-F24E-9ACB-3DC9FC5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03E5-0593-E861-C8B6-F693A2628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1EF553-6F3F-5FDD-303B-B91658643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064E2-439F-FFC4-80FD-B7774EC07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DCA67-64BF-441C-17CD-6C66C946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9D786-49D9-6A6E-81E5-F1A247DB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949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5D859-FC12-35FF-EC14-FF07364E0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64C84-5F4D-A562-0ED8-DD1170DBA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92EF0-4DC7-18FC-8299-434BFE278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2DFE92-9ED0-7239-65F1-4C9A7B60A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017B0-211D-CB13-1A30-BD58C855E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186348-A14E-E101-B94E-67FA52FFD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634C5-DF38-9A5A-C344-01C59244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4B457-4037-B7D5-4756-69FFB38D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197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673B-8AA7-D89F-AC08-198087CA6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D580A0-C98F-7204-C17A-6EA3CF408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CE8C3-2782-61D5-36A3-E1D0724D2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9E55D0-F461-204D-D45C-19D1F6D4E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4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01C3F-FF33-6275-B14A-21A55ACE7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703DC-7918-F91F-1E57-AC0989B0D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3136B-6FF2-E6DD-0221-760F8C2A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546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346DA-71C4-AA18-3604-CEB1A403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A17C3-CF5C-30D2-C5B4-FAD5A39A6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E92F8-1014-3EA8-F232-28E8A0839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13BEA-7EC7-5D68-3A9A-085F217D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A02EE-6D1C-82BE-804E-B6C00023C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DC3B6-D9F8-05F3-46BF-7C99F5B7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42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A65AE-6DE7-A378-6945-C9BAD154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B6B5B0-7D70-6818-2394-71BAD0D05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25E47-0C3C-61F6-5859-5C70D39A1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9B82B-365B-57CE-B7B5-135C1021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4CBB5-80DF-AC82-7322-E6F6475C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F79C4-488C-3033-8708-F088BB57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29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DDDDF6-ACFC-EDBD-EEE0-DE825EDC0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90759-D078-27CB-C070-CDF2BD2FE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866E3-E973-8E29-FDE1-784D40AB2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FE0474-C3A8-4936-BF2E-792AA3CD2DB0}" type="datetimeFigureOut">
              <a:rPr lang="en-AU" smtClean="0"/>
              <a:t>25/03/2024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E4D0D-9994-EF1E-FDD6-0A96CFD4B4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B0CA-A2FA-0E90-1AF7-31B97A13D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275E71-9FEF-4AB9-A62B-7882AD378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772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background with white lines&#10;&#10;Description automatically generated">
            <a:extLst>
              <a:ext uri="{FF2B5EF4-FFF2-40B4-BE49-F238E27FC236}">
                <a16:creationId xmlns:a16="http://schemas.microsoft.com/office/drawing/2014/main" id="{5530CC5C-7772-8D77-E013-60F02B1CB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person&#10;&#10;Description automatically generated">
            <a:extLst>
              <a:ext uri="{FF2B5EF4-FFF2-40B4-BE49-F238E27FC236}">
                <a16:creationId xmlns:a16="http://schemas.microsoft.com/office/drawing/2014/main" id="{C71E2B06-5953-4064-746C-068FB4E283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8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ack dots&#10;&#10;Description automatically generated">
            <a:extLst>
              <a:ext uri="{FF2B5EF4-FFF2-40B4-BE49-F238E27FC236}">
                <a16:creationId xmlns:a16="http://schemas.microsoft.com/office/drawing/2014/main" id="{046AB0EF-859F-D824-1CF9-EFFFB334F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D484A8BE-639D-3044-B2F9-7FB8C81235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88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Lim</dc:creator>
  <cp:lastModifiedBy>Sharon Lim</cp:lastModifiedBy>
  <cp:revision>2</cp:revision>
  <dcterms:created xsi:type="dcterms:W3CDTF">2024-03-25T02:39:09Z</dcterms:created>
  <dcterms:modified xsi:type="dcterms:W3CDTF">2024-03-25T02:41:14Z</dcterms:modified>
</cp:coreProperties>
</file>