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 showGuides="1">
      <p:cViewPr varScale="1">
        <p:scale>
          <a:sx n="139" d="100"/>
          <a:sy n="139" d="100"/>
        </p:scale>
        <p:origin x="176" y="5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771-2739-0140-B574-85D11508C799}" type="datetimeFigureOut">
              <a:rPr lang="en-US" smtClean="0"/>
              <a:pPr/>
              <a:t>5/22/23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AD0A-2B82-A443-B04B-57239F2C1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4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771-2739-0140-B574-85D11508C799}" type="datetimeFigureOut">
              <a:rPr lang="en-US" smtClean="0"/>
              <a:pPr/>
              <a:t>5/22/23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AD0A-2B82-A443-B04B-57239F2C1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6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771-2739-0140-B574-85D11508C799}" type="datetimeFigureOut">
              <a:rPr lang="en-US" smtClean="0"/>
              <a:pPr/>
              <a:t>5/22/23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AD0A-2B82-A443-B04B-57239F2C1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3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771-2739-0140-B574-85D11508C799}" type="datetimeFigureOut">
              <a:rPr lang="en-US" smtClean="0"/>
              <a:pPr/>
              <a:t>5/22/23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AD0A-2B82-A443-B04B-57239F2C1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0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771-2739-0140-B574-85D11508C799}" type="datetimeFigureOut">
              <a:rPr lang="en-US" smtClean="0"/>
              <a:pPr/>
              <a:t>5/22/23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AD0A-2B82-A443-B04B-57239F2C1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3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771-2739-0140-B574-85D11508C799}" type="datetimeFigureOut">
              <a:rPr lang="en-US" smtClean="0"/>
              <a:pPr/>
              <a:t>5/22/23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AD0A-2B82-A443-B04B-57239F2C1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3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771-2739-0140-B574-85D11508C799}" type="datetimeFigureOut">
              <a:rPr lang="en-US" smtClean="0"/>
              <a:pPr/>
              <a:t>5/22/23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AD0A-2B82-A443-B04B-57239F2C1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4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771-2739-0140-B574-85D11508C799}" type="datetimeFigureOut">
              <a:rPr lang="en-US" smtClean="0"/>
              <a:pPr/>
              <a:t>5/22/23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AD0A-2B82-A443-B04B-57239F2C1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1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771-2739-0140-B574-85D11508C799}" type="datetimeFigureOut">
              <a:rPr lang="en-US" smtClean="0"/>
              <a:pPr/>
              <a:t>5/22/23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AD0A-2B82-A443-B04B-57239F2C1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771-2739-0140-B574-85D11508C799}" type="datetimeFigureOut">
              <a:rPr lang="en-US" smtClean="0"/>
              <a:pPr/>
              <a:t>5/22/23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AD0A-2B82-A443-B04B-57239F2C1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2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5771-2739-0140-B574-85D11508C799}" type="datetimeFigureOut">
              <a:rPr lang="en-US" smtClean="0"/>
              <a:pPr/>
              <a:t>5/22/23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AD0A-2B82-A443-B04B-57239F2C1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4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75771-2739-0140-B574-85D11508C799}" type="datetimeFigureOut">
              <a:rPr lang="en-US" smtClean="0"/>
              <a:pPr/>
              <a:t>5/22/23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EAD0A-2B82-A443-B04B-57239F2C1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9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04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F5B164-49BE-8845-8A56-71CF3ADDB5A3}"/>
              </a:ext>
            </a:extLst>
          </p:cNvPr>
          <p:cNvSpPr txBox="1"/>
          <p:nvPr/>
        </p:nvSpPr>
        <p:spPr>
          <a:xfrm>
            <a:off x="384048" y="1289304"/>
            <a:ext cx="849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88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0</Words>
  <Application>Microsoft Macintosh PowerPoint</Application>
  <PresentationFormat>On-screen Show (16:9)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Sydney Ch'ng</dc:creator>
  <cp:lastModifiedBy>Microsoft Office User</cp:lastModifiedBy>
  <cp:revision>24</cp:revision>
  <dcterms:created xsi:type="dcterms:W3CDTF">2015-09-08T13:26:54Z</dcterms:created>
  <dcterms:modified xsi:type="dcterms:W3CDTF">2023-05-22T05:56:27Z</dcterms:modified>
</cp:coreProperties>
</file>