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m" ContentType="application/vnd.ms-excel.sheet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593078642947401"/>
          <c:y val="5.0894625833080097E-2"/>
          <c:w val="0.71719062894915897"/>
          <c:h val="0.838280072224283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63616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5A-4D79-A57F-9177C471C2C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9D697B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5A-4D79-A57F-9177C471C2C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CABAD9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5A-4D79-A57F-9177C471C2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77172560"/>
        <c:axId val="-277170784"/>
      </c:barChart>
      <c:catAx>
        <c:axId val="-2771725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-277170784"/>
        <c:crosses val="autoZero"/>
        <c:auto val="1"/>
        <c:lblAlgn val="ctr"/>
        <c:lblOffset val="100"/>
        <c:noMultiLvlLbl val="0"/>
      </c:catAx>
      <c:valAx>
        <c:axId val="-27717078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-277172560"/>
        <c:crosses val="autoZero"/>
        <c:crossBetween val="between"/>
      </c:valAx>
      <c:spPr>
        <a:noFill/>
        <a:ln w="25402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655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55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655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overlay val="0"/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593078642947401"/>
          <c:y val="5.0894625833080097E-2"/>
          <c:w val="0.71719062894915897"/>
          <c:h val="0.838280072224283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63616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F7-433D-BD84-80E174DDD3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9D697B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F7-433D-BD84-80E174DDD3E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CABAD9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F7-433D-BD84-80E174DDD3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67863616"/>
        <c:axId val="-284879936"/>
      </c:barChart>
      <c:catAx>
        <c:axId val="-2678636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-284879936"/>
        <c:crosses val="autoZero"/>
        <c:auto val="1"/>
        <c:lblAlgn val="ctr"/>
        <c:lblOffset val="100"/>
        <c:noMultiLvlLbl val="0"/>
      </c:catAx>
      <c:valAx>
        <c:axId val="-28487993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636161"/>
                </a:solidFill>
              </a:defRPr>
            </a:pPr>
            <a:endParaRPr lang="en-US"/>
          </a:p>
        </c:txPr>
        <c:crossAx val="-267863616"/>
        <c:crosses val="autoZero"/>
        <c:crossBetween val="between"/>
      </c:valAx>
      <c:spPr>
        <a:noFill/>
        <a:ln w="25402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655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55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655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overlay val="0"/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C679C-2AAD-10A4-2124-46E7CC2957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DC9997-DB3B-C119-F3AE-5DC06B126E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E31C8-1019-3617-BDE0-8834B27B3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D376-2A52-4C25-B588-BF3B231DEA82}" type="datetimeFigureOut">
              <a:rPr lang="en-AU" smtClean="0"/>
              <a:t>8/06/2023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F2B74-FC56-59E8-19FC-50EA87FD4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A6F3E-9B6D-16A8-B4F8-AC15853F0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519E1-CD4E-40CE-9328-570CFA54C3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023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30A96-A9B5-B054-9B59-CF96F9B82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6FA23F-A411-DD95-A764-19DD8D3A2F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3A38F-BE1C-577F-57CA-A47D7A690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D376-2A52-4C25-B588-BF3B231DEA82}" type="datetimeFigureOut">
              <a:rPr lang="en-AU" smtClean="0"/>
              <a:t>8/06/2023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96F90-CDFB-7F71-FE90-365988527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D8525-CD2E-0D1F-318F-7890EDA5B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519E1-CD4E-40CE-9328-570CFA54C3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2776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E0768B-5388-7913-0651-650238B849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001F28-8636-BFE9-2BE7-A0CD7FB13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14C93-BCC9-4647-B828-7A6D21127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D376-2A52-4C25-B588-BF3B231DEA82}" type="datetimeFigureOut">
              <a:rPr lang="en-AU" smtClean="0"/>
              <a:t>8/06/2023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A38DB-89ED-E79C-E749-D8512CF33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A62F8-1FA7-02DE-D24D-0B66271CA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519E1-CD4E-40CE-9328-570CFA54C3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142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277B2-1E03-DB98-9D1C-A6530DBDB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D7CFD-4842-7DA7-2CCE-4BC2D237B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6ABD6-E8C0-81EB-3AB8-F6881F5AB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D376-2A52-4C25-B588-BF3B231DEA82}" type="datetimeFigureOut">
              <a:rPr lang="en-AU" smtClean="0"/>
              <a:t>8/06/2023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58F1E-DEEA-3F33-4884-4CFDAB8BD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AFB93-591C-1AB2-56C2-95116DB54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519E1-CD4E-40CE-9328-570CFA54C3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9699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6EC60-B6A0-A7AD-4008-974339774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2A8EA7-622F-7780-874D-9A0D33F85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6F9DB-D2AF-375F-5A8F-F8A1375B6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D376-2A52-4C25-B588-BF3B231DEA82}" type="datetimeFigureOut">
              <a:rPr lang="en-AU" smtClean="0"/>
              <a:t>8/06/2023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1F4EB-F37B-9D6C-C2D7-C4E114F31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27339-E45D-D7D7-4E99-3D8B43D15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519E1-CD4E-40CE-9328-570CFA54C3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7208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55914-525D-E5C7-94FB-5D8458865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552E8-306D-6873-EC11-855FCE1D4F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4E83DD-EC15-01C7-9086-CF6BEE6C2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FCB76-7232-D144-8609-FC2F1C564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D376-2A52-4C25-B588-BF3B231DEA82}" type="datetimeFigureOut">
              <a:rPr lang="en-AU" smtClean="0"/>
              <a:t>8/06/2023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3C7CDF-0C06-33F4-6FBD-C6D6220AC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72B077-C11A-776C-7399-6368376C7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519E1-CD4E-40CE-9328-570CFA54C3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4043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8B6E6-B749-12D8-9761-EA6B86DA4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8083D8-D7D1-BB90-E354-B72A4FDFD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2D623C-C4E6-6D19-C187-1C3D8E39E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1A48B9-D07B-8EEF-5D83-90D0E20B17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8A885E-D86B-7B6D-B1EE-D90DDD633A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C63C9A-DB90-F9AB-CBB2-FDF895B67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D376-2A52-4C25-B588-BF3B231DEA82}" type="datetimeFigureOut">
              <a:rPr lang="en-AU" smtClean="0"/>
              <a:t>8/06/2023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D98364-26EA-D32F-BD90-4E4A55616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BF0E7A-A64E-FF3D-115B-0FB2E28FF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519E1-CD4E-40CE-9328-570CFA54C3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988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5DB75-A18E-CFF3-6A80-152D86F3E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D6778B-4BE7-F86A-A595-8D11B5661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D376-2A52-4C25-B588-BF3B231DEA82}" type="datetimeFigureOut">
              <a:rPr lang="en-AU" smtClean="0"/>
              <a:t>8/06/2023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DBAA82-1FFE-4470-DD68-8E126EFDB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C20DBE-7C0F-15A1-73E7-3798E314C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519E1-CD4E-40CE-9328-570CFA54C3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511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855E4F-0C1B-7047-52B8-08727C2CE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D376-2A52-4C25-B588-BF3B231DEA82}" type="datetimeFigureOut">
              <a:rPr lang="en-AU" smtClean="0"/>
              <a:t>8/06/2023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BF5877-3AE1-C69D-11AC-A0816D2ED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9B4EB-B734-95D4-B0FE-882F61004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519E1-CD4E-40CE-9328-570CFA54C3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8657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16AD8-07C6-ED08-E9B9-5FCFF4D25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8D9A4-6E6C-0EEA-698D-29176C18C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EB5996-C0A9-24F8-9676-92B40BAA3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8D9B1C-4928-1CCE-5B1D-87F9F5486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D376-2A52-4C25-B588-BF3B231DEA82}" type="datetimeFigureOut">
              <a:rPr lang="en-AU" smtClean="0"/>
              <a:t>8/06/2023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94FEC5-7453-17BC-60DA-48E52CC94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0A30F5-09C3-BC67-D4B9-6E1070AA5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519E1-CD4E-40CE-9328-570CFA54C3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9056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72D1A-98D1-DD09-C27C-4A4F46699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27F9B5-A09A-4633-58C3-F013428F4F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3B4C39-9490-F613-4AC2-B0F939129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413977-E52C-D2C3-8EC2-61575CE53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D376-2A52-4C25-B588-BF3B231DEA82}" type="datetimeFigureOut">
              <a:rPr lang="en-AU" smtClean="0"/>
              <a:t>8/06/2023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1468F-6E6D-16A0-DC4E-B1CEB6733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41A4BA-E2D5-B90D-A3C6-0962593A2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519E1-CD4E-40CE-9328-570CFA54C3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5188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563AB9-45BC-3FC8-A6DE-EC726311D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20A532-25D6-D27D-BCFE-02400CC6A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2DEE87-B024-89CC-01CE-DEEA07DC8C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7D376-2A52-4C25-B588-BF3B231DEA82}" type="datetimeFigureOut">
              <a:rPr lang="en-AU" smtClean="0"/>
              <a:t>8/06/2023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1AEF0-13C8-D221-FB95-306C823974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8112A-21DF-0FE6-8B33-78F48A17E2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519E1-CD4E-40CE-9328-570CFA54C3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73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957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9960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B83D2B-DB35-D918-6795-D443D22B57C6}"/>
              </a:ext>
            </a:extLst>
          </p:cNvPr>
          <p:cNvSpPr txBox="1"/>
          <p:nvPr/>
        </p:nvSpPr>
        <p:spPr>
          <a:xfrm>
            <a:off x="204278" y="2793036"/>
            <a:ext cx="60648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endParaRPr lang="en-US" sz="3200" b="1" dirty="0">
              <a:solidFill>
                <a:schemeClr val="bg1"/>
              </a:solidFill>
            </a:endParaRPr>
          </a:p>
          <a:p>
            <a:endParaRPr lang="en-AU" sz="3200" b="1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78B9F5-FCB7-5737-32DB-486A1B1E72D4}"/>
              </a:ext>
            </a:extLst>
          </p:cNvPr>
          <p:cNvSpPr/>
          <p:nvPr/>
        </p:nvSpPr>
        <p:spPr>
          <a:xfrm>
            <a:off x="204278" y="462925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 List</a:t>
            </a:r>
          </a:p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02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7B25C14-F32C-14AA-EDEE-4B0C54D1051B}"/>
              </a:ext>
            </a:extLst>
          </p:cNvPr>
          <p:cNvSpPr txBox="1">
            <a:spLocks/>
          </p:cNvSpPr>
          <p:nvPr/>
        </p:nvSpPr>
        <p:spPr>
          <a:xfrm>
            <a:off x="415296" y="1234044"/>
            <a:ext cx="10510078" cy="6609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Disclosures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F1A76B1-17FA-6EC5-C218-F02F990B497A}"/>
              </a:ext>
            </a:extLst>
          </p:cNvPr>
          <p:cNvSpPr txBox="1">
            <a:spLocks/>
          </p:cNvSpPr>
          <p:nvPr/>
        </p:nvSpPr>
        <p:spPr>
          <a:xfrm>
            <a:off x="520072" y="2114027"/>
            <a:ext cx="11528426" cy="4062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First bullet point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Second bullet point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Third Bullet point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First sub-bullet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Second sub-bullet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Third sub-bullet</a:t>
            </a:r>
          </a:p>
        </p:txBody>
      </p:sp>
    </p:spTree>
    <p:extLst>
      <p:ext uri="{BB962C8B-B14F-4D97-AF65-F5344CB8AC3E}">
        <p14:creationId xmlns:p14="http://schemas.microsoft.com/office/powerpoint/2010/main" val="1396530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44CA9-0B5F-5A7C-AE34-7F6C2A68F61D}"/>
              </a:ext>
            </a:extLst>
          </p:cNvPr>
          <p:cNvSpPr txBox="1">
            <a:spLocks/>
          </p:cNvSpPr>
          <p:nvPr/>
        </p:nvSpPr>
        <p:spPr>
          <a:xfrm>
            <a:off x="415296" y="1234044"/>
            <a:ext cx="10510078" cy="660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6A5BE-21B3-5461-B9A3-74D7ECB558C8}"/>
              </a:ext>
            </a:extLst>
          </p:cNvPr>
          <p:cNvSpPr txBox="1">
            <a:spLocks/>
          </p:cNvSpPr>
          <p:nvPr/>
        </p:nvSpPr>
        <p:spPr>
          <a:xfrm>
            <a:off x="520072" y="2114027"/>
            <a:ext cx="4242847" cy="4062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First bullet point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Second bullet point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Third Bullet point</a:t>
            </a:r>
          </a:p>
          <a:p>
            <a:pPr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First sub-bullet</a:t>
            </a:r>
          </a:p>
          <a:p>
            <a:pPr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Second sub-bullet</a:t>
            </a:r>
          </a:p>
          <a:p>
            <a:pPr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Third sub-bullet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5A8D76C-263D-32BF-38E3-83EBC643C419}"/>
              </a:ext>
            </a:extLst>
          </p:cNvPr>
          <p:cNvSpPr txBox="1">
            <a:spLocks/>
          </p:cNvSpPr>
          <p:nvPr/>
        </p:nvSpPr>
        <p:spPr bwMode="auto">
          <a:xfrm>
            <a:off x="5032376" y="2124075"/>
            <a:ext cx="6635751" cy="348983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bullet point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bullet point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Bullet point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–"/>
            </a:pPr>
            <a:r>
              <a:rPr lang="en-US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sub-bullet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–"/>
            </a:pPr>
            <a:r>
              <a:rPr lang="en-US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sub-bullet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–"/>
            </a:pPr>
            <a:r>
              <a:rPr lang="en-US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sub-bullet</a:t>
            </a:r>
          </a:p>
        </p:txBody>
      </p:sp>
    </p:spTree>
    <p:extLst>
      <p:ext uri="{BB962C8B-B14F-4D97-AF65-F5344CB8AC3E}">
        <p14:creationId xmlns:p14="http://schemas.microsoft.com/office/powerpoint/2010/main" val="1498432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77F544B-06DC-1DF9-935C-FAC258D293C4}"/>
              </a:ext>
            </a:extLst>
          </p:cNvPr>
          <p:cNvSpPr txBox="1">
            <a:spLocks/>
          </p:cNvSpPr>
          <p:nvPr/>
        </p:nvSpPr>
        <p:spPr>
          <a:xfrm>
            <a:off x="415296" y="1234044"/>
            <a:ext cx="10510078" cy="660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pic>
        <p:nvPicPr>
          <p:cNvPr id="5" name="Picture 2" descr="Screenshot 2014-02-21 12.09.14.png">
            <a:extLst>
              <a:ext uri="{FF2B5EF4-FFF2-40B4-BE49-F238E27FC236}">
                <a16:creationId xmlns:a16="http://schemas.microsoft.com/office/drawing/2014/main" id="{06DD1CE1-3345-DF97-F35C-D5001E67A4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275" y="2121960"/>
            <a:ext cx="4387851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Screenshot 2014-02-21 12.20.46.png">
            <a:extLst>
              <a:ext uri="{FF2B5EF4-FFF2-40B4-BE49-F238E27FC236}">
                <a16:creationId xmlns:a16="http://schemas.microsoft.com/office/drawing/2014/main" id="{7A413CCD-A72C-81FD-4A66-88BAF725D3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9360" y="2121959"/>
            <a:ext cx="6489700" cy="387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379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D3DDA-23FC-6554-A20E-BE9B6291C381}"/>
              </a:ext>
            </a:extLst>
          </p:cNvPr>
          <p:cNvSpPr txBox="1">
            <a:spLocks/>
          </p:cNvSpPr>
          <p:nvPr/>
        </p:nvSpPr>
        <p:spPr>
          <a:xfrm>
            <a:off x="415296" y="1234044"/>
            <a:ext cx="10510078" cy="660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id="{1CEEF961-CC99-C17F-EC7E-B109CFAA74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9338022"/>
              </p:ext>
            </p:extLst>
          </p:nvPr>
        </p:nvGraphicFramePr>
        <p:xfrm>
          <a:off x="390525" y="1905000"/>
          <a:ext cx="9934575" cy="4352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8307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28DF2-A3E6-D83D-F87D-BB1F769A6C47}"/>
              </a:ext>
            </a:extLst>
          </p:cNvPr>
          <p:cNvSpPr txBox="1">
            <a:spLocks/>
          </p:cNvSpPr>
          <p:nvPr/>
        </p:nvSpPr>
        <p:spPr>
          <a:xfrm>
            <a:off x="415296" y="1234044"/>
            <a:ext cx="10510078" cy="660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FF061-8A7E-9758-9CD0-E542C947A8E4}"/>
              </a:ext>
            </a:extLst>
          </p:cNvPr>
          <p:cNvSpPr txBox="1">
            <a:spLocks/>
          </p:cNvSpPr>
          <p:nvPr/>
        </p:nvSpPr>
        <p:spPr bwMode="auto">
          <a:xfrm>
            <a:off x="6641042" y="2110154"/>
            <a:ext cx="5475816" cy="396256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First bullet point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Second bullet point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Third Bullet point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–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First sub-bullet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–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Second sub-bullet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–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Third sub-bullet</a:t>
            </a: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A660EF8A-980F-07B6-BD50-7FBE458094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5241341"/>
              </p:ext>
            </p:extLst>
          </p:nvPr>
        </p:nvGraphicFramePr>
        <p:xfrm>
          <a:off x="441326" y="2019240"/>
          <a:ext cx="5972719" cy="4076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6544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360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4767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69</Words>
  <Application>Microsoft Office PowerPoint</Application>
  <PresentationFormat>Widescreen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Elise Campbell</dc:creator>
  <cp:lastModifiedBy>Elise Campbell</cp:lastModifiedBy>
  <cp:revision>1</cp:revision>
  <dcterms:created xsi:type="dcterms:W3CDTF">2023-06-08T01:04:45Z</dcterms:created>
  <dcterms:modified xsi:type="dcterms:W3CDTF">2023-06-08T01:11:34Z</dcterms:modified>
</cp:coreProperties>
</file>