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handoutMasterIdLst>
    <p:handoutMasterId r:id="rId9"/>
  </p:handoutMasterIdLst>
  <p:sldIdLst>
    <p:sldId id="259" r:id="rId6"/>
    <p:sldId id="260" r:id="rId7"/>
  </p:sldIdLst>
  <p:sldSz cx="12192000" cy="6858000"/>
  <p:notesSz cx="6789738" cy="9929813"/>
  <p:defaultTextStyle>
    <a:defPPr>
      <a:defRPr lang="en-US"/>
    </a:defPPr>
    <a:lvl1pPr marL="0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2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8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4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0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5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2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7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205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asha browitt" initials="nb" lastIdx="2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1C54"/>
    <a:srgbClr val="F15D23"/>
    <a:srgbClr val="384967"/>
    <a:srgbClr val="004369"/>
    <a:srgbClr val="011424"/>
    <a:srgbClr val="02010C"/>
    <a:srgbClr val="FFE69A"/>
    <a:srgbClr val="2528FA"/>
    <a:srgbClr val="030303"/>
    <a:srgbClr val="F20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1DC1A3-E9A2-4DC8-8F86-62C5770FDDBD}" v="1" dt="2024-01-17T00:51:18.1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2" autoAdjust="0"/>
    <p:restoredTop sz="95611" autoAdjust="0"/>
  </p:normalViewPr>
  <p:slideViewPr>
    <p:cSldViewPr snapToGrid="0">
      <p:cViewPr varScale="1">
        <p:scale>
          <a:sx n="67" d="100"/>
          <a:sy n="67" d="100"/>
        </p:scale>
        <p:origin x="1452" y="48"/>
      </p:cViewPr>
      <p:guideLst>
        <p:guide orient="horz" pos="663"/>
        <p:guide pos="20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5" d="100"/>
          <a:sy n="95" d="100"/>
        </p:scale>
        <p:origin x="4504" y="20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y Wall" userId="3e54a774-9913-4ad1-8d3b-999a96e438cb" providerId="ADAL" clId="{3B1DC1A3-E9A2-4DC8-8F86-62C5770FDDBD}"/>
    <pc:docChg chg="modSld">
      <pc:chgData name="Katy Wall" userId="3e54a774-9913-4ad1-8d3b-999a96e438cb" providerId="ADAL" clId="{3B1DC1A3-E9A2-4DC8-8F86-62C5770FDDBD}" dt="2024-01-17T00:53:20.620" v="40" actId="20577"/>
      <pc:docMkLst>
        <pc:docMk/>
      </pc:docMkLst>
      <pc:sldChg chg="addSp modSp mod">
        <pc:chgData name="Katy Wall" userId="3e54a774-9913-4ad1-8d3b-999a96e438cb" providerId="ADAL" clId="{3B1DC1A3-E9A2-4DC8-8F86-62C5770FDDBD}" dt="2024-01-17T00:53:20.620" v="40" actId="20577"/>
        <pc:sldMkLst>
          <pc:docMk/>
          <pc:sldMk cId="1896051522" sldId="259"/>
        </pc:sldMkLst>
        <pc:spChg chg="add mod">
          <ac:chgData name="Katy Wall" userId="3e54a774-9913-4ad1-8d3b-999a96e438cb" providerId="ADAL" clId="{3B1DC1A3-E9A2-4DC8-8F86-62C5770FDDBD}" dt="2024-01-17T00:53:20.620" v="40" actId="20577"/>
          <ac:spMkLst>
            <pc:docMk/>
            <pc:sldMk cId="1896051522" sldId="259"/>
            <ac:spMk id="2" creationId="{4DFCC691-F9D8-8664-42B5-5EF7C4D2C6D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899054B-4023-2046-8776-D0594D1B54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C9AA2C-9970-B740-828A-F23525AD40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78F5A-4CBE-A248-95DC-0AD5A19A6506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68CC13-134F-E44F-8602-487285C9930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B1D75D-F975-1945-A81A-DCA547F9EE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0A68B-31C9-A342-A430-58DDDAD855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226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2220" cy="49649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5947" y="1"/>
            <a:ext cx="2942220" cy="49649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CE606458-9993-4FFF-AFD8-D9A85B59DBD5}" type="datetimeFigureOut">
              <a:rPr lang="en-AU" smtClean="0"/>
              <a:t>17/01/2024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4538"/>
            <a:ext cx="6618288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974" y="4716661"/>
            <a:ext cx="5431790" cy="4468416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2220" cy="49649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5947" y="9431600"/>
            <a:ext cx="2942220" cy="49649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1897AD13-29C2-4118-8626-F45C278D8BC5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4025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2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8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4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0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5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2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7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BDA82556-2284-456E-B7E4-F04D484A7661}" type="datetime1">
              <a:rPr lang="en-AU" smtClean="0"/>
              <a:t>17/01/2024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E517A8-C160-47FD-8FC4-B9F19742742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2022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D6108641-D193-4FC7-A3C8-B3A565A6B3F6}" type="datetime1">
              <a:rPr lang="en-AU" smtClean="0"/>
              <a:t>17/01/2024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E517A8-C160-47FD-8FC4-B9F19742742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9923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1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A59D904F-AD44-4F4E-A69F-4E4B7885CF9E}" type="datetime1">
              <a:rPr lang="en-AU" smtClean="0"/>
              <a:t>17/01/2024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E517A8-C160-47FD-8FC4-B9F19742742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0105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012D0-472C-32E5-5003-6E6B72E56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29DCC-B86E-6E55-94B0-21E09A7892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05732-27CB-FF45-9099-7DD7665EB7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1956D-10AC-4F60-AB48-AEF8327549CB}" type="datetimeFigureOut">
              <a:rPr lang="en-AU" smtClean="0"/>
              <a:t>17/01/2024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F1177-7E2D-9817-BA19-5FB19D021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8BDCA-39B2-5D03-6B5A-602CB1291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4737" y="6365059"/>
            <a:ext cx="2743200" cy="365125"/>
          </a:xfrm>
          <a:prstGeom prst="rect">
            <a:avLst/>
          </a:prstGeom>
        </p:spPr>
        <p:txBody>
          <a:bodyPr/>
          <a:lstStyle/>
          <a:p>
            <a:fld id="{1DFDF848-1A28-4E34-8ACE-711EC83640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8249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31C79-830D-5013-B4A0-AB7C40C36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14F3F-FFD1-2F0C-71BE-599ADAA14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C116F-3258-626A-9360-481181087F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1956D-10AC-4F60-AB48-AEF8327549CB}" type="datetimeFigureOut">
              <a:rPr lang="en-AU" smtClean="0"/>
              <a:t>17/01/2024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9B622-C160-0A44-CA61-FE364A3B3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07C6D-E5EF-89E8-0446-1CF780966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4737" y="6365059"/>
            <a:ext cx="2743200" cy="365125"/>
          </a:xfrm>
          <a:prstGeom prst="rect">
            <a:avLst/>
          </a:prstGeom>
        </p:spPr>
        <p:txBody>
          <a:bodyPr/>
          <a:lstStyle/>
          <a:p>
            <a:fld id="{1DFDF848-1A28-4E34-8ACE-711EC83640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3438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F360F-1F52-A67A-1A69-971E13358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D6EF5-55E1-E1B1-59DF-CBCC88FDC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5B9FE-A98C-6F09-50CA-F46F8C575E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1956D-10AC-4F60-AB48-AEF8327549CB}" type="datetimeFigureOut">
              <a:rPr lang="en-AU" smtClean="0"/>
              <a:t>17/01/2024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D8AB1-CE1C-9047-45DC-C176F652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2C84F-3631-0B92-E1F5-701B5916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4737" y="6365059"/>
            <a:ext cx="2743200" cy="365125"/>
          </a:xfrm>
          <a:prstGeom prst="rect">
            <a:avLst/>
          </a:prstGeom>
        </p:spPr>
        <p:txBody>
          <a:bodyPr/>
          <a:lstStyle/>
          <a:p>
            <a:fld id="{1DFDF848-1A28-4E34-8ACE-711EC83640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603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4D2D4-9BD3-AF35-1971-CE883837D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ED4E7-0646-A7D2-BAB1-1748F7AED1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D8B3B-E442-B7D6-C971-F4CDD55CB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F8D8D5-1B55-5F82-6AE6-C620A0A0E0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1956D-10AC-4F60-AB48-AEF8327549CB}" type="datetimeFigureOut">
              <a:rPr lang="en-AU" smtClean="0"/>
              <a:t>17/01/2024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FD15BF-C2AC-34FC-7C2D-889E5CD4E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2AD9B-F038-B01A-525E-5E180AC50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4737" y="6365059"/>
            <a:ext cx="2743200" cy="365125"/>
          </a:xfrm>
          <a:prstGeom prst="rect">
            <a:avLst/>
          </a:prstGeom>
        </p:spPr>
        <p:txBody>
          <a:bodyPr/>
          <a:lstStyle/>
          <a:p>
            <a:fld id="{1DFDF848-1A28-4E34-8ACE-711EC83640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1049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7B626-AD28-6A30-02DD-899B4D13A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3C7252-0BF8-EECC-8246-C43BF43B0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BDD25-EF93-8FAC-39C1-9A267A00D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951FC8-4F52-732B-7B4D-F4D32B8B54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E28355-ED34-9588-C8B3-5E0332EF0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8F7E40-3939-FF9C-B136-792D31BDB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1956D-10AC-4F60-AB48-AEF8327549CB}" type="datetimeFigureOut">
              <a:rPr lang="en-AU" smtClean="0"/>
              <a:t>17/01/2024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115282-E3FD-DD94-8FEF-8A7D23C9E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0246E8-7FA4-44B0-37A1-92F25DE48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4737" y="6365059"/>
            <a:ext cx="2743200" cy="365125"/>
          </a:xfrm>
          <a:prstGeom prst="rect">
            <a:avLst/>
          </a:prstGeom>
        </p:spPr>
        <p:txBody>
          <a:bodyPr/>
          <a:lstStyle/>
          <a:p>
            <a:fld id="{1DFDF848-1A28-4E34-8ACE-711EC83640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6209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88995-031A-4B85-BD32-A135091F8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C1313E-4140-9C14-007B-4F46EBC11F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1956D-10AC-4F60-AB48-AEF8327549CB}" type="datetimeFigureOut">
              <a:rPr lang="en-AU" smtClean="0"/>
              <a:t>17/01/2024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32BB81-B6F0-C402-4F17-FCB559C9B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51487C-EF95-FDDB-D907-3B1A6F01C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4737" y="6365059"/>
            <a:ext cx="2743200" cy="365125"/>
          </a:xfrm>
          <a:prstGeom prst="rect">
            <a:avLst/>
          </a:prstGeom>
        </p:spPr>
        <p:txBody>
          <a:bodyPr/>
          <a:lstStyle/>
          <a:p>
            <a:fld id="{1DFDF848-1A28-4E34-8ACE-711EC83640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37813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6EEDDF-11DF-97F2-57AA-9169350BA9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1956D-10AC-4F60-AB48-AEF8327549CB}" type="datetimeFigureOut">
              <a:rPr lang="en-AU" smtClean="0"/>
              <a:t>17/01/2024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A563E0-7039-F3A5-0044-DC933D028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87E070-F9B1-60D9-43D6-0C73E7CC3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4737" y="6365059"/>
            <a:ext cx="2743200" cy="365125"/>
          </a:xfrm>
          <a:prstGeom prst="rect">
            <a:avLst/>
          </a:prstGeom>
        </p:spPr>
        <p:txBody>
          <a:bodyPr/>
          <a:lstStyle/>
          <a:p>
            <a:fld id="{1DFDF848-1A28-4E34-8ACE-711EC83640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27558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A6AA9-FA24-286D-4DDD-D7AC341FB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6E9A2-C7EA-DD59-E987-B5880D6D8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DF0B6-E85E-8FFE-DF8A-55C0457AD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7CBAB4-B955-F5FC-5133-51F722C245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1956D-10AC-4F60-AB48-AEF8327549CB}" type="datetimeFigureOut">
              <a:rPr lang="en-AU" smtClean="0"/>
              <a:t>17/01/2024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4EAC67-C1CF-AA03-FB09-C056F2DB6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CCAC0-8BA8-B3F7-B908-CD2A963C9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4737" y="6365059"/>
            <a:ext cx="2743200" cy="365125"/>
          </a:xfrm>
          <a:prstGeom prst="rect">
            <a:avLst/>
          </a:prstGeom>
        </p:spPr>
        <p:txBody>
          <a:bodyPr/>
          <a:lstStyle/>
          <a:p>
            <a:fld id="{1DFDF848-1A28-4E34-8ACE-711EC83640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174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49E9F917-89A2-41CD-B55F-B699D7CF7764}" type="datetime1">
              <a:rPr lang="en-AU" smtClean="0"/>
              <a:t>17/01/2024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E517A8-C160-47FD-8FC4-B9F19742742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896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BD6CE-7E28-550A-89F6-7BFCC89B9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EBE7F-9478-3068-FB49-A1B1B61C2C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652F44-5A49-767F-B5CC-925FA11F7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B6E6C1-E762-382E-9B65-24DC66F446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1956D-10AC-4F60-AB48-AEF8327549CB}" type="datetimeFigureOut">
              <a:rPr lang="en-AU" smtClean="0"/>
              <a:t>17/01/2024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E0A3A8-F8CD-907A-E4A5-4968B30A4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5AA0DF-516C-5962-67D5-991C6F2A5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4737" y="6365059"/>
            <a:ext cx="2743200" cy="365125"/>
          </a:xfrm>
          <a:prstGeom prst="rect">
            <a:avLst/>
          </a:prstGeom>
        </p:spPr>
        <p:txBody>
          <a:bodyPr/>
          <a:lstStyle/>
          <a:p>
            <a:fld id="{1DFDF848-1A28-4E34-8ACE-711EC83640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97693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5FE7A-368E-8130-A5A0-755D837DC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07C8BE-BA77-ADEF-D7A6-97CDC0B55C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6C179-300E-2E5D-289E-9999F051C2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1956D-10AC-4F60-AB48-AEF8327549CB}" type="datetimeFigureOut">
              <a:rPr lang="en-AU" smtClean="0"/>
              <a:t>17/01/2024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6121E-EE28-99EA-B027-2C7C5A39F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D6A71-3977-EF01-7C7E-2412E9F18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4737" y="6365059"/>
            <a:ext cx="2743200" cy="365125"/>
          </a:xfrm>
          <a:prstGeom prst="rect">
            <a:avLst/>
          </a:prstGeom>
        </p:spPr>
        <p:txBody>
          <a:bodyPr/>
          <a:lstStyle/>
          <a:p>
            <a:fld id="{1DFDF848-1A28-4E34-8ACE-711EC83640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4852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B038D1-D7EA-5C72-4464-92BD5667C5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BBE4DF-D74D-5D7F-BDC2-27187E15D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ED2B8-B22A-0AFD-D0F3-A19D07837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1956D-10AC-4F60-AB48-AEF8327549CB}" type="datetimeFigureOut">
              <a:rPr lang="en-AU" smtClean="0"/>
              <a:t>17/01/2024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69472-6DC9-C717-F5AB-5CF7D2C8B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25796-E266-508B-72B7-A3079A36D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4737" y="6365059"/>
            <a:ext cx="2743200" cy="365125"/>
          </a:xfrm>
          <a:prstGeom prst="rect">
            <a:avLst/>
          </a:prstGeom>
        </p:spPr>
        <p:txBody>
          <a:bodyPr/>
          <a:lstStyle/>
          <a:p>
            <a:fld id="{1DFDF848-1A28-4E34-8ACE-711EC83640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218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6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923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6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562714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30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4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5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573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290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0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1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DF5BAF2E-FFCF-41E6-B141-7B2BAABA8778}" type="datetime1">
              <a:rPr lang="en-AU" smtClean="0"/>
              <a:t>17/01/2024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E517A8-C160-47FD-8FC4-B9F19742742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9219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48DD9798-C738-40F9-8F23-56B7D458D2B5}" type="datetime1">
              <a:rPr lang="en-AU" smtClean="0"/>
              <a:t>17/01/2024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E517A8-C160-47FD-8FC4-B9F19742742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62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954" b="1"/>
            </a:lvl1pPr>
            <a:lvl2pPr marL="562714" indent="0">
              <a:buNone/>
              <a:defRPr sz="2462" b="1"/>
            </a:lvl2pPr>
            <a:lvl3pPr marL="1125430" indent="0">
              <a:buNone/>
              <a:defRPr sz="2215" b="1"/>
            </a:lvl3pPr>
            <a:lvl4pPr marL="1688144" indent="0">
              <a:buNone/>
              <a:defRPr sz="1969" b="1"/>
            </a:lvl4pPr>
            <a:lvl5pPr marL="2250859" indent="0">
              <a:buNone/>
              <a:defRPr sz="1969" b="1"/>
            </a:lvl5pPr>
            <a:lvl6pPr marL="2813573" indent="0">
              <a:buNone/>
              <a:defRPr sz="1969" b="1"/>
            </a:lvl6pPr>
            <a:lvl7pPr marL="3376290" indent="0">
              <a:buNone/>
              <a:defRPr sz="1969" b="1"/>
            </a:lvl7pPr>
            <a:lvl8pPr marL="3939004" indent="0">
              <a:buNone/>
              <a:defRPr sz="1969" b="1"/>
            </a:lvl8pPr>
            <a:lvl9pPr marL="4501719" indent="0">
              <a:buNone/>
              <a:defRPr sz="19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6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954" b="1"/>
            </a:lvl1pPr>
            <a:lvl2pPr marL="562714" indent="0">
              <a:buNone/>
              <a:defRPr sz="2462" b="1"/>
            </a:lvl2pPr>
            <a:lvl3pPr marL="1125430" indent="0">
              <a:buNone/>
              <a:defRPr sz="2215" b="1"/>
            </a:lvl3pPr>
            <a:lvl4pPr marL="1688144" indent="0">
              <a:buNone/>
              <a:defRPr sz="1969" b="1"/>
            </a:lvl4pPr>
            <a:lvl5pPr marL="2250859" indent="0">
              <a:buNone/>
              <a:defRPr sz="1969" b="1"/>
            </a:lvl5pPr>
            <a:lvl6pPr marL="2813573" indent="0">
              <a:buNone/>
              <a:defRPr sz="1969" b="1"/>
            </a:lvl6pPr>
            <a:lvl7pPr marL="3376290" indent="0">
              <a:buNone/>
              <a:defRPr sz="1969" b="1"/>
            </a:lvl7pPr>
            <a:lvl8pPr marL="3939004" indent="0">
              <a:buNone/>
              <a:defRPr sz="1969" b="1"/>
            </a:lvl8pPr>
            <a:lvl9pPr marL="4501719" indent="0">
              <a:buNone/>
              <a:defRPr sz="19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6"/>
            <a:ext cx="5389034" cy="3951288"/>
          </a:xfrm>
          <a:prstGeom prst="rect">
            <a:avLst/>
          </a:prstGeo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C3CE4DAF-F475-4B9C-AA58-DF713E5DB389}" type="datetime1">
              <a:rPr lang="en-AU" smtClean="0"/>
              <a:t>17/01/2024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E517A8-C160-47FD-8FC4-B9F19742742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401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9138007D-B36F-4635-97EB-768D079BA56A}" type="datetime1">
              <a:rPr lang="en-AU" smtClean="0"/>
              <a:t>17/01/2024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E517A8-C160-47FD-8FC4-B9F19742742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3958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CP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7774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73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6" y="273052"/>
            <a:ext cx="6815666" cy="5853113"/>
          </a:xfrm>
          <a:prstGeom prst="rect">
            <a:avLst/>
          </a:prstGeo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23"/>
            </a:lvl1pPr>
            <a:lvl2pPr marL="562714" indent="0">
              <a:buNone/>
              <a:defRPr sz="1477"/>
            </a:lvl2pPr>
            <a:lvl3pPr marL="1125430" indent="0">
              <a:buNone/>
              <a:defRPr sz="1231"/>
            </a:lvl3pPr>
            <a:lvl4pPr marL="1688144" indent="0">
              <a:buNone/>
              <a:defRPr sz="1108"/>
            </a:lvl4pPr>
            <a:lvl5pPr marL="2250859" indent="0">
              <a:buNone/>
              <a:defRPr sz="1108"/>
            </a:lvl5pPr>
            <a:lvl6pPr marL="2813573" indent="0">
              <a:buNone/>
              <a:defRPr sz="1108"/>
            </a:lvl6pPr>
            <a:lvl7pPr marL="3376290" indent="0">
              <a:buNone/>
              <a:defRPr sz="1108"/>
            </a:lvl7pPr>
            <a:lvl8pPr marL="3939004" indent="0">
              <a:buNone/>
              <a:defRPr sz="1108"/>
            </a:lvl8pPr>
            <a:lvl9pPr marL="4501719" indent="0">
              <a:buNone/>
              <a:defRPr sz="110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7C96EF01-990A-472C-BD10-954402940FAB}" type="datetime1">
              <a:rPr lang="en-AU" smtClean="0"/>
              <a:t>17/01/2024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E517A8-C160-47FD-8FC4-B9F19742742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3249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6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39"/>
            </a:lvl1pPr>
            <a:lvl2pPr marL="562714" indent="0">
              <a:buNone/>
              <a:defRPr sz="3446"/>
            </a:lvl2pPr>
            <a:lvl3pPr marL="1125430" indent="0">
              <a:buNone/>
              <a:defRPr sz="2954"/>
            </a:lvl3pPr>
            <a:lvl4pPr marL="1688144" indent="0">
              <a:buNone/>
              <a:defRPr sz="2462"/>
            </a:lvl4pPr>
            <a:lvl5pPr marL="2250859" indent="0">
              <a:buNone/>
              <a:defRPr sz="2462"/>
            </a:lvl5pPr>
            <a:lvl6pPr marL="2813573" indent="0">
              <a:buNone/>
              <a:defRPr sz="2462"/>
            </a:lvl6pPr>
            <a:lvl7pPr marL="3376290" indent="0">
              <a:buNone/>
              <a:defRPr sz="2462"/>
            </a:lvl7pPr>
            <a:lvl8pPr marL="3939004" indent="0">
              <a:buNone/>
              <a:defRPr sz="2462"/>
            </a:lvl8pPr>
            <a:lvl9pPr marL="4501719" indent="0">
              <a:buNone/>
              <a:defRPr sz="2462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23"/>
            </a:lvl1pPr>
            <a:lvl2pPr marL="562714" indent="0">
              <a:buNone/>
              <a:defRPr sz="1477"/>
            </a:lvl2pPr>
            <a:lvl3pPr marL="1125430" indent="0">
              <a:buNone/>
              <a:defRPr sz="1231"/>
            </a:lvl3pPr>
            <a:lvl4pPr marL="1688144" indent="0">
              <a:buNone/>
              <a:defRPr sz="1108"/>
            </a:lvl4pPr>
            <a:lvl5pPr marL="2250859" indent="0">
              <a:buNone/>
              <a:defRPr sz="1108"/>
            </a:lvl5pPr>
            <a:lvl6pPr marL="2813573" indent="0">
              <a:buNone/>
              <a:defRPr sz="1108"/>
            </a:lvl6pPr>
            <a:lvl7pPr marL="3376290" indent="0">
              <a:buNone/>
              <a:defRPr sz="1108"/>
            </a:lvl7pPr>
            <a:lvl8pPr marL="3939004" indent="0">
              <a:buNone/>
              <a:defRPr sz="1108"/>
            </a:lvl8pPr>
            <a:lvl9pPr marL="4501719" indent="0">
              <a:buNone/>
              <a:defRPr sz="110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35278C9-72AF-4F4D-9180-4B25C9C222E8}" type="datetime1">
              <a:rPr lang="en-AU" smtClean="0"/>
              <a:t>17/01/2024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E517A8-C160-47FD-8FC4-B9F19742742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7348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urple and blue background with white text&#10;&#10;Description automatically generated">
            <a:extLst>
              <a:ext uri="{FF2B5EF4-FFF2-40B4-BE49-F238E27FC236}">
                <a16:creationId xmlns:a16="http://schemas.microsoft.com/office/drawing/2014/main" id="{F4405E11-18FC-9054-E79C-5C36504D113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82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  <p:hf hdr="0" ftr="0" dt="0"/>
  <p:txStyles>
    <p:titleStyle>
      <a:lvl1pPr algn="ctr" defTabSz="1125430" rtl="0" eaLnBrk="1" latinLnBrk="0" hangingPunct="1">
        <a:spcBef>
          <a:spcPct val="0"/>
        </a:spcBef>
        <a:buNone/>
        <a:defRPr sz="54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36" indent="-422036" algn="l" defTabSz="1125430" rtl="0" eaLnBrk="1" latinLnBrk="0" hangingPunct="1">
        <a:spcBef>
          <a:spcPct val="20000"/>
        </a:spcBef>
        <a:buFont typeface="Arial" panose="020B0604020202020204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11" indent="-351696" algn="l" defTabSz="1125430" rtl="0" eaLnBrk="1" latinLnBrk="0" hangingPunct="1">
        <a:spcBef>
          <a:spcPct val="20000"/>
        </a:spcBef>
        <a:buFont typeface="Arial" panose="020B0604020202020204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787" indent="-281357" algn="l" defTabSz="112543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02" indent="-281357" algn="l" defTabSz="112543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16" indent="-281357" algn="l" defTabSz="1125430" rtl="0" eaLnBrk="1" latinLnBrk="0" hangingPunct="1">
        <a:spcBef>
          <a:spcPct val="20000"/>
        </a:spcBef>
        <a:buFont typeface="Arial" panose="020B0604020202020204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32" indent="-281357" algn="l" defTabSz="112543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47" indent="-281357" algn="l" defTabSz="112543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362" indent="-281357" algn="l" defTabSz="112543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076" indent="-281357" algn="l" defTabSz="112543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43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14" algn="l" defTabSz="112543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30" algn="l" defTabSz="112543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44" algn="l" defTabSz="112543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59" algn="l" defTabSz="112543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573" algn="l" defTabSz="112543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290" algn="l" defTabSz="112543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04" algn="l" defTabSz="112543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19" algn="l" defTabSz="112543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oup of people standing in front of a white background&#10;&#10;Description automatically generated">
            <a:extLst>
              <a:ext uri="{FF2B5EF4-FFF2-40B4-BE49-F238E27FC236}">
                <a16:creationId xmlns:a16="http://schemas.microsoft.com/office/drawing/2014/main" id="{9EE98471-A4DA-147F-24A9-A2425F4AE6E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191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FCC691-F9D8-8664-42B5-5EF7C4D2C6D6}"/>
              </a:ext>
            </a:extLst>
          </p:cNvPr>
          <p:cNvSpPr txBox="1"/>
          <p:nvPr/>
        </p:nvSpPr>
        <p:spPr>
          <a:xfrm>
            <a:off x="3656330" y="6169025"/>
            <a:ext cx="4824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.racpcongress.com.au</a:t>
            </a:r>
            <a:endParaRPr lang="en-A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05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A15FD-03EB-EF53-88F3-00F3AC5D97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1885" y="538889"/>
            <a:ext cx="9144000" cy="828357"/>
          </a:xfrm>
        </p:spPr>
        <p:txBody>
          <a:bodyPr/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8587FA-E56E-431D-2C36-3B7AF6268E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2846" y="1842907"/>
            <a:ext cx="9144000" cy="1655762"/>
          </a:xfrm>
        </p:spPr>
        <p:txBody>
          <a:bodyPr/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81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5180d9b-8176-461a-8925-e1f38178ea21" xsi:nil="true"/>
    <thumbnail xmlns="7a2dd6c7-e632-4ef2-b2be-f1986218a8ff"/>
    <preview xmlns="7a2dd6c7-e632-4ef2-b2be-f1986218a8ff" xsi:nil="true"/>
    <lcf76f155ced4ddcb4097134ff3c332f xmlns="7a2dd6c7-e632-4ef2-b2be-f1986218a8ff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99E2B9A76ED04A85EF7C995C047C05" ma:contentTypeVersion="20" ma:contentTypeDescription="Create a new document." ma:contentTypeScope="" ma:versionID="92df171e98ad51c15ac14706eb90d94b">
  <xsd:schema xmlns:xsd="http://www.w3.org/2001/XMLSchema" xmlns:xs="http://www.w3.org/2001/XMLSchema" xmlns:p="http://schemas.microsoft.com/office/2006/metadata/properties" xmlns:ns2="7a2dd6c7-e632-4ef2-b2be-f1986218a8ff" xmlns:ns3="a5180d9b-8176-461a-8925-e1f38178ea21" targetNamespace="http://schemas.microsoft.com/office/2006/metadata/properties" ma:root="true" ma:fieldsID="d7ac9de197b662c1a1d42a8861aa14cf" ns2:_="" ns3:_="">
    <xsd:import namespace="7a2dd6c7-e632-4ef2-b2be-f1986218a8ff"/>
    <xsd:import namespace="a5180d9b-8176-461a-8925-e1f38178ea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thumbnail"/>
                <xsd:element ref="ns2:preview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2dd6c7-e632-4ef2-b2be-f1986218a8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thumbnail" ma:index="21" ma:displayName="thumbnail" ma:format="Thumbnail" ma:internalName="thumbnail">
      <xsd:simpleType>
        <xsd:restriction base="dms:Unknown"/>
      </xsd:simpleType>
    </xsd:element>
    <xsd:element name="preview" ma:index="22" nillable="true" ma:displayName="preview" ma:format="Thumbnail" ma:internalName="preview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cacd75f2-112b-4bdb-b5f6-bb7ce9b5a1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180d9b-8176-461a-8925-e1f38178ea2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f39f1897-72de-4fa8-b66c-a0f4d5bafe96}" ma:internalName="TaxCatchAll" ma:showField="CatchAllData" ma:web="a5180d9b-8176-461a-8925-e1f38178ea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09B779-FC74-475A-A1FA-CBF6D7088650}">
  <ds:schemaRefs>
    <ds:schemaRef ds:uri="http://schemas.microsoft.com/office/2006/metadata/properties"/>
    <ds:schemaRef ds:uri="http://schemas.microsoft.com/office/infopath/2007/PartnerControls"/>
    <ds:schemaRef ds:uri="a5180d9b-8176-461a-8925-e1f38178ea21"/>
    <ds:schemaRef ds:uri="7a2dd6c7-e632-4ef2-b2be-f1986218a8ff"/>
  </ds:schemaRefs>
</ds:datastoreItem>
</file>

<file path=customXml/itemProps2.xml><?xml version="1.0" encoding="utf-8"?>
<ds:datastoreItem xmlns:ds="http://schemas.openxmlformats.org/officeDocument/2006/customXml" ds:itemID="{4C09D7F0-1EE4-43EF-9A7B-4A84B6DCB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2dd6c7-e632-4ef2-b2be-f1986218a8ff"/>
    <ds:schemaRef ds:uri="a5180d9b-8176-461a-8925-e1f38178ea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C41525-CE4E-4B41-AB73-F332114663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32879</TotalTime>
  <Words>9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Custom Design</vt:lpstr>
      <vt:lpstr>PowerPoint Presentation</vt:lpstr>
      <vt:lpstr>Heading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Check</dc:creator>
  <cp:lastModifiedBy>Katy Wall</cp:lastModifiedBy>
  <cp:revision>82</cp:revision>
  <cp:lastPrinted>2023-09-18T03:02:27Z</cp:lastPrinted>
  <dcterms:created xsi:type="dcterms:W3CDTF">2020-10-28T02:03:29Z</dcterms:created>
  <dcterms:modified xsi:type="dcterms:W3CDTF">2024-01-17T00:53:22Z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0x0101002099E2B9A76ED04A85EF7C995C047C05</vt:lpwstr>
  </property>
  <property fmtid="{D5CDD505-2E9C-101B-9397-08002B2CF9AE}" pid="3" name="MediaServiceImageTags">
    <vt:lpwstr/>
  </property>
</Properties>
</file>