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F6536-641F-434F-ADBD-47A008406993}" v="96" dt="2020-09-09T02:06:45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87711" autoAdjust="0"/>
  </p:normalViewPr>
  <p:slideViewPr>
    <p:cSldViewPr snapToGrid="0">
      <p:cViewPr varScale="1">
        <p:scale>
          <a:sx n="100" d="100"/>
          <a:sy n="100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mier Event Concepts" userId="5060725376749bbb" providerId="LiveId" clId="{0DB18597-5B68-4AAE-A95B-544301F3EE19}"/>
    <pc:docChg chg="custSel addSld delSld modSld">
      <pc:chgData name="Premier Event Concepts" userId="5060725376749bbb" providerId="LiveId" clId="{0DB18597-5B68-4AAE-A95B-544301F3EE19}" dt="2020-09-09T02:06:54.772" v="102" actId="2696"/>
      <pc:docMkLst>
        <pc:docMk/>
      </pc:docMkLst>
      <pc:sldChg chg="del">
        <pc:chgData name="Premier Event Concepts" userId="5060725376749bbb" providerId="LiveId" clId="{0DB18597-5B68-4AAE-A95B-544301F3EE19}" dt="2020-09-09T02:02:09.141" v="0" actId="2696"/>
        <pc:sldMkLst>
          <pc:docMk/>
          <pc:sldMk cId="2073745733" sldId="256"/>
        </pc:sldMkLst>
      </pc:sldChg>
      <pc:sldChg chg="del">
        <pc:chgData name="Premier Event Concepts" userId="5060725376749bbb" providerId="LiveId" clId="{0DB18597-5B68-4AAE-A95B-544301F3EE19}" dt="2020-09-09T02:02:11.706" v="1" actId="2696"/>
        <pc:sldMkLst>
          <pc:docMk/>
          <pc:sldMk cId="1237279709" sldId="257"/>
        </pc:sldMkLst>
      </pc:sldChg>
      <pc:sldChg chg="addSp delSp modSp">
        <pc:chgData name="Premier Event Concepts" userId="5060725376749bbb" providerId="LiveId" clId="{0DB18597-5B68-4AAE-A95B-544301F3EE19}" dt="2020-09-09T02:06:45.243" v="100" actId="1036"/>
        <pc:sldMkLst>
          <pc:docMk/>
          <pc:sldMk cId="1087807940" sldId="258"/>
        </pc:sldMkLst>
        <pc:spChg chg="mod topLvl">
          <ac:chgData name="Premier Event Concepts" userId="5060725376749bbb" providerId="LiveId" clId="{0DB18597-5B68-4AAE-A95B-544301F3EE19}" dt="2020-09-09T02:06:07.041" v="64" actId="164"/>
          <ac:spMkLst>
            <pc:docMk/>
            <pc:sldMk cId="1087807940" sldId="258"/>
            <ac:spMk id="2" creationId="{9C287E24-E0C9-42D5-B309-40F498864DD1}"/>
          </ac:spMkLst>
        </pc:spChg>
        <pc:spChg chg="mod topLvl">
          <ac:chgData name="Premier Event Concepts" userId="5060725376749bbb" providerId="LiveId" clId="{0DB18597-5B68-4AAE-A95B-544301F3EE19}" dt="2020-09-09T02:06:07.041" v="64" actId="164"/>
          <ac:spMkLst>
            <pc:docMk/>
            <pc:sldMk cId="1087807940" sldId="258"/>
            <ac:spMk id="4" creationId="{3AA2AE87-4EB1-479A-BC49-732990BADE5B}"/>
          </ac:spMkLst>
        </pc:spChg>
        <pc:spChg chg="mod topLvl">
          <ac:chgData name="Premier Event Concepts" userId="5060725376749bbb" providerId="LiveId" clId="{0DB18597-5B68-4AAE-A95B-544301F3EE19}" dt="2020-09-09T02:06:07.041" v="64" actId="164"/>
          <ac:spMkLst>
            <pc:docMk/>
            <pc:sldMk cId="1087807940" sldId="258"/>
            <ac:spMk id="5" creationId="{5E1FB1FC-F354-482C-A0E2-59B874F53DEE}"/>
          </ac:spMkLst>
        </pc:spChg>
        <pc:spChg chg="mod">
          <ac:chgData name="Premier Event Concepts" userId="5060725376749bbb" providerId="LiveId" clId="{0DB18597-5B68-4AAE-A95B-544301F3EE19}" dt="2020-09-09T02:05:59.443" v="63" actId="14100"/>
          <ac:spMkLst>
            <pc:docMk/>
            <pc:sldMk cId="1087807940" sldId="258"/>
            <ac:spMk id="6" creationId="{00000000-0000-0000-0000-000000000000}"/>
          </ac:spMkLst>
        </pc:spChg>
        <pc:spChg chg="mod topLvl">
          <ac:chgData name="Premier Event Concepts" userId="5060725376749bbb" providerId="LiveId" clId="{0DB18597-5B68-4AAE-A95B-544301F3EE19}" dt="2020-09-09T02:06:07.041" v="64" actId="164"/>
          <ac:spMkLst>
            <pc:docMk/>
            <pc:sldMk cId="1087807940" sldId="258"/>
            <ac:spMk id="8" creationId="{67C3C754-E393-40A9-8E20-83985FAD3597}"/>
          </ac:spMkLst>
        </pc:spChg>
        <pc:grpChg chg="add del mod">
          <ac:chgData name="Premier Event Concepts" userId="5060725376749bbb" providerId="LiveId" clId="{0DB18597-5B68-4AAE-A95B-544301F3EE19}" dt="2020-09-09T02:03:02.298" v="10" actId="165"/>
          <ac:grpSpMkLst>
            <pc:docMk/>
            <pc:sldMk cId="1087807940" sldId="258"/>
            <ac:grpSpMk id="12" creationId="{F8855E4E-94A7-4284-8420-AB0620BF83F6}"/>
          </ac:grpSpMkLst>
        </pc:grpChg>
        <pc:grpChg chg="add mod">
          <ac:chgData name="Premier Event Concepts" userId="5060725376749bbb" providerId="LiveId" clId="{0DB18597-5B68-4AAE-A95B-544301F3EE19}" dt="2020-09-09T02:06:45.243" v="100" actId="1036"/>
          <ac:grpSpMkLst>
            <pc:docMk/>
            <pc:sldMk cId="1087807940" sldId="258"/>
            <ac:grpSpMk id="14" creationId="{DB36EEF4-2304-4141-8CA2-CF7686FEA42A}"/>
          </ac:grpSpMkLst>
        </pc:grp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0" creationId="{4470CB77-7EC7-4C4F-8A01-2AAA12C87A42}"/>
          </ac:picMkLst>
        </pc:pic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1" creationId="{71928B3C-5A18-44CA-9DBC-BC9179D8D7D3}"/>
          </ac:picMkLst>
        </pc:pic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2" creationId="{45ED9EA1-B9F3-450D-9189-7E82BD009B18}"/>
          </ac:picMkLst>
        </pc:pic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3" creationId="{BC2CAF03-FBF4-4335-9B02-DF2FB5253539}"/>
          </ac:picMkLst>
        </pc:pic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4" creationId="{78FBFFAD-8F82-4788-AA58-A6CAB730FDFC}"/>
          </ac:picMkLst>
        </pc:pic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5" creationId="{76C87D7D-0AF9-4DD7-8611-37000885C3C9}"/>
          </ac:picMkLst>
        </pc:picChg>
        <pc:picChg chg="mod topLvl">
          <ac:chgData name="Premier Event Concepts" userId="5060725376749bbb" providerId="LiveId" clId="{0DB18597-5B68-4AAE-A95B-544301F3EE19}" dt="2020-09-09T02:06:07.041" v="64" actId="164"/>
          <ac:picMkLst>
            <pc:docMk/>
            <pc:sldMk cId="1087807940" sldId="258"/>
            <ac:picMk id="2056" creationId="{558801A3-157A-4002-8A7B-E07F955C1151}"/>
          </ac:picMkLst>
        </pc:picChg>
      </pc:sldChg>
      <pc:sldChg chg="add del">
        <pc:chgData name="Premier Event Concepts" userId="5060725376749bbb" providerId="LiveId" clId="{0DB18597-5B68-4AAE-A95B-544301F3EE19}" dt="2020-09-09T02:06:52.919" v="101" actId="2696"/>
        <pc:sldMkLst>
          <pc:docMk/>
          <pc:sldMk cId="3598691756" sldId="259"/>
        </pc:sldMkLst>
      </pc:sldChg>
      <pc:sldChg chg="add del">
        <pc:chgData name="Premier Event Concepts" userId="5060725376749bbb" providerId="LiveId" clId="{0DB18597-5B68-4AAE-A95B-544301F3EE19}" dt="2020-09-09T02:06:54.772" v="102" actId="2696"/>
        <pc:sldMkLst>
          <pc:docMk/>
          <pc:sldMk cId="3463750832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33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66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24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69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94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3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89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5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6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86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0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D989-4759-4244-B7F2-30F44C474A74}" type="datetimeFigureOut">
              <a:rPr lang="en-AU" smtClean="0"/>
              <a:t>9/09/2020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C966-71B6-4424-AA5D-6CC4B5EF3B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3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08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73" y="1950427"/>
            <a:ext cx="7828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position, organisation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45365" y="1531453"/>
            <a:ext cx="1325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51" y="53651"/>
            <a:ext cx="4099045" cy="98457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36EEF4-2304-4141-8CA2-CF7686FEA42A}"/>
              </a:ext>
            </a:extLst>
          </p:cNvPr>
          <p:cNvGrpSpPr/>
          <p:nvPr/>
        </p:nvGrpSpPr>
        <p:grpSpPr>
          <a:xfrm>
            <a:off x="8084606" y="2026627"/>
            <a:ext cx="3973421" cy="4129667"/>
            <a:chOff x="8084606" y="2007681"/>
            <a:chExt cx="3973421" cy="41296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A2AE87-4EB1-479A-BC49-732990BADE5B}"/>
                </a:ext>
              </a:extLst>
            </p:cNvPr>
            <p:cNvSpPr/>
            <p:nvPr/>
          </p:nvSpPr>
          <p:spPr>
            <a:xfrm>
              <a:off x="8097073" y="2007681"/>
              <a:ext cx="394035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IPDLN2020 is proudly sponsored by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470CB77-7EC7-4C4F-8A01-2AAA12C87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157" y="3065001"/>
              <a:ext cx="1254675" cy="465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71928B3C-5A18-44CA-9DBC-BC9179D8D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606" y="2971431"/>
              <a:ext cx="1424932" cy="559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45ED9EA1-B9F3-450D-9189-7E82BD009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3" b="1"/>
            <a:stretch/>
          </p:blipFill>
          <p:spPr bwMode="auto">
            <a:xfrm>
              <a:off x="10877451" y="3139101"/>
              <a:ext cx="1180576" cy="391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BC2CAF03-FBF4-4335-9B02-DF2FB52535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7" r="9188" b="11025"/>
            <a:stretch/>
          </p:blipFill>
          <p:spPr bwMode="auto">
            <a:xfrm>
              <a:off x="10023975" y="4443641"/>
              <a:ext cx="1593714" cy="331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78FBFFAD-8F82-4788-AA58-A6CAB730F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1100" y="4393505"/>
              <a:ext cx="855264" cy="373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76C87D7D-0AF9-4DD7-8611-37000885C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115" y="5658217"/>
              <a:ext cx="600434" cy="479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558801A3-157A-4002-8A7B-E07F955C1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45" y="5667137"/>
              <a:ext cx="854261" cy="280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" name="Text Box 11">
              <a:extLst>
                <a:ext uri="{FF2B5EF4-FFF2-40B4-BE49-F238E27FC236}">
                  <a16:creationId xmlns:a16="http://schemas.microsoft.com/office/drawing/2014/main" id="{9C287E24-E0C9-42D5-B309-40F498864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7677" y="2493055"/>
              <a:ext cx="3940350" cy="311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GOLD SPONSORS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5E1FB1FC-F354-482C-A0E2-59B874F53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7676" y="3809286"/>
              <a:ext cx="3940351" cy="311666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SILVER SPONSORS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67C3C754-E393-40A9-8E20-83985FAD3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7675" y="5090269"/>
              <a:ext cx="3940351" cy="311666"/>
            </a:xfrm>
            <a:prstGeom prst="rect">
              <a:avLst/>
            </a:prstGeom>
            <a:solidFill>
              <a:srgbClr val="C0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BRONZE SPONSORS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80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Tew</dc:creator>
  <cp:lastModifiedBy>Premier Event Concepts</cp:lastModifiedBy>
  <cp:revision>11</cp:revision>
  <dcterms:created xsi:type="dcterms:W3CDTF">2020-08-12T03:08:28Z</dcterms:created>
  <dcterms:modified xsi:type="dcterms:W3CDTF">2020-09-09T02:06:57Z</dcterms:modified>
</cp:coreProperties>
</file>