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9"/>
  </p:normalViewPr>
  <p:slideViewPr>
    <p:cSldViewPr snapToGrid="0" snapToObjects="1">
      <p:cViewPr varScale="1">
        <p:scale>
          <a:sx n="203" d="100"/>
          <a:sy n="203" d="100"/>
        </p:scale>
        <p:origin x="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B9A7-7276-AD44-B51D-9A1F715D0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8141D-1635-EC4F-8458-5A4780ED3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0E5DD-CE79-F741-9070-C162E92F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DE963-A70F-7E43-99FE-FE934FC0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3BBB5-04E3-FC40-A41B-F0717A454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565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549B-B578-CE42-AB09-48A2DF513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391BC-02DE-5944-8C59-B45DD499A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DAEEC-A8B3-2648-9E3E-A8C0FCBE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3419E-85A2-EB49-9C9C-FA9C3AF68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9423B-90DB-7B4C-9198-62EC6D930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18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838C4-DB5D-934D-AF02-3D36D0CAAD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90BBB1-11AB-E24A-8287-C862D0A721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E4051-CA44-0D44-B2AB-36DF09DA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5A72A-03DF-0B43-9D97-3F61098D4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6280B-1130-5B48-AC7B-851751DF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647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CF30-551F-3A4F-842B-3557B00C8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4491-C3C9-2B4B-8150-3709D5438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5B642-C9F4-4942-812C-7793AA68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8DA05-9FAD-3545-AA06-A5DA8565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0652A-F42D-C243-869E-5E283E0FC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7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6C419-8485-7841-BD76-7C522E2E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CC7DE1-5B71-9E4D-BA96-1EF8912BF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35DEE-67CE-A443-BCBD-BBE5B9C3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63EE6-0D92-DC4B-A62F-A969C881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382AD-238E-784C-9832-8791CB62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7428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1C6D-10AD-5E42-969C-EB51BBB2D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5AD31-2A6F-544E-BF81-325838966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94860-9778-844D-9BE1-3DA29AA87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6B934-6B33-9E47-933C-DA5EAD661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073E1-4094-AC44-B0A0-5AF2279EC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169781-B662-F348-98D2-8F3B86EB5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174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40AAC-AC68-5346-A670-5C7145805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DF214-462B-7843-A890-4C16EC1CE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E12D5-FD6C-2A45-853A-11F0056E9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256AB4-1763-5E40-B008-54FB08BF2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404DA9-9CD9-E647-B4B5-A0CD76063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EF5AD6-2C42-9247-812C-DE8964FDA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74F7EB-62FD-9D4E-9FBF-003DC77E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0AAAF5-FCEE-CD43-AA6A-6FC79B13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95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35AE-C007-DD41-8EC9-2B571B855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4E2BA-583A-8B4E-B6DB-EDF3AC233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53F62B-043E-EB4D-AE0D-1B317CC3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CC4837-F9D9-AA47-A858-88160A8A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249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4F599-952B-884A-A8DD-F11D5F492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411F7F-0A36-C548-B83C-C14B87A3C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2807B-D55A-3A47-BFF7-1909F5884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655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CACF3-FFC6-AA41-B1C5-891330D2F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5559F-2BFC-4443-99FC-09F840D20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06DF6-C831-0F48-BE7A-06E9DBBA0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050A6-506F-8744-8AC5-1A5C32775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1B60B-140D-F943-9503-E278566F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49347-41BA-314F-B78A-44E8768B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270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1D6E4-F1ED-BF4F-B185-4FB8B7C7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64B5C7-B2FE-8341-8D1C-9B5160A95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F463D-A061-5542-A50F-E9A7CBED9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2E46F-BC71-D342-A102-710917253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8A022-8316-A346-99F3-7253331FA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58794-3F94-B84A-9FEC-5390FC5B7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306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0DF84-E096-AE40-866A-7757B36C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43E00-E947-3C4E-A90B-2EFC07098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C638D-254F-FA49-8226-477057B95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2AB3-13BF-5D44-9105-F6010DD4648E}" type="datetimeFigureOut">
              <a:rPr lang="en-AU" smtClean="0"/>
              <a:t>1/4/22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C8F49-F7CD-1847-AC48-6426C0B271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E115A-CE92-C747-AD22-97E8E7203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ACFFA-DC2F-7C48-9C89-E216B96457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006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51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 Yamey</dc:creator>
  <cp:lastModifiedBy>Steph Yamey</cp:lastModifiedBy>
  <cp:revision>1</cp:revision>
  <dcterms:created xsi:type="dcterms:W3CDTF">2022-03-31T23:11:10Z</dcterms:created>
  <dcterms:modified xsi:type="dcterms:W3CDTF">2022-03-31T23:12:05Z</dcterms:modified>
</cp:coreProperties>
</file>