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C0AB"/>
    <a:srgbClr val="3D39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3"/>
    <p:restoredTop sz="96327"/>
  </p:normalViewPr>
  <p:slideViewPr>
    <p:cSldViewPr snapToGrid="0">
      <p:cViewPr varScale="1">
        <p:scale>
          <a:sx n="109" d="100"/>
          <a:sy n="109" d="100"/>
        </p:scale>
        <p:origin x="20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BB645-AD71-4951-FC83-ED69A0EF6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8A3AA-FD29-D474-B017-67D12B95C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9375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6BF66C-2E28-1908-5D69-A510668EE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908" y="1208428"/>
            <a:ext cx="11009870" cy="815545"/>
          </a:xfrm>
          <a:prstGeom prst="rect">
            <a:avLst/>
          </a:prstGeom>
        </p:spPr>
        <p:txBody>
          <a:bodyPr vert="horz" lIns="0" tIns="46800" rIns="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CBF098-809C-97DB-5B5B-C07A48E5B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4908" y="2234039"/>
            <a:ext cx="11009870" cy="3967469"/>
          </a:xfrm>
          <a:prstGeom prst="rect">
            <a:avLst/>
          </a:prstGeom>
        </p:spPr>
        <p:txBody>
          <a:bodyPr vert="horz" lIns="0" tIns="46800" rIns="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5827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D3976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377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HM_POC23_PPT_1" id="{88DF1CC6-4C98-5B4A-8A83-0EEA97881396}" vid="{C5A20F13-CCEA-7642-AC8C-C579F88869E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A7DB0AE960954B9ABC128B05AD7AF3" ma:contentTypeVersion="18" ma:contentTypeDescription="Create a new document." ma:contentTypeScope="" ma:versionID="468697d20435dd4d69a0899a6e679d2c">
  <xsd:schema xmlns:xsd="http://www.w3.org/2001/XMLSchema" xmlns:xs="http://www.w3.org/2001/XMLSchema" xmlns:p="http://schemas.microsoft.com/office/2006/metadata/properties" xmlns:ns2="e3c4ae15-2483-431d-ab58-00ea4a692673" xmlns:ns3="626634ba-b3e7-477b-a3c5-34b9672cc021" targetNamespace="http://schemas.microsoft.com/office/2006/metadata/properties" ma:root="true" ma:fieldsID="f83629cf39674dc96462e3762fe2812a" ns2:_="" ns3:_="">
    <xsd:import namespace="e3c4ae15-2483-431d-ab58-00ea4a692673"/>
    <xsd:import namespace="626634ba-b3e7-477b-a3c5-34b9672cc0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c4ae15-2483-431d-ab58-00ea4a6926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8341f2d-bbf9-4513-a15f-30490290cb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6634ba-b3e7-477b-a3c5-34b9672cc02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7f02ae9-5fd9-48c0-89a1-1da24cea6569}" ma:internalName="TaxCatchAll" ma:showField="CatchAllData" ma:web="626634ba-b3e7-477b-a3c5-34b9672cc0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c4ae15-2483-431d-ab58-00ea4a692673">
      <Terms xmlns="http://schemas.microsoft.com/office/infopath/2007/PartnerControls"/>
    </lcf76f155ced4ddcb4097134ff3c332f>
    <TaxCatchAll xmlns="626634ba-b3e7-477b-a3c5-34b9672cc021" xsi:nil="true"/>
  </documentManagement>
</p:properties>
</file>

<file path=customXml/itemProps1.xml><?xml version="1.0" encoding="utf-8"?>
<ds:datastoreItem xmlns:ds="http://schemas.openxmlformats.org/officeDocument/2006/customXml" ds:itemID="{50219307-CE23-4520-9E5A-CD94F5623A97}"/>
</file>

<file path=customXml/itemProps2.xml><?xml version="1.0" encoding="utf-8"?>
<ds:datastoreItem xmlns:ds="http://schemas.openxmlformats.org/officeDocument/2006/customXml" ds:itemID="{1753D8D2-DEEC-4858-9A14-583C25E5EF85}"/>
</file>

<file path=customXml/itemProps3.xml><?xml version="1.0" encoding="utf-8"?>
<ds:datastoreItem xmlns:ds="http://schemas.openxmlformats.org/officeDocument/2006/customXml" ds:itemID="{43B8965B-0508-4BB0-AAD1-795C9B39A3A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 Yamey</dc:creator>
  <cp:lastModifiedBy>Steph Yamey</cp:lastModifiedBy>
  <cp:revision>1</cp:revision>
  <dcterms:created xsi:type="dcterms:W3CDTF">2023-02-26T23:21:33Z</dcterms:created>
  <dcterms:modified xsi:type="dcterms:W3CDTF">2023-02-26T23:22:29Z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0x0101001FA7DB0AE960954B9ABC128B05AD7AF3</vt:lpwstr>
  </property>
</Properties>
</file>