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sldIdLst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8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152AA3-D9BE-A644-93DD-57185AA0D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7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9913-0AA0-4D6A-A4C9-5A4F98EB2B45}" type="datetimeFigureOut">
              <a:rPr lang="en-AU" smtClean="0"/>
              <a:t>10/12/21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167E-E891-4785-936F-F8E67E899B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25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1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3" ma:contentTypeDescription="Create a new document." ma:contentTypeScope="" ma:versionID="addbab51ecc8136eaeaed1f9cfb3f0a9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9ff74a46f4f2bb8be9b2a34bfb1175ae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C0D080-E228-4EF8-8D46-E8DAF89E1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4ae15-2483-431d-ab58-00ea4a692673"/>
    <ds:schemaRef ds:uri="626634ba-b3e7-477b-a3c5-34b9672cc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D533E7-41F0-4687-9CF7-3E602A33FA8E}">
  <ds:schemaRefs>
    <ds:schemaRef ds:uri="626634ba-b3e7-477b-a3c5-34b9672cc02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3c4ae15-2483-431d-ab58-00ea4a69267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1AC9E9-D18A-48C7-AE0C-6CB60DF90E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Starke</dc:creator>
  <cp:lastModifiedBy>Shelly Lavender</cp:lastModifiedBy>
  <cp:revision>70</cp:revision>
  <dcterms:created xsi:type="dcterms:W3CDTF">2021-07-06T07:05:22Z</dcterms:created>
  <dcterms:modified xsi:type="dcterms:W3CDTF">2021-12-09T22:43:26Z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</Properties>
</file>