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7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D65F-9953-8A4A-B715-9652C81F3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89FC3-A703-5B42-8012-D9D64796F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2CE7-DC7C-BF4F-AEFD-E5F86855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B0720-5054-EB40-A0FE-66E91B70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5ECE5-C654-8E46-8FE0-5A2EF81A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5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3BAE-10DC-264A-90FA-FBC13508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5C402-2125-054B-95B6-3953909A2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A032D-0798-7747-B4E0-BE6D89DC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5BB6D-C9F9-244C-AF4F-0340B60E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75127-6463-2644-AAC0-D233D24C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5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95004-32C9-7F48-9882-94B25EC84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6900A-F760-0C41-BCF3-F6362796D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AFC8E-DD43-C64F-9F56-5DE270DD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62C1-1CB0-7A46-B697-ECE543F3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9EA4A-32C6-B34E-B3AE-E1B66240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8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6BEC-DD4F-4E44-8962-C790895A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9E-84B4-3E4D-8DF5-C09C15B23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96E4E-92F1-224E-BA67-E0C8A92E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C6666-E772-2E42-8FBB-40236099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5090-8A7A-4B4A-B199-50E12F18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BFD0-B564-8F48-B297-34155C5D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DC43-4F16-C64A-B19D-93A618BD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1C075-D1BE-C64E-9833-F7AC8B1C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E20A5-97F6-5846-8DDB-BFB9C7B2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47E4E-A47B-954E-8939-607408778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2F1F-7369-D549-838F-5395D367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A7AB2-1737-174D-9960-681DFDD32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62303-C50A-2540-A48A-E1EFBA5C7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17D21-B8B5-4640-8DA4-F2C362A4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F3F38-A2EF-B44C-9E45-80AC6842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F751F-875B-104F-996F-0C6B9B1A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3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7747-8179-E34D-8651-8B86D802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1C71-67DD-E641-B100-EEE7FD925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0C7D4-97A0-2445-818A-06E9A7DF2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142B7-1437-A345-9B59-B7A3AE169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BBEF1-3C52-F24C-83FC-B5F32D64E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76698C-66F5-D746-AE0B-0326A5B7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EB5EC-A1A5-8C44-83AB-645B801A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DAF21-78E2-FC41-B624-538C12D2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741C-E9B9-B84A-B58E-CC2A3A6F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6A973-4A89-BE44-831A-2B9F9D29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D962D-454D-0B44-8EDA-A9AE2BC9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9FFA5-E9A1-4A40-BDDB-DEE5F84B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6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ED9D8-A7A9-CF4F-877B-A285786A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F6C64-8690-1043-9430-525B3579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AA2B4-1BE1-974A-B803-9D0CC6DC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7B2A-C389-F643-A5E2-4143C141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181C-F502-0B4D-B0D1-51CBE0283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AB935-5514-D24D-B965-435C08124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7E4C5-E0B8-AF43-9109-DC50AC29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7CAEF-C4C7-6E43-810F-B861B9CC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06C63-C1C2-BC42-85C3-B781AD74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9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5F69A-3AD1-4B42-B9E1-09DBEBDB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6AB34-0CEF-124D-AA69-DCA08B788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B2193-1DFC-8442-B0FF-1F9562FFB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2F9D7-4E9D-614E-82F6-02FB8AFF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B990D-E99D-F546-B41C-8B5B115C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9EC0B-832D-CD4F-BF05-3D6F94D2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5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82C8C-C032-F145-876E-2BFAA817E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73313-4B41-644E-82D5-DBC4EFA2E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942C2-22D5-284F-847B-0153FC968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C75CA-6276-9C4A-B0AF-E43A6BE14DA2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7D53B-8487-BB4A-888E-6F8EB5E56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14250-4202-4D48-A973-CE16F1B9D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CDF4-B504-944A-8552-549CE8968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2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689CB0-49E8-7C4F-8349-B573BB05F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5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7DB0AE960954B9ABC128B05AD7AF3" ma:contentTypeVersion="18" ma:contentTypeDescription="Create a new document." ma:contentTypeScope="" ma:versionID="468697d20435dd4d69a0899a6e679d2c">
  <xsd:schema xmlns:xsd="http://www.w3.org/2001/XMLSchema" xmlns:xs="http://www.w3.org/2001/XMLSchema" xmlns:p="http://schemas.microsoft.com/office/2006/metadata/properties" xmlns:ns2="e3c4ae15-2483-431d-ab58-00ea4a692673" xmlns:ns3="626634ba-b3e7-477b-a3c5-34b9672cc021" targetNamespace="http://schemas.microsoft.com/office/2006/metadata/properties" ma:root="true" ma:fieldsID="f83629cf39674dc96462e3762fe2812a" ns2:_="" ns3:_="">
    <xsd:import namespace="e3c4ae15-2483-431d-ab58-00ea4a692673"/>
    <xsd:import namespace="626634ba-b3e7-477b-a3c5-34b9672cc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4ae15-2483-431d-ab58-00ea4a692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341f2d-bbf9-4513-a15f-30490290cb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634ba-b3e7-477b-a3c5-34b9672cc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f02ae9-5fd9-48c0-89a1-1da24cea6569}" ma:internalName="TaxCatchAll" ma:showField="CatchAllData" ma:web="626634ba-b3e7-477b-a3c5-34b9672cc0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c4ae15-2483-431d-ab58-00ea4a692673">
      <Terms xmlns="http://schemas.microsoft.com/office/infopath/2007/PartnerControls"/>
    </lcf76f155ced4ddcb4097134ff3c332f>
    <TaxCatchAll xmlns="626634ba-b3e7-477b-a3c5-34b9672cc021" xsi:nil="true"/>
  </documentManagement>
</p:properties>
</file>

<file path=customXml/itemProps1.xml><?xml version="1.0" encoding="utf-8"?>
<ds:datastoreItem xmlns:ds="http://schemas.openxmlformats.org/officeDocument/2006/customXml" ds:itemID="{BE889F80-471B-45FB-97BC-81CA2CD386B9}"/>
</file>

<file path=customXml/itemProps2.xml><?xml version="1.0" encoding="utf-8"?>
<ds:datastoreItem xmlns:ds="http://schemas.openxmlformats.org/officeDocument/2006/customXml" ds:itemID="{32A78AF5-D937-4BE9-8107-C25A8FB254BB}"/>
</file>

<file path=customXml/itemProps3.xml><?xml version="1.0" encoding="utf-8"?>
<ds:datastoreItem xmlns:ds="http://schemas.openxmlformats.org/officeDocument/2006/customXml" ds:itemID="{242F2239-C593-4283-A328-3DE17B2547CE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stevenfoster@tenpoint.com.au</dc:creator>
  <cp:lastModifiedBy>stevenfoster@tenpoint.com.au</cp:lastModifiedBy>
  <cp:revision>4</cp:revision>
  <dcterms:created xsi:type="dcterms:W3CDTF">2023-10-05T03:40:44Z</dcterms:created>
  <dcterms:modified xsi:type="dcterms:W3CDTF">2023-11-09T23:07:49Z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0x0101001FA7DB0AE960954B9ABC128B05AD7AF3</vt:lpwstr>
  </property>
</Properties>
</file>