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2C447-FBF7-95E4-8182-1F3EA3F11D5F}" v="1" dt="2022-08-01T04:18:10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6"/>
    <p:restoredTop sz="94689"/>
  </p:normalViewPr>
  <p:slideViewPr>
    <p:cSldViewPr snapToGrid="0" snapToObjects="1">
      <p:cViewPr varScale="1">
        <p:scale>
          <a:sx n="70" d="100"/>
          <a:sy n="70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6D61-BC2B-F012-F4BB-2CBD88B59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2E416-C974-684D-0091-090B302B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7FD01-2DFB-5F58-7087-CDFA1B65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56BE-AF3F-899A-063A-26DEB849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C388-4E82-0378-1B8D-B271A81C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96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7987-E37E-2781-7275-A4C7164A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DD531-1CF5-C330-7462-158B9B636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E84F0-576F-38F2-E2C4-6CD69C1E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EED4F-FD8A-0873-36BE-DF1CD1AB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ABEF8-3336-C137-6078-DD9123B4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58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42A6D7-3595-C95E-DB9D-8C07539EB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F148-0CD5-5D88-68E2-341AEC93F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E23D9-0FB3-73F7-E828-F0A42965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E1D21-51C0-0040-F9D0-2408C818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B63D-60E7-91BF-FD1A-4E49CF7F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506B9-2777-FA9F-C321-A159C961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D9C1-4F05-B482-87E2-5B9AB522A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3143C-C400-9F7C-155D-8E27C460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475D5-87D8-AC02-6E25-D641BC0D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EE5E6-E0D0-A123-02FB-9BE567DA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860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138E-105F-6690-6CD7-7147DF133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7E2D7-583B-4CFF-919C-F8B09D75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7F180-DF43-D65D-BBEA-EA7DC301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76D61-721B-0593-0C9B-2BE06D1B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65E32-EE14-479C-BF84-A4740E00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A881E-92BB-1337-F5AE-0423DD526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93F46-973D-4A39-B7D1-637CF348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4807F-10C7-E022-521C-C2E5CCA91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63CBE-7E8F-CCB4-3669-DA348424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3454B-AAEF-6C95-451C-FAD294AE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446D3-86F3-2A07-ED87-E4538A28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808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11D4-BAEA-50BB-2BDC-513BC583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D0FFC-2E95-2A3A-8399-2301FF1CE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37F4B-2B52-631E-16EE-2CC9307AA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B9D7A-80EF-6170-2CE7-A7E24126F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38A1C-770E-9179-350D-321FBD1AE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C38819-114D-0703-60AE-76EAE1F5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A2DD8B-5D31-112B-B985-6166BB6B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46497-1995-4E1D-701F-11330279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02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97A3-1E8A-7FF3-EF32-163E92BE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E503A-1F40-069D-00B6-8068B04D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A1639-709A-DD42-C3F9-4FE24E23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BDCD8-808A-F09F-CE47-97DB39F3B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24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8F46E-81FE-3473-BB54-EED78867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6B184-50EB-CD3B-11FB-8463FC1E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1FF15-6CD6-E47C-0520-D2B7DD37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45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C266-6209-2690-D4BA-A93C2FF7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49DB7-7781-7975-A009-BF44C377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37E9E-B100-CC0B-46CC-3D017958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2C9F0-51FC-44B5-3AB9-EF5D18BB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B9CC9-54F4-696F-9708-A89B2E485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23461-F9F9-2893-5B51-6C3DED920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0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DCE7-C589-3D1F-92E0-A144268C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511B7-188A-397A-50CA-A09773F19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9C9D-429B-D49F-020C-168633748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06FB6-C7B1-3387-99F2-C0E3F1EB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98D9B-A0AF-CE6A-FA32-B50D5D72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3AFF9-CB33-CB80-4AC8-6D910321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52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1B8A27-E79F-80AD-DE63-CE2FD19E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29B1E-6D3C-7120-5DD8-FB5E459D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5B27D-BEC5-2532-30FA-DD9F057AB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726A-64AA-4A42-86A6-787C649108A9}" type="datetimeFigureOut">
              <a:rPr lang="en-AU" smtClean="0"/>
              <a:t>19/04/2023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526D-5403-50AD-18AE-255317BB8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D800-E034-9A21-4564-4A34FE7FB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F83C-89D6-E843-826C-EFAB8A12387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7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ication, background pattern&#10;&#10;Description automatically generated">
            <a:extLst>
              <a:ext uri="{FF2B5EF4-FFF2-40B4-BE49-F238E27FC236}">
                <a16:creationId xmlns:a16="http://schemas.microsoft.com/office/drawing/2014/main" id="{62C09DF9-F530-AB83-6B13-8002ECE3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4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9DEEA4-6618-1945-BE95-8B28893CDB0E}" vid="{98B4E8E7-6E34-5E4A-BFE5-13387AE4E4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6" ma:contentTypeDescription="Create a new document." ma:contentTypeScope="" ma:versionID="a1f0dee1ba8de5948d593e37f1ad388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0f97c0c3e7de05c8ae2ea522980c77c3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1F8C4-079E-4754-B071-40D3B0BF8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42416-3D0D-4B40-83ED-8DEAF2000332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e3c4ae15-2483-431d-ab58-00ea4a692673"/>
    <ds:schemaRef ds:uri="http://schemas.openxmlformats.org/package/2006/metadata/core-properties"/>
    <ds:schemaRef ds:uri="626634ba-b3e7-477b-a3c5-34b9672cc02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230062B-21F8-4FF2-9659-67CDD2238A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4ae15-2483-431d-ab58-00ea4a692673"/>
    <ds:schemaRef ds:uri="626634ba-b3e7-477b-a3c5-34b9672cc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ASHM_C19_2023_SaveTheDate</Template>
  <TotalTime>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Bruce</dc:creator>
  <cp:lastModifiedBy>Mikayla Mason</cp:lastModifiedBy>
  <cp:revision>3</cp:revision>
  <dcterms:created xsi:type="dcterms:W3CDTF">2022-07-21T08:37:44Z</dcterms:created>
  <dcterms:modified xsi:type="dcterms:W3CDTF">2023-04-19T02:31:41Z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  <property fmtid="{D5CDD505-2E9C-101B-9397-08002B2CF9AE}" pid="3" name="MediaServiceImageTags">
    <vt:lpwstr/>
  </property>
</Properties>
</file>